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Decorator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88"/>
            <a:ext cx="123729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75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2609850"/>
            <a:ext cx="52482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40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80988"/>
            <a:ext cx="7496175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80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58550" cy="752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67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http://www.cnblogs.com/Jerry-Chou/archive/2012/05/23/python-decorator-explain.html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6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想理解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decorator</a:t>
            </a:r>
            <a:r>
              <a:rPr lang="zh-CN" altLang="en-US" dirty="0"/>
              <a:t>首先要知道在</a:t>
            </a:r>
            <a:r>
              <a:rPr lang="en-US" altLang="zh-CN" dirty="0"/>
              <a:t>Python</a:t>
            </a:r>
            <a:r>
              <a:rPr lang="zh-CN" altLang="en-US" dirty="0"/>
              <a:t>中函数也是一个对象，所以你可以</a:t>
            </a:r>
          </a:p>
          <a:p>
            <a:r>
              <a:rPr lang="zh-CN" altLang="en-US" dirty="0"/>
              <a:t>将函数复制给变量</a:t>
            </a:r>
          </a:p>
          <a:p>
            <a:r>
              <a:rPr lang="zh-CN" altLang="en-US" dirty="0"/>
              <a:t>将函数当做参数</a:t>
            </a:r>
          </a:p>
          <a:p>
            <a:r>
              <a:rPr lang="zh-CN" altLang="en-US" dirty="0"/>
              <a:t>返回一个函数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909763"/>
            <a:ext cx="52006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91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01631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70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888"/>
            <a:ext cx="107442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50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95338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12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888"/>
            <a:ext cx="11668125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14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04800"/>
            <a:ext cx="760095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14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0925175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1992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E41D392C-69B5-410B-93A2-3DCBC541DC57}" vid="{665B3EE7-6704-437D-8D44-ED21F54FF7AD}"/>
    </a:ext>
  </a:extLst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</TotalTime>
  <Words>55</Words>
  <Application>Microsoft Office PowerPoint</Application>
  <PresentationFormat>On-screen Show (4:3)</PresentationFormat>
  <Paragraphs>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Theme</vt:lpstr>
      <vt:lpstr>Python Decorator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synopsys</dc:creator>
  <cp:lastModifiedBy>synopsys</cp:lastModifiedBy>
  <cp:revision>2</cp:revision>
  <dcterms:created xsi:type="dcterms:W3CDTF">2015-01-29T02:17:57Z</dcterms:created>
  <dcterms:modified xsi:type="dcterms:W3CDTF">2015-01-29T02:28:39Z</dcterms:modified>
</cp:coreProperties>
</file>