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319" r:id="rId2"/>
    <p:sldId id="32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980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syfly007/pysi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53580"/>
              </p:ext>
            </p:extLst>
          </p:nvPr>
        </p:nvGraphicFramePr>
        <p:xfrm>
          <a:off x="611560" y="692696"/>
          <a:ext cx="8352928" cy="428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84"/>
                <a:gridCol w="1618784"/>
                <a:gridCol w="1748288"/>
                <a:gridCol w="1683536"/>
                <a:gridCol w="1683536"/>
              </a:tblGrid>
              <a:tr h="534917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5</a:t>
                      </a:r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Xuefeng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Jiajun Chen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Yongxin</a:t>
                      </a:r>
                      <a:r>
                        <a:rPr lang="en-US" b="1" dirty="0" smtClean="0"/>
                        <a:t> Tan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Yan Wei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Ji Dong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Dehuang Wu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Xiaowen Tong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Yanghui Xiao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Huihuang Li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Tingting Jiang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Lianpeng Sang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Jinghua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Yifei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 sun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Zhaojie Li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 Luo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Lijuan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 Cao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Jianbiao Liao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Xuguang</a:t>
                      </a:r>
                      <a:r>
                        <a:rPr lang="en-US" dirty="0" smtClean="0"/>
                        <a:t> Shen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Zhang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Yuli Zhang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learning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github.com/easyfly007/pysig</a:t>
            </a:r>
            <a:endParaRPr lang="en-US" dirty="0"/>
          </a:p>
          <a:p>
            <a:pPr lvl="1"/>
            <a:r>
              <a:rPr lang="en-US" dirty="0" smtClean="0"/>
              <a:t>Doe some enhancement.</a:t>
            </a:r>
            <a:endParaRPr lang="en-US" dirty="0"/>
          </a:p>
          <a:p>
            <a:pPr lvl="1"/>
            <a:r>
              <a:rPr lang="en-US" dirty="0" smtClean="0"/>
              <a:t>Any volunteer want to share the learning from the code learning? </a:t>
            </a:r>
          </a:p>
          <a:p>
            <a:endParaRPr lang="en-US" dirty="0"/>
          </a:p>
          <a:p>
            <a:r>
              <a:rPr lang="en-US" dirty="0" smtClean="0"/>
              <a:t>Project:</a:t>
            </a:r>
          </a:p>
          <a:p>
            <a:pPr lvl="1"/>
            <a:r>
              <a:rPr lang="en-US" dirty="0" smtClean="0"/>
              <a:t>Team leader to collect project proposals and discuss next on our next </a:t>
            </a:r>
            <a:r>
              <a:rPr lang="en-US" dirty="0" err="1" smtClean="0"/>
              <a:t>PySIG</a:t>
            </a:r>
            <a:r>
              <a:rPr lang="en-US" dirty="0" smtClean="0"/>
              <a:t> session.</a:t>
            </a:r>
          </a:p>
          <a:p>
            <a:pPr lvl="1"/>
            <a:r>
              <a:rPr lang="en-US" dirty="0" smtClean="0"/>
              <a:t>What module will be used but not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374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12443</TotalTime>
  <Words>106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Practice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HSPICE Python SIG</dc:title>
  <dc:creator>synopsys</dc:creator>
  <cp:lastModifiedBy>synopsys</cp:lastModifiedBy>
  <cp:revision>186</cp:revision>
  <dcterms:created xsi:type="dcterms:W3CDTF">2014-10-28T02:01:19Z</dcterms:created>
  <dcterms:modified xsi:type="dcterms:W3CDTF">2014-12-31T02:45:39Z</dcterms:modified>
</cp:coreProperties>
</file>