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1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Python: File 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Jiajun Chen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Dec. 3</a:t>
            </a:r>
            <a:r>
              <a:rPr lang="en-US" baseline="30000" dirty="0" smtClean="0"/>
              <a:t>rd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 15-17 for Learn Python the Hard Way</a:t>
            </a:r>
          </a:p>
          <a:p>
            <a:r>
              <a:rPr lang="en-US" dirty="0" smtClean="0"/>
              <a:t>Example of other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/ 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other kinds of language, use functions for procedure oriented programming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b="1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func</a:t>
            </a:r>
            <a:r>
              <a:rPr lang="en-US" dirty="0"/>
              <a:t>(arg1, arg2, </a:t>
            </a:r>
            <a:r>
              <a:rPr lang="en-US" dirty="0" smtClean="0"/>
              <a:t>…):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……</a:t>
            </a:r>
            <a:endParaRPr lang="en-US" dirty="0"/>
          </a:p>
          <a:p>
            <a:pPr lvl="1"/>
            <a:r>
              <a:rPr lang="en-US" dirty="0"/>
              <a:t>No need to specifying return type and argument type</a:t>
            </a:r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Calling Functions</a:t>
            </a:r>
          </a:p>
          <a:p>
            <a:pPr marL="0" indent="0">
              <a:buNone/>
            </a:pPr>
            <a:r>
              <a:rPr lang="en-US" dirty="0" smtClean="0"/>
              <a:t>                    x=</a:t>
            </a:r>
            <a:r>
              <a:rPr lang="en-US" dirty="0" err="1" smtClean="0"/>
              <a:t>func</a:t>
            </a:r>
            <a:r>
              <a:rPr lang="en-US" dirty="0"/>
              <a:t>(</a:t>
            </a:r>
            <a:r>
              <a:rPr lang="en-US" dirty="0" smtClean="0"/>
              <a:t>arg1, arg2)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x=</a:t>
            </a:r>
            <a:r>
              <a:rPr lang="en-US" dirty="0" err="1" smtClean="0"/>
              <a:t>func</a:t>
            </a:r>
            <a:r>
              <a:rPr lang="en-US" dirty="0" smtClean="0"/>
              <a:t>(arg2=2, arg1=1)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argument value</a:t>
            </a:r>
          </a:p>
          <a:p>
            <a:pPr lvl="1"/>
            <a:r>
              <a:rPr lang="en-US" dirty="0"/>
              <a:t>Similar to C, default arguments MUST be defined after other non-default arguments</a:t>
            </a:r>
          </a:p>
          <a:p>
            <a:pPr marL="288925" lvl="1" indent="0">
              <a:buNone/>
            </a:pPr>
            <a:r>
              <a:rPr lang="en-US" b="1" dirty="0"/>
              <a:t>                               </a:t>
            </a: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(x, y=1) </a:t>
            </a:r>
          </a:p>
          <a:p>
            <a:pPr marL="288925" lvl="1" indent="0">
              <a:buNone/>
            </a:pPr>
            <a:r>
              <a:rPr lang="en-US" dirty="0" smtClean="0"/>
              <a:t>                             </a:t>
            </a:r>
            <a:endParaRPr lang="en-US" dirty="0"/>
          </a:p>
          <a:p>
            <a:r>
              <a:rPr lang="en-US" dirty="0" smtClean="0"/>
              <a:t>Variable argument numbers</a:t>
            </a:r>
          </a:p>
          <a:p>
            <a:pPr lvl="1"/>
            <a:r>
              <a:rPr lang="en-US" dirty="0" smtClean="0"/>
              <a:t>Use tuple / </a:t>
            </a:r>
            <a:r>
              <a:rPr lang="en-US" dirty="0" err="1" smtClean="0"/>
              <a:t>dict</a:t>
            </a:r>
            <a:r>
              <a:rPr lang="en-US" dirty="0" smtClean="0"/>
              <a:t> as arguments</a:t>
            </a:r>
          </a:p>
          <a:p>
            <a:pPr marL="288925" lvl="1" indent="0"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func</a:t>
            </a:r>
            <a:r>
              <a:rPr lang="en-US" dirty="0"/>
              <a:t>(x, y=1, *tuple)</a:t>
            </a:r>
          </a:p>
          <a:p>
            <a:pPr marL="288925" lvl="1" indent="0">
              <a:buNone/>
            </a:pPr>
            <a:r>
              <a:rPr lang="en-US" dirty="0"/>
              <a:t>        </a:t>
            </a: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(x, y=1, *tuple, **</a:t>
            </a:r>
            <a:r>
              <a:rPr lang="en-US" dirty="0" err="1"/>
              <a:t>dict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An Example</a:t>
            </a:r>
          </a:p>
          <a:p>
            <a:pPr marL="288925" lvl="1" indent="0">
              <a:buNone/>
            </a:pPr>
            <a:r>
              <a:rPr lang="en-US" b="1" dirty="0" smtClean="0"/>
              <a:t>       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value returned for each function</a:t>
            </a:r>
          </a:p>
          <a:p>
            <a:r>
              <a:rPr lang="en-US" dirty="0" smtClean="0"/>
              <a:t>Default: none for no return</a:t>
            </a:r>
          </a:p>
          <a:p>
            <a:r>
              <a:rPr lang="en-US" dirty="0" smtClean="0"/>
              <a:t>Return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objects by using </a:t>
            </a:r>
            <a:r>
              <a:rPr lang="en-US" dirty="0" smtClean="0">
                <a:solidFill>
                  <a:srgbClr val="FF0000"/>
                </a:solidFill>
              </a:rPr>
              <a:t>tuple</a:t>
            </a:r>
          </a:p>
          <a:p>
            <a:pPr marL="288925" lvl="1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():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return ‘</a:t>
            </a:r>
            <a:r>
              <a:rPr lang="en-US" dirty="0" err="1" smtClean="0"/>
              <a:t>abc</a:t>
            </a:r>
            <a:r>
              <a:rPr lang="en-US" dirty="0" smtClean="0"/>
              <a:t>’, [5.0, ‘</a:t>
            </a:r>
            <a:r>
              <a:rPr lang="en-US" dirty="0" err="1" smtClean="0"/>
              <a:t>def</a:t>
            </a:r>
            <a:r>
              <a:rPr lang="en-US" dirty="0" smtClean="0"/>
              <a:t>’], “</a:t>
            </a:r>
            <a:r>
              <a:rPr lang="en-US" dirty="0" err="1" smtClean="0"/>
              <a:t>ghi</a:t>
            </a:r>
            <a:r>
              <a:rPr lang="en-US" dirty="0" smtClean="0"/>
              <a:t>” </a:t>
            </a:r>
          </a:p>
          <a:p>
            <a:pPr marL="288925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x,y,z</a:t>
            </a:r>
            <a:r>
              <a:rPr lang="en-US" dirty="0" smtClean="0"/>
              <a:t>=</a:t>
            </a:r>
            <a:r>
              <a:rPr lang="en-US" dirty="0" err="1" smtClean="0"/>
              <a:t>func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function </a:t>
            </a:r>
            <a:r>
              <a:rPr lang="en-US" dirty="0" err="1" smtClean="0"/>
              <a:t>ptr</a:t>
            </a:r>
            <a:r>
              <a:rPr lang="en-US" dirty="0" smtClean="0"/>
              <a:t> in C/C++</a:t>
            </a:r>
          </a:p>
          <a:p>
            <a:r>
              <a:rPr lang="en-US" dirty="0" smtClean="0"/>
              <a:t>Used as an alias while calling</a:t>
            </a:r>
          </a:p>
          <a:p>
            <a:pPr marL="288925" lvl="1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f1(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288925" lvl="1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x+y</a:t>
            </a:r>
            <a:endParaRPr lang="en-US" dirty="0"/>
          </a:p>
          <a:p>
            <a:pPr marL="288925" lvl="1" indent="0">
              <a:buNone/>
            </a:pPr>
            <a:r>
              <a:rPr lang="en-US" dirty="0"/>
              <a:t>       f2=f1</a:t>
            </a:r>
          </a:p>
          <a:p>
            <a:pPr marL="288925" lvl="1" indent="0">
              <a:buNone/>
            </a:pPr>
            <a:r>
              <a:rPr lang="en-US" dirty="0"/>
              <a:t>       result=f2(1,2)           #result=3</a:t>
            </a:r>
          </a:p>
          <a:p>
            <a:endParaRPr lang="en-US" dirty="0" smtClean="0"/>
          </a:p>
          <a:p>
            <a:r>
              <a:rPr lang="en-US" dirty="0" smtClean="0"/>
              <a:t>Used as function argument</a:t>
            </a:r>
          </a:p>
          <a:p>
            <a:pPr marL="288925" lvl="1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func_in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return 2*</a:t>
            </a:r>
            <a:r>
              <a:rPr lang="en-US" dirty="0" err="1" smtClean="0"/>
              <a:t>func_in</a:t>
            </a:r>
            <a:r>
              <a:rPr lang="en-US" dirty="0" smtClean="0"/>
              <a:t>(1,2)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result=</a:t>
            </a:r>
            <a:r>
              <a:rPr lang="en-US" dirty="0" err="1" smtClean="0"/>
              <a:t>func</a:t>
            </a:r>
            <a:r>
              <a:rPr lang="en-US" dirty="0" smtClean="0"/>
              <a:t>(f1)         #result=6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function: keyword </a:t>
            </a:r>
            <a:r>
              <a:rPr lang="en-US" b="1" dirty="0" smtClean="0"/>
              <a:t>lambda</a:t>
            </a:r>
          </a:p>
          <a:p>
            <a:pPr marL="288925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=lambda a, b :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(1, 3)</a:t>
            </a:r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Recursive functions are allowed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def</a:t>
            </a:r>
            <a:r>
              <a:rPr lang="en-US" dirty="0" smtClean="0"/>
              <a:t> factorial(n):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if n==0 or n==1: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return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else: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return factorial(n-1)*n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some .</a:t>
            </a:r>
            <a:r>
              <a:rPr lang="en-US" dirty="0" err="1" smtClean="0"/>
              <a:t>lis</a:t>
            </a:r>
            <a:r>
              <a:rPr lang="en-US" dirty="0" smtClean="0"/>
              <a:t> file, and </a:t>
            </a:r>
            <a:r>
              <a:rPr lang="en-US" smtClean="0"/>
              <a:t>sort by </a:t>
            </a:r>
            <a:r>
              <a:rPr lang="en-US" dirty="0" smtClean="0"/>
              <a:t>their CPU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2564904"/>
            <a:ext cx="1656184" cy="72008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Q &amp; 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FILE I/O module</a:t>
            </a:r>
          </a:p>
          <a:p>
            <a:r>
              <a:rPr lang="en-US" smtClean="0"/>
              <a:t>Exercise</a:t>
            </a:r>
            <a:endParaRPr lang="en-US" dirty="0" smtClean="0"/>
          </a:p>
          <a:p>
            <a:r>
              <a:rPr lang="en-US" dirty="0" smtClean="0"/>
              <a:t>Programming with functions</a:t>
            </a:r>
          </a:p>
          <a:p>
            <a:r>
              <a:rPr lang="en-US" dirty="0" smtClean="0"/>
              <a:t>A simple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FILE I/O </a:t>
            </a:r>
            <a:r>
              <a:rPr lang="en-US" dirty="0" err="1" smtClean="0"/>
              <a:t>Modeule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is an object</a:t>
            </a:r>
          </a:p>
          <a:p>
            <a:pPr lvl="1"/>
            <a:r>
              <a:rPr lang="en-US" dirty="0" smtClean="0"/>
              <a:t>Create a FILE object with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() /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ame, closed, mode,…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lose(), read(), </a:t>
            </a:r>
            <a:r>
              <a:rPr lang="en-US" dirty="0" err="1" smtClean="0"/>
              <a:t>readline</a:t>
            </a:r>
            <a:r>
              <a:rPr lang="en-US" dirty="0" smtClean="0"/>
              <a:t>(), </a:t>
            </a:r>
            <a:r>
              <a:rPr lang="en-US" dirty="0" err="1" smtClean="0"/>
              <a:t>readlines</a:t>
            </a:r>
            <a:r>
              <a:rPr lang="en-US" dirty="0" smtClean="0"/>
              <a:t>(), write(), tell(),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internal function open()</a:t>
            </a:r>
          </a:p>
          <a:p>
            <a:pPr marL="288925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i="1" dirty="0" err="1" smtClean="0"/>
              <a:t>file_name</a:t>
            </a:r>
            <a:r>
              <a:rPr lang="en-US" dirty="0"/>
              <a:t>, </a:t>
            </a:r>
            <a:r>
              <a:rPr lang="en-US" i="1" dirty="0" err="1"/>
              <a:t>access_mode</a:t>
            </a:r>
            <a:r>
              <a:rPr lang="en-US" dirty="0"/>
              <a:t>, </a:t>
            </a:r>
            <a:r>
              <a:rPr lang="en-US" i="1" dirty="0"/>
              <a:t>buffering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Acess</a:t>
            </a:r>
            <a:r>
              <a:rPr lang="en-US" dirty="0"/>
              <a:t> Mode:</a:t>
            </a:r>
          </a:p>
          <a:p>
            <a:pPr marL="288925" lvl="1" indent="0">
              <a:buNone/>
            </a:pPr>
            <a:r>
              <a:rPr lang="en-US" dirty="0"/>
              <a:t>    “r” – Read</a:t>
            </a:r>
          </a:p>
          <a:p>
            <a:pPr marL="288925" lvl="1" indent="0">
              <a:buNone/>
            </a:pPr>
            <a:r>
              <a:rPr lang="en-US" dirty="0"/>
              <a:t>    “w” – Write</a:t>
            </a:r>
          </a:p>
          <a:p>
            <a:pPr marL="288925" lvl="1" indent="0">
              <a:buNone/>
            </a:pPr>
            <a:r>
              <a:rPr lang="en-US" dirty="0"/>
              <a:t>    “a” – Append</a:t>
            </a:r>
          </a:p>
          <a:p>
            <a:pPr marL="288925" lvl="1" indent="0">
              <a:buNone/>
            </a:pPr>
            <a:r>
              <a:rPr lang="en-US" dirty="0"/>
              <a:t>    “+” – Read / Write</a:t>
            </a:r>
          </a:p>
          <a:p>
            <a:pPr marL="288925" lvl="1" indent="0">
              <a:buNone/>
            </a:pPr>
            <a:r>
              <a:rPr lang="en-US" dirty="0"/>
              <a:t>    “b” – Binary mode</a:t>
            </a:r>
            <a:endParaRPr lang="en-US" dirty="0" smtClean="0"/>
          </a:p>
          <a:p>
            <a:pPr lvl="1"/>
            <a:r>
              <a:rPr lang="en-US" dirty="0" smtClean="0"/>
              <a:t>Buffering:</a:t>
            </a:r>
          </a:p>
          <a:p>
            <a:pPr marL="288925" lvl="1" indent="0">
              <a:buNone/>
            </a:pPr>
            <a:r>
              <a:rPr lang="en-US" dirty="0" smtClean="0"/>
              <a:t>    Assign the buffer size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0: No buffering   &gt;0: Buffer Size  &lt;0 / </a:t>
            </a:r>
            <a:r>
              <a:rPr lang="en-US" dirty="0" err="1" smtClean="0"/>
              <a:t>na</a:t>
            </a:r>
            <a:r>
              <a:rPr lang="en-US" dirty="0" smtClean="0"/>
              <a:t>: Default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852936"/>
            <a:ext cx="4680520" cy="14773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 = open(‘a.txt’)           # Read only, default</a:t>
            </a:r>
          </a:p>
          <a:p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 = open(‘a.txt’, ‘w’)     # Write Mode</a:t>
            </a:r>
          </a:p>
          <a:p>
            <a:r>
              <a:rPr lang="en-US" dirty="0" err="1">
                <a:solidFill>
                  <a:schemeClr val="bg2">
                    <a:lumMod val="9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 = open(‘a.txt’, ‘r+’)    # Read and Write</a:t>
            </a:r>
          </a:p>
          <a:p>
            <a:r>
              <a:rPr lang="en-US" dirty="0" err="1">
                <a:solidFill>
                  <a:schemeClr val="bg2">
                    <a:lumMod val="9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 = open(‘a.tx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’, ‘</a:t>
            </a:r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rb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’)    # Binary Read</a:t>
            </a:r>
          </a:p>
          <a:p>
            <a:r>
              <a:rPr lang="en-US" dirty="0" err="1">
                <a:solidFill>
                  <a:schemeClr val="bg2">
                    <a:lumMod val="9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 = open(‘a.txt’, ‘</a:t>
            </a:r>
            <a:r>
              <a:rPr lang="en-US" dirty="0" err="1" smtClean="0">
                <a:solidFill>
                  <a:schemeClr val="bg2">
                    <a:lumMod val="95000"/>
                  </a:schemeClr>
                </a:solidFill>
              </a:rPr>
              <a:t>wb</a:t>
            </a:r>
            <a:r>
              <a:rPr lang="en-US" dirty="0" smtClean="0">
                <a:solidFill>
                  <a:schemeClr val="bg2">
                    <a:lumMod val="95000"/>
                  </a:schemeClr>
                </a:solidFill>
              </a:rPr>
              <a:t>+’) # Binary W/R</a:t>
            </a:r>
          </a:p>
        </p:txBody>
      </p:sp>
    </p:spTree>
    <p:extLst>
      <p:ext uri="{BB962C8B-B14F-4D97-AF65-F5344CB8AC3E}">
        <p14:creationId xmlns:p14="http://schemas.microsoft.com/office/powerpoint/2010/main" val="18075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Read(</a:t>
            </a:r>
            <a:r>
              <a:rPr lang="en-US" i="1" dirty="0" smtClean="0"/>
              <a:t>size</a:t>
            </a:r>
            <a:r>
              <a:rPr lang="en-US" dirty="0" smtClean="0"/>
              <a:t>) Method:</a:t>
            </a:r>
          </a:p>
          <a:p>
            <a:pPr lvl="1"/>
            <a:r>
              <a:rPr lang="en-US" dirty="0"/>
              <a:t>Read in </a:t>
            </a:r>
            <a:r>
              <a:rPr lang="en-US" dirty="0" smtClean="0"/>
              <a:t>max </a:t>
            </a:r>
            <a:r>
              <a:rPr lang="en-US" i="1" dirty="0" smtClean="0">
                <a:solidFill>
                  <a:srgbClr val="FF0000"/>
                </a:solidFill>
              </a:rPr>
              <a:t>size </a:t>
            </a:r>
            <a:r>
              <a:rPr lang="en-US" dirty="0">
                <a:solidFill>
                  <a:srgbClr val="FF0000"/>
                </a:solidFill>
              </a:rPr>
              <a:t>bytes</a:t>
            </a:r>
            <a:r>
              <a:rPr lang="en-US" dirty="0"/>
              <a:t> into target string</a:t>
            </a:r>
          </a:p>
          <a:p>
            <a:pPr lvl="1"/>
            <a:r>
              <a:rPr lang="en-US" dirty="0"/>
              <a:t>Size=-1 as </a:t>
            </a:r>
            <a:r>
              <a:rPr lang="en-US" dirty="0" smtClean="0"/>
              <a:t>default, read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whole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into target </a:t>
            </a:r>
            <a:r>
              <a:rPr lang="en-US" dirty="0" smtClean="0"/>
              <a:t>string</a:t>
            </a:r>
          </a:p>
          <a:p>
            <a:pPr lvl="1"/>
            <a:endParaRPr lang="en-US" dirty="0"/>
          </a:p>
          <a:p>
            <a:r>
              <a:rPr lang="en-US" dirty="0" err="1" smtClean="0"/>
              <a:t>Readline</a:t>
            </a:r>
            <a:r>
              <a:rPr lang="en-US" dirty="0" smtClean="0"/>
              <a:t>(</a:t>
            </a:r>
            <a:r>
              <a:rPr lang="en-US" i="1" dirty="0" smtClean="0"/>
              <a:t>size</a:t>
            </a:r>
            <a:r>
              <a:rPr lang="en-US" dirty="0" smtClean="0"/>
              <a:t>) Method</a:t>
            </a:r>
          </a:p>
          <a:p>
            <a:pPr lvl="1"/>
            <a:r>
              <a:rPr lang="en-US" dirty="0" smtClean="0"/>
              <a:t>Read in max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dirty="0" smtClean="0">
                <a:solidFill>
                  <a:srgbClr val="FF0000"/>
                </a:solidFill>
              </a:rPr>
              <a:t> bytes </a:t>
            </a:r>
            <a:r>
              <a:rPr lang="en-US" dirty="0" smtClean="0"/>
              <a:t>till ‘\n’</a:t>
            </a:r>
          </a:p>
          <a:p>
            <a:pPr lvl="1"/>
            <a:r>
              <a:rPr lang="en-US" dirty="0" smtClean="0"/>
              <a:t>Size=-1 as default, read in the </a:t>
            </a:r>
            <a:r>
              <a:rPr lang="en-US" dirty="0" smtClean="0">
                <a:solidFill>
                  <a:srgbClr val="FF0000"/>
                </a:solidFill>
              </a:rPr>
              <a:t>one line</a:t>
            </a:r>
            <a:r>
              <a:rPr lang="en-US" dirty="0" smtClean="0"/>
              <a:t> into target string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Readlines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Read in all </a:t>
            </a:r>
            <a:r>
              <a:rPr lang="en-US" dirty="0" smtClean="0">
                <a:solidFill>
                  <a:srgbClr val="FF0000"/>
                </a:solidFill>
              </a:rPr>
              <a:t>remaining contents</a:t>
            </a:r>
            <a:r>
              <a:rPr lang="en-US" dirty="0" smtClean="0"/>
              <a:t> into a string list</a:t>
            </a:r>
          </a:p>
          <a:p>
            <a:pPr lvl="1"/>
            <a:r>
              <a:rPr lang="en-US" dirty="0" smtClean="0"/>
              <a:t>One string for one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Write(</a:t>
            </a:r>
            <a:r>
              <a:rPr lang="en-US" i="1" dirty="0" err="1" smtClean="0"/>
              <a:t>str</a:t>
            </a:r>
            <a:r>
              <a:rPr lang="en-US" dirty="0" smtClean="0"/>
              <a:t>) Method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the whole </a:t>
            </a:r>
            <a:r>
              <a:rPr lang="en-US" i="1" dirty="0" err="1"/>
              <a:t>str</a:t>
            </a:r>
            <a:r>
              <a:rPr lang="en-US" dirty="0"/>
              <a:t> into target file</a:t>
            </a:r>
          </a:p>
          <a:p>
            <a:endParaRPr lang="en-US" dirty="0" smtClean="0"/>
          </a:p>
          <a:p>
            <a:r>
              <a:rPr lang="en-US" dirty="0" err="1" smtClean="0"/>
              <a:t>Writelines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 Method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the whole </a:t>
            </a:r>
            <a:r>
              <a:rPr lang="en-US" dirty="0">
                <a:solidFill>
                  <a:srgbClr val="FF0000"/>
                </a:solidFill>
              </a:rPr>
              <a:t>sequence of string</a:t>
            </a:r>
            <a:r>
              <a:rPr lang="en-US" dirty="0"/>
              <a:t> into target file</a:t>
            </a:r>
          </a:p>
          <a:p>
            <a:pPr lvl="1"/>
            <a:r>
              <a:rPr lang="en-US" dirty="0"/>
              <a:t>Need to add ‘\n’ at then end of string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Writeline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Equivalent to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Write(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Write(‘\n’)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the current position of read/write file</a:t>
            </a:r>
          </a:p>
          <a:p>
            <a:endParaRPr lang="en-US" dirty="0"/>
          </a:p>
          <a:p>
            <a:r>
              <a:rPr lang="en-US" dirty="0" smtClean="0"/>
              <a:t>Tell() Method</a:t>
            </a:r>
          </a:p>
          <a:p>
            <a:pPr lvl="1"/>
            <a:r>
              <a:rPr lang="en-US" dirty="0"/>
              <a:t>Return the current position of file pointer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offset </a:t>
            </a:r>
            <a:r>
              <a:rPr lang="en-US" dirty="0"/>
              <a:t>from file head</a:t>
            </a:r>
          </a:p>
          <a:p>
            <a:endParaRPr lang="en-US" dirty="0"/>
          </a:p>
          <a:p>
            <a:r>
              <a:rPr lang="en-US" dirty="0" smtClean="0"/>
              <a:t>Seek(</a:t>
            </a:r>
            <a:r>
              <a:rPr lang="en-US" i="1" dirty="0" smtClean="0"/>
              <a:t>offset</a:t>
            </a:r>
            <a:r>
              <a:rPr lang="en-US" dirty="0" smtClean="0"/>
              <a:t>, </a:t>
            </a:r>
            <a:r>
              <a:rPr lang="en-US" i="1" dirty="0" smtClean="0"/>
              <a:t>ref</a:t>
            </a:r>
            <a:r>
              <a:rPr lang="en-US" dirty="0" smtClean="0"/>
              <a:t>) Method</a:t>
            </a:r>
          </a:p>
          <a:p>
            <a:pPr lvl="1"/>
            <a:r>
              <a:rPr lang="en-US" dirty="0" smtClean="0"/>
              <a:t>Move file point from </a:t>
            </a:r>
            <a:r>
              <a:rPr lang="en-US" i="1" dirty="0" smtClean="0">
                <a:solidFill>
                  <a:srgbClr val="FF0000"/>
                </a:solidFill>
              </a:rPr>
              <a:t>offset</a:t>
            </a:r>
            <a:r>
              <a:rPr lang="en-US" dirty="0" smtClean="0"/>
              <a:t> bytes with reference to </a:t>
            </a:r>
            <a:r>
              <a:rPr lang="en-US" i="1" dirty="0" smtClean="0">
                <a:solidFill>
                  <a:srgbClr val="FF0000"/>
                </a:solidFill>
              </a:rPr>
              <a:t>ref</a:t>
            </a:r>
            <a:endParaRPr lang="en-US" i="1" dirty="0" smtClean="0"/>
          </a:p>
          <a:p>
            <a:pPr lvl="1"/>
            <a:r>
              <a:rPr lang="en-US" i="1" dirty="0" smtClean="0"/>
              <a:t>Offset can be +/-</a:t>
            </a:r>
          </a:p>
          <a:p>
            <a:pPr lvl="1"/>
            <a:r>
              <a:rPr lang="en-US" i="1" dirty="0" smtClean="0"/>
              <a:t>Ref: </a:t>
            </a:r>
            <a:r>
              <a:rPr lang="en-US" dirty="0" smtClean="0"/>
              <a:t>0-file head; 1-current position; 2-eof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Truncate(</a:t>
            </a:r>
            <a:r>
              <a:rPr lang="en-US" i="1" dirty="0" err="1" smtClean="0"/>
              <a:t>ptr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Remove ALL contents after </a:t>
            </a:r>
            <a:r>
              <a:rPr lang="en-US" i="1" dirty="0" err="1">
                <a:solidFill>
                  <a:srgbClr val="FF0000"/>
                </a:solidFill>
              </a:rPr>
              <a:t>ptr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Default: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fp.tell</a:t>
            </a:r>
            <a:r>
              <a:rPr lang="en-US" dirty="0"/>
              <a:t>()</a:t>
            </a:r>
          </a:p>
          <a:p>
            <a:r>
              <a:rPr lang="en-US" dirty="0" smtClean="0"/>
              <a:t>Close()</a:t>
            </a:r>
          </a:p>
          <a:p>
            <a:pPr lvl="1"/>
            <a:r>
              <a:rPr lang="en-US" dirty="0" smtClean="0"/>
              <a:t>Close </a:t>
            </a:r>
            <a:r>
              <a:rPr lang="en-US" dirty="0"/>
              <a:t>file object</a:t>
            </a:r>
          </a:p>
          <a:p>
            <a:r>
              <a:rPr lang="en-US" dirty="0" err="1" smtClean="0"/>
              <a:t>Fileno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file descriptor</a:t>
            </a:r>
          </a:p>
          <a:p>
            <a:r>
              <a:rPr lang="en-US" dirty="0" smtClean="0"/>
              <a:t>Flush()</a:t>
            </a:r>
          </a:p>
          <a:p>
            <a:pPr lvl="1"/>
            <a:r>
              <a:rPr lang="en-US" dirty="0" smtClean="0"/>
              <a:t>Flush current file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file line by line</a:t>
            </a:r>
          </a:p>
          <a:p>
            <a:pPr marL="288925" lvl="1" indent="0">
              <a:buNone/>
            </a:pPr>
            <a:r>
              <a:rPr lang="en-US" dirty="0" err="1"/>
              <a:t>fp</a:t>
            </a:r>
            <a:r>
              <a:rPr lang="en-US" dirty="0"/>
              <a:t>=open(‘test’)</a:t>
            </a:r>
          </a:p>
          <a:p>
            <a:pPr marL="288925" lvl="1" indent="0">
              <a:buNone/>
            </a:pPr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/>
              <a:t>eachline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:</a:t>
            </a:r>
          </a:p>
          <a:p>
            <a:pPr marL="288925" lvl="1" indent="0">
              <a:buNone/>
            </a:pPr>
            <a:r>
              <a:rPr lang="en-US" dirty="0"/>
              <a:t>	print </a:t>
            </a:r>
            <a:r>
              <a:rPr lang="en-US" i="1" dirty="0" err="1"/>
              <a:t>eachline</a:t>
            </a:r>
            <a:endParaRPr lang="en-US" i="1" dirty="0"/>
          </a:p>
          <a:p>
            <a:pPr marL="288925" lvl="1" indent="0">
              <a:buNone/>
            </a:pPr>
            <a:r>
              <a:rPr lang="en-US" i="1" dirty="0"/>
              <a:t>         …….          #do something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… as .. key word</a:t>
            </a:r>
          </a:p>
          <a:p>
            <a:pPr lvl="1"/>
            <a:r>
              <a:rPr lang="en-US" dirty="0" smtClean="0"/>
              <a:t>More friendly code style with exception 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handlers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406" y="2854677"/>
            <a:ext cx="2576346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with open(</a:t>
            </a:r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', </a:t>
            </a:r>
            <a:r>
              <a:rPr lang="en-US" dirty="0"/>
              <a:t>'r') as f: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4406" y="3911481"/>
            <a:ext cx="257634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f </a:t>
            </a:r>
            <a:r>
              <a:rPr lang="en-US" dirty="0"/>
              <a:t>= open('abc.txt', 'r')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 smtClean="0"/>
              <a:t>   pass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 smtClean="0"/>
              <a:t>   ….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finally: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f.close</a:t>
            </a:r>
            <a:r>
              <a:rPr lang="en-US" dirty="0"/>
              <a:t>()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7035076" y="3484236"/>
            <a:ext cx="278331" cy="42724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575</TotalTime>
  <Words>706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Python: File and Functions</vt:lpstr>
      <vt:lpstr>Contents</vt:lpstr>
      <vt:lpstr>Python FILE I/O Modeule</vt:lpstr>
      <vt:lpstr>File open</vt:lpstr>
      <vt:lpstr>File input</vt:lpstr>
      <vt:lpstr>File output</vt:lpstr>
      <vt:lpstr>File pointer</vt:lpstr>
      <vt:lpstr>Other Methods</vt:lpstr>
      <vt:lpstr>More about FILE I/O</vt:lpstr>
      <vt:lpstr>Exercise for FILE I/O</vt:lpstr>
      <vt:lpstr>Defining / calling a function</vt:lpstr>
      <vt:lpstr>Function Arguments</vt:lpstr>
      <vt:lpstr>Return values</vt:lpstr>
      <vt:lpstr>Reference to Functions</vt:lpstr>
      <vt:lpstr>Other features</vt:lpstr>
      <vt:lpstr>A Simple Application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File and Functions</dc:title>
  <dc:creator>synopsys</dc:creator>
  <cp:lastModifiedBy>synopsys</cp:lastModifiedBy>
  <cp:revision>62</cp:revision>
  <dcterms:created xsi:type="dcterms:W3CDTF">2014-12-01T07:52:56Z</dcterms:created>
  <dcterms:modified xsi:type="dcterms:W3CDTF">2014-12-03T05:13:14Z</dcterms:modified>
</cp:coreProperties>
</file>