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Xuguang Shen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Feb 10,2015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2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Checkbutton</a:t>
            </a:r>
            <a:r>
              <a:rPr lang="en-US" dirty="0" smtClean="0"/>
              <a:t> </a:t>
            </a:r>
            <a:r>
              <a:rPr lang="en-US" i="1" dirty="0" smtClean="0"/>
              <a:t>-1/2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5038874"/>
          </a:xfrm>
        </p:spPr>
        <p:txBody>
          <a:bodyPr/>
          <a:lstStyle/>
          <a:p>
            <a:r>
              <a:rPr lang="en-US" sz="1600" dirty="0" smtClean="0"/>
              <a:t>Program 5-----basic usage of </a:t>
            </a:r>
            <a:r>
              <a:rPr lang="en-US" sz="1600" dirty="0" err="1" smtClean="0"/>
              <a:t>CheckButton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from </a:t>
            </a:r>
            <a:r>
              <a:rPr lang="en-US" sz="1400" dirty="0"/>
              <a:t>Tkinter import *</a:t>
            </a:r>
            <a:br>
              <a:rPr lang="en-US" sz="1400" dirty="0"/>
            </a:br>
            <a:r>
              <a:rPr lang="en-US" sz="1400" dirty="0"/>
              <a:t>def callCheckbutton():</a:t>
            </a:r>
            <a:br>
              <a:rPr lang="en-US" sz="1400" dirty="0"/>
            </a:b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B050"/>
                </a:solidFill>
              </a:rPr>
              <a:t>#change the value displayed on </a:t>
            </a:r>
            <a:r>
              <a:rPr lang="en-US" sz="1400" dirty="0" err="1" smtClean="0">
                <a:solidFill>
                  <a:srgbClr val="00B050"/>
                </a:solidFill>
              </a:rPr>
              <a:t>CheckButton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v.set('check Tkinter')</a:t>
            </a:r>
            <a:br>
              <a:rPr lang="en-US" sz="1400" dirty="0"/>
            </a:b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root </a:t>
            </a:r>
            <a:r>
              <a:rPr lang="en-US" sz="1400" dirty="0"/>
              <a:t>= Tk()</a:t>
            </a:r>
            <a:br>
              <a:rPr lang="en-US" sz="1400" dirty="0"/>
            </a:br>
            <a:r>
              <a:rPr lang="en-US" sz="1400" dirty="0"/>
              <a:t>v = StringVar()</a:t>
            </a:r>
            <a:br>
              <a:rPr lang="en-US" sz="1400" dirty="0"/>
            </a:br>
            <a:r>
              <a:rPr lang="en-US" sz="1400" dirty="0"/>
              <a:t>v.set('check python')</a:t>
            </a:r>
            <a:br>
              <a:rPr lang="en-US" sz="1400" dirty="0"/>
            </a:br>
            <a:r>
              <a:rPr lang="en-US" sz="1400" dirty="0" smtClean="0">
                <a:solidFill>
                  <a:srgbClr val="00B050"/>
                </a:solidFill>
              </a:rPr>
              <a:t>#bind v to </a:t>
            </a:r>
            <a:r>
              <a:rPr lang="en-US" sz="1400" dirty="0" err="1" smtClean="0">
                <a:solidFill>
                  <a:srgbClr val="00B050"/>
                </a:solidFill>
              </a:rPr>
              <a:t>textvariable</a:t>
            </a:r>
            <a:r>
              <a:rPr lang="en-US" sz="1400" dirty="0" smtClean="0">
                <a:solidFill>
                  <a:srgbClr val="00B050"/>
                </a:solidFill>
              </a:rPr>
              <a:t> property of </a:t>
            </a:r>
            <a:r>
              <a:rPr lang="en-US" sz="1400" dirty="0" err="1" smtClean="0">
                <a:solidFill>
                  <a:srgbClr val="00B050"/>
                </a:solidFill>
              </a:rPr>
              <a:t>CheckButton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Checkbutton(root,</a:t>
            </a:r>
            <a:r>
              <a:rPr lang="en-US" sz="1400" dirty="0">
                <a:solidFill>
                  <a:srgbClr val="FF0000"/>
                </a:solidFill>
              </a:rPr>
              <a:t>text = 'check python',textvariable = v,command = callCheckbutton</a:t>
            </a:r>
            <a:r>
              <a:rPr lang="en-US" sz="1400" dirty="0"/>
              <a:t>).pack()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root.mainloop()</a:t>
            </a:r>
            <a:br>
              <a:rPr lang="en-US" sz="1400" dirty="0"/>
            </a:b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CheckButton</a:t>
            </a:r>
            <a:r>
              <a:rPr lang="en-US" dirty="0" smtClean="0"/>
              <a:t> </a:t>
            </a:r>
            <a:r>
              <a:rPr lang="en-US" i="1" dirty="0" smtClean="0"/>
              <a:t>-2/2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6----- variable is different with </a:t>
            </a:r>
            <a:r>
              <a:rPr lang="en-US" sz="1600" dirty="0" err="1" smtClean="0"/>
              <a:t>textvariable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from Tkinter import *</a:t>
            </a:r>
            <a:br>
              <a:rPr lang="en-US" sz="1400" dirty="0"/>
            </a:br>
            <a:r>
              <a:rPr lang="en-US" sz="1400" dirty="0"/>
              <a:t>root = Tk()</a:t>
            </a:r>
            <a:br>
              <a:rPr lang="en-US" sz="1400" dirty="0"/>
            </a:br>
            <a:r>
              <a:rPr lang="en-US" sz="1400" dirty="0" smtClean="0"/>
              <a:t>v </a:t>
            </a:r>
            <a:r>
              <a:rPr lang="en-US" sz="1400" dirty="0"/>
              <a:t>= IntVar()</a:t>
            </a:r>
            <a:br>
              <a:rPr lang="en-US" sz="1400" dirty="0"/>
            </a:br>
            <a:r>
              <a:rPr lang="en-US" sz="1400" dirty="0"/>
              <a:t>def callCheckbutton():</a:t>
            </a:r>
            <a:br>
              <a:rPr lang="en-US" sz="1400" dirty="0"/>
            </a:br>
            <a:r>
              <a:rPr lang="en-US" sz="1400" dirty="0"/>
              <a:t>    print v.get()</a:t>
            </a:r>
            <a:br>
              <a:rPr lang="en-US" sz="1400" dirty="0"/>
            </a:br>
            <a:r>
              <a:rPr lang="en-US" sz="1400" dirty="0"/>
              <a:t>Checkbutton(root,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>
                <a:solidFill>
                  <a:srgbClr val="FF0000"/>
                </a:solidFill>
              </a:rPr>
              <a:t>variable = v</a:t>
            </a:r>
            <a:r>
              <a:rPr lang="en-US" sz="1400" dirty="0" smtClean="0"/>
              <a:t>,    </a:t>
            </a:r>
            <a:r>
              <a:rPr lang="en-US" sz="1400" dirty="0" smtClean="0">
                <a:solidFill>
                  <a:srgbClr val="00B050"/>
                </a:solidFill>
              </a:rPr>
              <a:t># this is variable, not </a:t>
            </a:r>
            <a:r>
              <a:rPr lang="en-US" sz="1400" dirty="0" err="1" smtClean="0">
                <a:solidFill>
                  <a:srgbClr val="00B050"/>
                </a:solidFill>
              </a:rPr>
              <a:t>textvariable</a:t>
            </a:r>
            <a:r>
              <a:rPr lang="en-US" sz="1400" dirty="0" smtClean="0">
                <a:solidFill>
                  <a:srgbClr val="00B050"/>
                </a:solidFill>
              </a:rPr>
              <a:t> , to show </a:t>
            </a:r>
            <a:r>
              <a:rPr lang="en-US" sz="1400" dirty="0" err="1" smtClean="0">
                <a:solidFill>
                  <a:srgbClr val="00B050"/>
                </a:solidFill>
              </a:rPr>
              <a:t>CheckButton</a:t>
            </a:r>
            <a:r>
              <a:rPr lang="en-US" sz="1400" dirty="0" smtClean="0">
                <a:solidFill>
                  <a:srgbClr val="00B050"/>
                </a:solidFill>
              </a:rPr>
              <a:t> status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text = 'checkbutton value',</a:t>
            </a:r>
            <a:br>
              <a:rPr lang="en-US" sz="1400" dirty="0"/>
            </a:br>
            <a:r>
              <a:rPr lang="en-US" sz="1400" dirty="0"/>
              <a:t>            command = callCheckbutton).pack()</a:t>
            </a:r>
            <a:br>
              <a:rPr lang="en-US" sz="1400" dirty="0"/>
            </a:br>
            <a:r>
              <a:rPr lang="en-US" sz="1400" dirty="0" err="1"/>
              <a:t>root.mainloop</a:t>
            </a:r>
            <a:r>
              <a:rPr lang="en-US" sz="1400" dirty="0" smtClean="0"/>
              <a:t>()</a:t>
            </a:r>
          </a:p>
          <a:p>
            <a:r>
              <a:rPr lang="en-US" sz="1600" dirty="0" smtClean="0"/>
              <a:t>Program 7----- </a:t>
            </a:r>
            <a:r>
              <a:rPr lang="en-US" sz="1600" dirty="0" err="1" smtClean="0"/>
              <a:t>onvalue</a:t>
            </a:r>
            <a:r>
              <a:rPr lang="en-US" sz="1600" dirty="0" smtClean="0"/>
              <a:t> and </a:t>
            </a:r>
            <a:r>
              <a:rPr lang="en-US" sz="1600" dirty="0" err="1" smtClean="0"/>
              <a:t>offvalue</a:t>
            </a:r>
            <a:r>
              <a:rPr lang="en-US" sz="1600" dirty="0" smtClean="0"/>
              <a:t> setting</a:t>
            </a:r>
          </a:p>
          <a:p>
            <a:pPr marL="0" indent="0">
              <a:buNone/>
            </a:pPr>
            <a:r>
              <a:rPr lang="en-US" sz="1400" dirty="0"/>
              <a:t>from Tkinter import *</a:t>
            </a:r>
            <a:br>
              <a:rPr lang="en-US" sz="1400" dirty="0"/>
            </a:br>
            <a:r>
              <a:rPr lang="en-US" sz="1400" dirty="0"/>
              <a:t>root = Tk()</a:t>
            </a:r>
            <a:br>
              <a:rPr lang="en-US" sz="1400" dirty="0"/>
            </a:br>
            <a:r>
              <a:rPr lang="en-US" sz="1400" dirty="0" smtClean="0"/>
              <a:t>v </a:t>
            </a:r>
            <a:r>
              <a:rPr lang="en-US" sz="1400" dirty="0"/>
              <a:t>= StringVar()</a:t>
            </a:r>
            <a:br>
              <a:rPr lang="en-US" sz="1400" dirty="0"/>
            </a:br>
            <a:r>
              <a:rPr lang="en-US" sz="1400" dirty="0"/>
              <a:t>def callCheckbutton():</a:t>
            </a:r>
            <a:br>
              <a:rPr lang="en-US" sz="1400" dirty="0"/>
            </a:br>
            <a:r>
              <a:rPr lang="en-US" sz="1400" dirty="0"/>
              <a:t>    print v.get()</a:t>
            </a:r>
            <a:br>
              <a:rPr lang="en-US" sz="1400" dirty="0"/>
            </a:br>
            <a:r>
              <a:rPr lang="en-US" sz="1400" dirty="0"/>
              <a:t>Checkbutton(root,</a:t>
            </a:r>
            <a:br>
              <a:rPr lang="en-US" sz="1400" dirty="0"/>
            </a:br>
            <a:r>
              <a:rPr lang="en-US" sz="1400" dirty="0"/>
              <a:t>            variable = v,</a:t>
            </a:r>
            <a:br>
              <a:rPr lang="en-US" sz="1400" dirty="0"/>
            </a:br>
            <a:r>
              <a:rPr lang="en-US" sz="1400" dirty="0"/>
              <a:t>            text = 'checkbutton value',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>
                <a:solidFill>
                  <a:srgbClr val="FF0000"/>
                </a:solidFill>
              </a:rPr>
              <a:t>onvalue = 'python</a:t>
            </a:r>
            <a:r>
              <a:rPr lang="en-US" sz="1400" dirty="0" smtClean="0">
                <a:solidFill>
                  <a:srgbClr val="FF0000"/>
                </a:solidFill>
              </a:rPr>
              <a:t>', </a:t>
            </a:r>
            <a:r>
              <a:rPr lang="en-US" sz="1400" dirty="0" smtClean="0">
                <a:solidFill>
                  <a:srgbClr val="00B050"/>
                </a:solidFill>
              </a:rPr>
              <a:t>#set value for </a:t>
            </a:r>
            <a:r>
              <a:rPr lang="en-US" sz="1400" dirty="0" err="1" smtClean="0">
                <a:solidFill>
                  <a:srgbClr val="00B050"/>
                </a:solidFill>
              </a:rPr>
              <a:t>CheckButton</a:t>
            </a:r>
            <a:r>
              <a:rPr lang="en-US" sz="1400" dirty="0" smtClean="0">
                <a:solidFill>
                  <a:srgbClr val="00B050"/>
                </a:solidFill>
              </a:rPr>
              <a:t> is 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>
                <a:solidFill>
                  <a:srgbClr val="FF0000"/>
                </a:solidFill>
              </a:rPr>
              <a:t>offvalue = </a:t>
            </a:r>
            <a:r>
              <a:rPr lang="en-US" sz="1400" dirty="0" smtClean="0">
                <a:solidFill>
                  <a:srgbClr val="FF0000"/>
                </a:solidFill>
              </a:rPr>
              <a:t>'</a:t>
            </a:r>
            <a:r>
              <a:rPr lang="en-US" sz="1400" dirty="0" err="1" smtClean="0">
                <a:solidFill>
                  <a:srgbClr val="FF0000"/>
                </a:solidFill>
              </a:rPr>
              <a:t>tkinter</a:t>
            </a:r>
            <a:r>
              <a:rPr lang="en-US" sz="1400" dirty="0" smtClean="0">
                <a:solidFill>
                  <a:srgbClr val="FF0000"/>
                </a:solidFill>
              </a:rPr>
              <a:t>’,   </a:t>
            </a:r>
            <a:r>
              <a:rPr lang="en-US" sz="1400" dirty="0" smtClean="0">
                <a:solidFill>
                  <a:srgbClr val="00B050"/>
                </a:solidFill>
              </a:rPr>
              <a:t>#set value for </a:t>
            </a:r>
            <a:r>
              <a:rPr lang="en-US" sz="1400" dirty="0" err="1" smtClean="0">
                <a:solidFill>
                  <a:srgbClr val="00B050"/>
                </a:solidFill>
              </a:rPr>
              <a:t>CheckButton</a:t>
            </a:r>
            <a:r>
              <a:rPr lang="en-US" sz="1400" dirty="0" smtClean="0">
                <a:solidFill>
                  <a:srgbClr val="00B050"/>
                </a:solidFill>
              </a:rPr>
              <a:t> is off</a:t>
            </a:r>
          </a:p>
          <a:p>
            <a:pPr marL="0" indent="0">
              <a:buNone/>
            </a:pPr>
            <a:r>
              <a:rPr lang="en-US" sz="1400" dirty="0" smtClean="0"/>
              <a:t>             command </a:t>
            </a:r>
            <a:r>
              <a:rPr lang="en-US" sz="1400" dirty="0"/>
              <a:t>= callCheckbutton).pack()</a:t>
            </a:r>
            <a:br>
              <a:rPr lang="en-US" sz="1400" dirty="0"/>
            </a:br>
            <a:r>
              <a:rPr lang="en-US" sz="1400" dirty="0"/>
              <a:t>root.mainloop()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</a:t>
            </a:r>
            <a:r>
              <a:rPr lang="en-US" i="1" dirty="0" smtClean="0"/>
              <a:t>-1/2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8 –--- Group concept for </a:t>
            </a:r>
            <a:r>
              <a:rPr lang="en-US" sz="1600" dirty="0" err="1" smtClean="0"/>
              <a:t>RadioButton</a:t>
            </a:r>
            <a:endParaRPr lang="en-US" sz="1600" dirty="0" smtClean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Tkinter</a:t>
            </a:r>
            <a:r>
              <a:rPr lang="en-US" sz="1400" dirty="0"/>
              <a:t> import *</a:t>
            </a:r>
          </a:p>
          <a:p>
            <a:pPr marL="0" indent="0">
              <a:buNone/>
            </a:pPr>
            <a:r>
              <a:rPr lang="en-US" sz="1400" dirty="0"/>
              <a:t>root = </a:t>
            </a:r>
            <a:r>
              <a:rPr lang="en-US" sz="1400" dirty="0" err="1"/>
              <a:t>Tk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vLang</a:t>
            </a:r>
            <a:r>
              <a:rPr lang="en-US" sz="1400" dirty="0"/>
              <a:t> = </a:t>
            </a:r>
            <a:r>
              <a:rPr lang="en-US" sz="1400" dirty="0" err="1"/>
              <a:t>IntVar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vOS</a:t>
            </a:r>
            <a:r>
              <a:rPr lang="en-US" sz="1400" dirty="0"/>
              <a:t> = </a:t>
            </a:r>
            <a:r>
              <a:rPr lang="en-US" sz="1400" dirty="0" err="1"/>
              <a:t>IntVar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vLang.set</a:t>
            </a:r>
            <a:r>
              <a:rPr lang="en-US" sz="1400" dirty="0"/>
              <a:t>(1)</a:t>
            </a:r>
          </a:p>
          <a:p>
            <a:pPr marL="0" indent="0">
              <a:buNone/>
            </a:pPr>
            <a:r>
              <a:rPr lang="en-US" sz="1400" dirty="0" err="1"/>
              <a:t>vOS.set</a:t>
            </a:r>
            <a:r>
              <a:rPr lang="en-US" sz="1400" dirty="0"/>
              <a:t>(2)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for v in [</a:t>
            </a:r>
            <a:r>
              <a:rPr lang="en-US" sz="1400" dirty="0" err="1"/>
              <a:t>vLang,vOS</a:t>
            </a:r>
            <a:r>
              <a:rPr lang="en-US" sz="1400" dirty="0"/>
              <a:t>]:    </a:t>
            </a:r>
            <a:r>
              <a:rPr lang="en-US" sz="1400" dirty="0">
                <a:solidFill>
                  <a:srgbClr val="00B050"/>
                </a:solidFill>
              </a:rPr>
              <a:t>#Create two groups</a:t>
            </a:r>
          </a:p>
          <a:p>
            <a:pPr marL="0" indent="0">
              <a:buNone/>
            </a:pPr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range(3): 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00B050"/>
                </a:solidFill>
              </a:rPr>
              <a:t>#</a:t>
            </a:r>
            <a:r>
              <a:rPr lang="en-US" sz="1400" dirty="0">
                <a:solidFill>
                  <a:srgbClr val="00B050"/>
                </a:solidFill>
              </a:rPr>
              <a:t>Every group has three buttons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Radiobutton</a:t>
            </a:r>
            <a:r>
              <a:rPr lang="en-US" sz="1400" dirty="0"/>
              <a:t>(root,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    variable = v,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    value =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                   text = 'python' + 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/>
              <a:t>                    ).pack()</a:t>
            </a:r>
          </a:p>
          <a:p>
            <a:pPr marL="0" indent="0">
              <a:buNone/>
            </a:pPr>
            <a:r>
              <a:rPr lang="en-US" sz="1400" dirty="0" err="1"/>
              <a:t>root.mainloop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r>
              <a:rPr lang="en-US" dirty="0" smtClean="0"/>
              <a:t> </a:t>
            </a:r>
            <a:r>
              <a:rPr lang="en-US" i="1" dirty="0" smtClean="0"/>
              <a:t>-2/2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9 –--- </a:t>
            </a:r>
            <a:r>
              <a:rPr lang="en-US" sz="1600" dirty="0" err="1" smtClean="0"/>
              <a:t>RadioButton</a:t>
            </a:r>
            <a:r>
              <a:rPr lang="en-US" sz="1600" dirty="0" smtClean="0"/>
              <a:t> will have the same behavior if they have the same value</a:t>
            </a:r>
          </a:p>
          <a:p>
            <a:pPr marL="0" indent="0">
              <a:buNone/>
            </a:pPr>
            <a:r>
              <a:rPr lang="en-US" sz="1400" dirty="0"/>
              <a:t>from Tkinter import *</a:t>
            </a:r>
            <a:br>
              <a:rPr lang="en-US" sz="1400" dirty="0"/>
            </a:br>
            <a:r>
              <a:rPr lang="en-US" sz="1400" dirty="0"/>
              <a:t>root = Tk()</a:t>
            </a:r>
            <a:br>
              <a:rPr lang="en-US" sz="1400" dirty="0"/>
            </a:br>
            <a:r>
              <a:rPr lang="en-US" sz="1400" dirty="0"/>
              <a:t>v = IntVar()</a:t>
            </a:r>
            <a:br>
              <a:rPr lang="en-US" sz="1400" dirty="0"/>
            </a:br>
            <a:r>
              <a:rPr lang="en-US" sz="1400" dirty="0"/>
              <a:t>v.set(1)</a:t>
            </a:r>
            <a:br>
              <a:rPr lang="en-US" sz="1400" dirty="0"/>
            </a:br>
            <a:r>
              <a:rPr lang="en-US" sz="1400" dirty="0"/>
              <a:t>for i in range(3):</a:t>
            </a:r>
            <a:br>
              <a:rPr lang="en-US" sz="1400" dirty="0"/>
            </a:br>
            <a:r>
              <a:rPr lang="en-US" sz="1400" dirty="0"/>
              <a:t>    Radiobutton(root,</a:t>
            </a:r>
            <a:br>
              <a:rPr lang="en-US" sz="1400" dirty="0"/>
            </a:br>
            <a:r>
              <a:rPr lang="en-US" sz="1400" dirty="0"/>
              <a:t>                variable = v,</a:t>
            </a:r>
            <a:br>
              <a:rPr lang="en-US" sz="1400" dirty="0"/>
            </a:br>
            <a:r>
              <a:rPr lang="en-US" sz="1400" dirty="0"/>
              <a:t>                value = 1,</a:t>
            </a:r>
            <a:br>
              <a:rPr lang="en-US" sz="1400" dirty="0"/>
            </a:br>
            <a:r>
              <a:rPr lang="en-US" sz="1400" dirty="0"/>
              <a:t>                text = 'python' + str(i)</a:t>
            </a:r>
            <a:br>
              <a:rPr lang="en-US" sz="1400" dirty="0"/>
            </a:br>
            <a:r>
              <a:rPr lang="en-US" sz="1400" dirty="0"/>
              <a:t>                ).pack()</a:t>
            </a:r>
            <a:br>
              <a:rPr lang="en-US" sz="1400" dirty="0"/>
            </a:br>
            <a:r>
              <a:rPr lang="en-US" sz="1400" dirty="0"/>
              <a:t>for i in range(3):</a:t>
            </a:r>
            <a:br>
              <a:rPr lang="en-US" sz="1400" dirty="0"/>
            </a:br>
            <a:r>
              <a:rPr lang="en-US" sz="1400" dirty="0"/>
              <a:t>    Radiobutton(root,</a:t>
            </a:r>
            <a:br>
              <a:rPr lang="en-US" sz="1400" dirty="0"/>
            </a:br>
            <a:r>
              <a:rPr lang="en-US" sz="1400" dirty="0"/>
              <a:t>                    variable = v,</a:t>
            </a:r>
            <a:br>
              <a:rPr lang="en-US" sz="1400" dirty="0"/>
            </a:br>
            <a:r>
              <a:rPr lang="en-US" sz="1400" dirty="0"/>
              <a:t>                    value = i,</a:t>
            </a:r>
            <a:br>
              <a:rPr lang="en-US" sz="1400" dirty="0"/>
            </a:br>
            <a:r>
              <a:rPr lang="en-US" sz="1400" dirty="0"/>
              <a:t>                    text = 'python' + str(2 + i)</a:t>
            </a:r>
            <a:br>
              <a:rPr lang="en-US" sz="1400" dirty="0"/>
            </a:br>
            <a:r>
              <a:rPr lang="en-US" sz="1400" dirty="0"/>
              <a:t>                    ).pack()</a:t>
            </a:r>
            <a:br>
              <a:rPr lang="en-US" sz="1400" dirty="0"/>
            </a:br>
            <a:r>
              <a:rPr lang="en-US" sz="1400" dirty="0"/>
              <a:t>root.mainloop()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i="1" dirty="0" smtClean="0"/>
              <a:t>-1/3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10 –--- Simple menu use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Tkinter</a:t>
            </a:r>
            <a:r>
              <a:rPr lang="en-US" sz="1400" dirty="0"/>
              <a:t> import *</a:t>
            </a:r>
          </a:p>
          <a:p>
            <a:pPr marL="0" indent="0">
              <a:buNone/>
            </a:pPr>
            <a:r>
              <a:rPr lang="en-US" sz="1400" dirty="0"/>
              <a:t>root = </a:t>
            </a:r>
            <a:r>
              <a:rPr lang="en-US" sz="1400" dirty="0" err="1"/>
              <a:t>Tk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hello():</a:t>
            </a:r>
          </a:p>
          <a:p>
            <a:pPr marL="0" indent="0">
              <a:buNone/>
            </a:pPr>
            <a:r>
              <a:rPr lang="en-US" sz="1400" dirty="0"/>
              <a:t>    print 'hello menu'</a:t>
            </a:r>
          </a:p>
          <a:p>
            <a:pPr marL="0" indent="0">
              <a:buNone/>
            </a:pPr>
            <a:r>
              <a:rPr lang="en-US" sz="1400" dirty="0" err="1"/>
              <a:t>menubar</a:t>
            </a:r>
            <a:r>
              <a:rPr lang="en-US" sz="1400" dirty="0"/>
              <a:t> = Menu(root)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#create main menu, and each menu has callback function hello</a:t>
            </a:r>
          </a:p>
          <a:p>
            <a:pPr marL="0" indent="0">
              <a:buNone/>
            </a:pPr>
            <a:r>
              <a:rPr lang="en-US" sz="1400" dirty="0"/>
              <a:t>for item in ['</a:t>
            </a:r>
            <a:r>
              <a:rPr lang="en-US" sz="1400" dirty="0" err="1"/>
              <a:t>Python','PHP','CPP','C','Java','JavaScript','VBScript</a:t>
            </a:r>
            <a:r>
              <a:rPr lang="en-US" sz="1400" dirty="0"/>
              <a:t>']: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>
                <a:solidFill>
                  <a:srgbClr val="FF0000"/>
                </a:solidFill>
              </a:rPr>
              <a:t>menubar.add_command</a:t>
            </a:r>
            <a:r>
              <a:rPr lang="en-US" sz="1400" dirty="0">
                <a:solidFill>
                  <a:srgbClr val="FF0000"/>
                </a:solidFill>
              </a:rPr>
              <a:t>(label = </a:t>
            </a:r>
            <a:r>
              <a:rPr lang="en-US" sz="1400" dirty="0" err="1">
                <a:solidFill>
                  <a:srgbClr val="FF0000"/>
                </a:solidFill>
              </a:rPr>
              <a:t>item,command</a:t>
            </a:r>
            <a:r>
              <a:rPr lang="en-US" sz="1400" dirty="0">
                <a:solidFill>
                  <a:srgbClr val="FF0000"/>
                </a:solidFill>
              </a:rPr>
              <a:t> = hello)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#set the menu property of root as </a:t>
            </a:r>
            <a:r>
              <a:rPr lang="en-US" sz="1400" dirty="0" err="1">
                <a:solidFill>
                  <a:srgbClr val="00B050"/>
                </a:solidFill>
              </a:rPr>
              <a:t>menubar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root['menu'] = </a:t>
            </a:r>
            <a:r>
              <a:rPr lang="en-US" sz="1400" dirty="0" err="1">
                <a:solidFill>
                  <a:srgbClr val="FF0000"/>
                </a:solidFill>
              </a:rPr>
              <a:t>menubar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 err="1"/>
              <a:t>root.mainloop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i="1" dirty="0" smtClean="0"/>
              <a:t>-2/3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11 –--- work with other component</a:t>
            </a:r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Tkinter</a:t>
            </a:r>
            <a:r>
              <a:rPr lang="en-US" sz="1400" dirty="0"/>
              <a:t> import *</a:t>
            </a:r>
          </a:p>
          <a:p>
            <a:pPr marL="0" indent="0">
              <a:buNone/>
            </a:pPr>
            <a:r>
              <a:rPr lang="en-US" sz="1400" dirty="0"/>
              <a:t>root = </a:t>
            </a:r>
            <a:r>
              <a:rPr lang="en-US" sz="1400" dirty="0" err="1"/>
              <a:t>Tk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#print out current value</a:t>
            </a:r>
          </a:p>
          <a:p>
            <a:pPr marL="0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printItem</a:t>
            </a:r>
            <a:r>
              <a:rPr lang="en-US" sz="1400" dirty="0"/>
              <a:t>():</a:t>
            </a:r>
          </a:p>
          <a:p>
            <a:pPr marL="0" indent="0">
              <a:buNone/>
            </a:pPr>
            <a:r>
              <a:rPr lang="en-US" sz="1400" dirty="0"/>
              <a:t>    print 'Python = ',</a:t>
            </a:r>
            <a:r>
              <a:rPr lang="en-US" sz="1400" dirty="0" err="1"/>
              <a:t>vPython.get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'PHP = ',</a:t>
            </a:r>
            <a:r>
              <a:rPr lang="en-US" sz="1400" dirty="0" err="1"/>
              <a:t>vPHP.get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'CPP = ',</a:t>
            </a:r>
            <a:r>
              <a:rPr lang="en-US" sz="1400" dirty="0" err="1"/>
              <a:t>vCPP.get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'C = ',</a:t>
            </a:r>
            <a:r>
              <a:rPr lang="en-US" sz="1400" dirty="0" err="1"/>
              <a:t>vC.get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'Java = ',</a:t>
            </a:r>
            <a:r>
              <a:rPr lang="en-US" sz="1400" dirty="0" err="1"/>
              <a:t>vJava.get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'JavaScript = ',</a:t>
            </a:r>
            <a:r>
              <a:rPr lang="en-US" sz="1400" dirty="0" err="1"/>
              <a:t>vJavaScript.get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print 'VBScript = ',</a:t>
            </a:r>
            <a:r>
              <a:rPr lang="en-US" sz="1400" dirty="0" err="1"/>
              <a:t>vVBScript.get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 smtClean="0"/>
              <a:t>menubar</a:t>
            </a:r>
            <a:r>
              <a:rPr lang="en-US" sz="1400" dirty="0" smtClean="0"/>
              <a:t> </a:t>
            </a:r>
            <a:r>
              <a:rPr lang="en-US" sz="1400" dirty="0"/>
              <a:t>= Menu(root)</a:t>
            </a:r>
          </a:p>
          <a:p>
            <a:pPr marL="0" indent="0">
              <a:buNone/>
            </a:pPr>
            <a:r>
              <a:rPr lang="en-US" sz="1400" dirty="0" err="1"/>
              <a:t>vPython</a:t>
            </a:r>
            <a:r>
              <a:rPr lang="en-US" sz="1400" dirty="0"/>
              <a:t> = </a:t>
            </a:r>
            <a:r>
              <a:rPr lang="en-US" sz="1400" dirty="0" err="1"/>
              <a:t>StringVar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vPHP</a:t>
            </a:r>
            <a:r>
              <a:rPr lang="en-US" sz="1400" dirty="0"/>
              <a:t>     = </a:t>
            </a:r>
            <a:r>
              <a:rPr lang="en-US" sz="1400" dirty="0" err="1"/>
              <a:t>StringVar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vCPP</a:t>
            </a:r>
            <a:r>
              <a:rPr lang="en-US" sz="1400" dirty="0"/>
              <a:t>     = </a:t>
            </a:r>
            <a:r>
              <a:rPr lang="en-US" sz="1400" dirty="0" err="1"/>
              <a:t>StringVar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 err="1"/>
              <a:t>vC</a:t>
            </a:r>
            <a:r>
              <a:rPr lang="en-US" sz="1400" dirty="0"/>
              <a:t>         = </a:t>
            </a:r>
            <a:r>
              <a:rPr lang="en-US" sz="1400" dirty="0" err="1"/>
              <a:t>StringVar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vJava</a:t>
            </a:r>
            <a:r>
              <a:rPr lang="en-US" sz="1400" dirty="0"/>
              <a:t>     = </a:t>
            </a:r>
            <a:r>
              <a:rPr lang="en-US" sz="1400" dirty="0" err="1"/>
              <a:t>StringVar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</a:t>
            </a:r>
            <a:r>
              <a:rPr lang="en-US" i="1" dirty="0" smtClean="0"/>
              <a:t>-3/3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11 –--- work with other component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sz="1400" dirty="0" err="1" smtClean="0"/>
              <a:t>vJavaScript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StringVar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vVBScript</a:t>
            </a:r>
            <a:r>
              <a:rPr lang="en-US" sz="1400" dirty="0"/>
              <a:t>     = </a:t>
            </a:r>
            <a:r>
              <a:rPr lang="en-US" sz="1400" dirty="0" err="1"/>
              <a:t>StringVar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 smtClean="0"/>
              <a:t>filemenu</a:t>
            </a:r>
            <a:r>
              <a:rPr lang="en-US" sz="1400" dirty="0" smtClean="0"/>
              <a:t> </a:t>
            </a:r>
            <a:r>
              <a:rPr lang="en-US" sz="1400" dirty="0"/>
              <a:t>= Menu(</a:t>
            </a:r>
            <a:r>
              <a:rPr lang="en-US" sz="1400" dirty="0" err="1"/>
              <a:t>menubar,tearoff</a:t>
            </a:r>
            <a:r>
              <a:rPr lang="en-US" sz="1400" dirty="0"/>
              <a:t> = 0)</a:t>
            </a:r>
          </a:p>
          <a:p>
            <a:pPr marL="0" indent="0">
              <a:buNone/>
            </a:pPr>
            <a:r>
              <a:rPr lang="en-US" sz="1400" dirty="0"/>
              <a:t>for </a:t>
            </a:r>
            <a:r>
              <a:rPr lang="en-US" sz="1400" dirty="0" err="1"/>
              <a:t>k,v</a:t>
            </a:r>
            <a:r>
              <a:rPr lang="en-US" sz="1400" dirty="0"/>
              <a:t> in {'Python':</a:t>
            </a:r>
            <a:r>
              <a:rPr lang="en-US" sz="1400" dirty="0" err="1"/>
              <a:t>vPython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'PHP':</a:t>
            </a:r>
            <a:r>
              <a:rPr lang="en-US" sz="1400" dirty="0" err="1"/>
              <a:t>vPHP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'CPP':</a:t>
            </a:r>
            <a:r>
              <a:rPr lang="en-US" sz="1400" dirty="0" err="1"/>
              <a:t>vCPP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'C':</a:t>
            </a:r>
            <a:r>
              <a:rPr lang="en-US" sz="1400" dirty="0" err="1"/>
              <a:t>vC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'Java':</a:t>
            </a:r>
            <a:r>
              <a:rPr lang="en-US" sz="1400" dirty="0" err="1"/>
              <a:t>vJava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'JavaScript':</a:t>
            </a:r>
            <a:r>
              <a:rPr lang="en-US" sz="1400" dirty="0" err="1"/>
              <a:t>vJavaScript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'VBScript':</a:t>
            </a:r>
            <a:r>
              <a:rPr lang="en-US" sz="1400" dirty="0" err="1"/>
              <a:t>vVBScript</a:t>
            </a:r>
            <a:r>
              <a:rPr lang="en-US" sz="1400" dirty="0"/>
              <a:t>}.items():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    #bind variable and callback function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>
                <a:solidFill>
                  <a:srgbClr val="FF0000"/>
                </a:solidFill>
              </a:rPr>
              <a:t>filemenu.add_checkbutton</a:t>
            </a:r>
            <a:r>
              <a:rPr lang="en-US" sz="1400" dirty="0">
                <a:solidFill>
                  <a:srgbClr val="FF0000"/>
                </a:solidFill>
              </a:rPr>
              <a:t>(label = </a:t>
            </a:r>
            <a:r>
              <a:rPr lang="en-US" sz="1400" dirty="0" err="1">
                <a:solidFill>
                  <a:srgbClr val="FF0000"/>
                </a:solidFill>
              </a:rPr>
              <a:t>k,command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printItem,variable</a:t>
            </a:r>
            <a:r>
              <a:rPr lang="en-US" sz="1400" dirty="0">
                <a:solidFill>
                  <a:srgbClr val="FF0000"/>
                </a:solidFill>
              </a:rPr>
              <a:t> = v)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#set menu property of </a:t>
            </a:r>
            <a:r>
              <a:rPr lang="en-US" sz="1400" dirty="0" err="1">
                <a:solidFill>
                  <a:srgbClr val="00B050"/>
                </a:solidFill>
              </a:rPr>
              <a:t>menubar</a:t>
            </a:r>
            <a:r>
              <a:rPr lang="en-US" sz="1400" dirty="0">
                <a:solidFill>
                  <a:srgbClr val="00B050"/>
                </a:solidFill>
              </a:rPr>
              <a:t> as </a:t>
            </a:r>
            <a:r>
              <a:rPr lang="en-US" sz="1400" dirty="0" err="1">
                <a:solidFill>
                  <a:srgbClr val="00B050"/>
                </a:solidFill>
              </a:rPr>
              <a:t>filemenu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FF0000"/>
                </a:solidFill>
              </a:rPr>
              <a:t>menubar.add_cascade</a:t>
            </a:r>
            <a:r>
              <a:rPr lang="en-US" sz="1400" dirty="0">
                <a:solidFill>
                  <a:srgbClr val="FF0000"/>
                </a:solidFill>
              </a:rPr>
              <a:t>(label = '</a:t>
            </a:r>
            <a:r>
              <a:rPr lang="en-US" sz="1400" dirty="0" err="1">
                <a:solidFill>
                  <a:srgbClr val="FF0000"/>
                </a:solidFill>
              </a:rPr>
              <a:t>Language',menu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filemenu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/>
              <a:t>root['menu'] = </a:t>
            </a:r>
            <a:r>
              <a:rPr lang="en-US" sz="1400" dirty="0" err="1"/>
              <a:t>menubar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root.mainloop</a:t>
            </a:r>
            <a:r>
              <a:rPr lang="en-US" sz="1400" dirty="0"/>
              <a:t>()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12 –--- Frame: used as a container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fm</a:t>
            </a:r>
            <a:r>
              <a:rPr lang="en-US" sz="1600" dirty="0"/>
              <a:t> = []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#use different for </a:t>
            </a:r>
            <a:r>
              <a:rPr lang="en-US" sz="1600" dirty="0" err="1">
                <a:solidFill>
                  <a:srgbClr val="00B050"/>
                </a:solidFill>
              </a:rPr>
              <a:t>eachframe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/>
              <a:t>for color in ['</a:t>
            </a:r>
            <a:r>
              <a:rPr lang="en-US" sz="1600" dirty="0" err="1"/>
              <a:t>red','blue</a:t>
            </a:r>
            <a:r>
              <a:rPr lang="en-US" sz="1600" dirty="0"/>
              <a:t>']: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#Attention: the first parameter is not root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fm.append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Frame(height = 200,width = 400,bg = color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#add a Label in </a:t>
            </a:r>
            <a:r>
              <a:rPr lang="en-US" sz="1600" dirty="0" smtClean="0">
                <a:solidFill>
                  <a:srgbClr val="00B050"/>
                </a:solidFill>
              </a:rPr>
              <a:t>Frame1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/>
              <a:t>Label(</a:t>
            </a:r>
            <a:r>
              <a:rPr lang="en-US" sz="1600" dirty="0" err="1"/>
              <a:t>fm</a:t>
            </a:r>
            <a:r>
              <a:rPr lang="en-US" sz="1600" dirty="0"/>
              <a:t>[1],text = 'Hello label').pack()</a:t>
            </a:r>
          </a:p>
          <a:p>
            <a:pPr marL="0" indent="0">
              <a:buNone/>
            </a:pPr>
            <a:r>
              <a:rPr lang="en-US" sz="1600" dirty="0" err="1"/>
              <a:t>fm</a:t>
            </a:r>
            <a:r>
              <a:rPr lang="en-US" sz="1600" dirty="0"/>
              <a:t>[0].pack()</a:t>
            </a:r>
          </a:p>
          <a:p>
            <a:pPr marL="0" indent="0">
              <a:buNone/>
            </a:pPr>
            <a:r>
              <a:rPr lang="en-US" sz="1600" dirty="0" err="1"/>
              <a:t>fm</a:t>
            </a:r>
            <a:r>
              <a:rPr lang="en-US" sz="1600" dirty="0"/>
              <a:t>[1].pack()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-1/2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13 –--- basic use of text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t = Text(root)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#add 0123456789 on line1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t.insert</a:t>
            </a:r>
            <a:r>
              <a:rPr lang="en-US" sz="1600" dirty="0">
                <a:solidFill>
                  <a:srgbClr val="FF0000"/>
                </a:solidFill>
              </a:rPr>
              <a:t>(1.0,'0123456789')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#add ABCDEFGHIJ on line1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t.insert</a:t>
            </a:r>
            <a:r>
              <a:rPr lang="en-US" sz="1600" dirty="0">
                <a:solidFill>
                  <a:srgbClr val="FF0000"/>
                </a:solidFill>
              </a:rPr>
              <a:t>(1.0,'ABCDEFGHIJ')</a:t>
            </a:r>
          </a:p>
          <a:p>
            <a:pPr marL="0" indent="0">
              <a:buNone/>
            </a:pPr>
            <a:r>
              <a:rPr lang="en-US" sz="1600" dirty="0" err="1"/>
              <a:t>t.pack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print </a:t>
            </a:r>
            <a:r>
              <a:rPr lang="en-US" sz="1600" dirty="0" err="1">
                <a:solidFill>
                  <a:srgbClr val="FF0000"/>
                </a:solidFill>
              </a:rPr>
              <a:t>t.get</a:t>
            </a:r>
            <a:r>
              <a:rPr lang="en-US" sz="1600" dirty="0">
                <a:solidFill>
                  <a:srgbClr val="FF0000"/>
                </a:solidFill>
              </a:rPr>
              <a:t>(1.5,1.13)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-2/2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14 –--- text get with mark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t = Text(root)</a:t>
            </a:r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range(10):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t.insert</a:t>
            </a:r>
            <a:r>
              <a:rPr lang="en-US" sz="1600" dirty="0"/>
              <a:t>(1.0,'0123456789\n')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get text content from 1.0 to 2.3</a:t>
            </a:r>
          </a:p>
          <a:p>
            <a:pPr marL="0" indent="0">
              <a:buNone/>
            </a:pPr>
            <a:r>
              <a:rPr lang="en-US" sz="1600" dirty="0"/>
              <a:t>print </a:t>
            </a:r>
            <a:r>
              <a:rPr lang="en-US" sz="1600" dirty="0" err="1"/>
              <a:t>t.get</a:t>
            </a:r>
            <a:r>
              <a:rPr lang="en-US" sz="1600" dirty="0"/>
              <a:t>('1.0','2.3')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define </a:t>
            </a:r>
            <a:r>
              <a:rPr lang="en-US" sz="1600" dirty="0" err="1">
                <a:solidFill>
                  <a:srgbClr val="00B050"/>
                </a:solidFill>
              </a:rPr>
              <a:t>mark，to</a:t>
            </a:r>
            <a:r>
              <a:rPr lang="en-US" sz="1600" dirty="0">
                <a:solidFill>
                  <a:srgbClr val="00B050"/>
                </a:solidFill>
              </a:rPr>
              <a:t> get test content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t.mark_set</a:t>
            </a:r>
            <a:r>
              <a:rPr lang="en-US" sz="1600" dirty="0">
                <a:solidFill>
                  <a:srgbClr val="FF0000"/>
                </a:solidFill>
              </a:rPr>
              <a:t>('ab','3.1')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t.mark_set</a:t>
            </a:r>
            <a:r>
              <a:rPr lang="en-US" sz="1600" dirty="0">
                <a:solidFill>
                  <a:srgbClr val="FF0000"/>
                </a:solidFill>
              </a:rPr>
              <a:t>('</a:t>
            </a:r>
            <a:r>
              <a:rPr lang="en-US" sz="1600" dirty="0" err="1">
                <a:solidFill>
                  <a:srgbClr val="FF0000"/>
                </a:solidFill>
              </a:rPr>
              <a:t>cd',END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print </a:t>
            </a:r>
            <a:r>
              <a:rPr lang="en-US" sz="1600" dirty="0" err="1"/>
              <a:t>t.get</a:t>
            </a:r>
            <a:r>
              <a:rPr lang="en-US" sz="1600" dirty="0"/>
              <a:t>('</a:t>
            </a:r>
            <a:r>
              <a:rPr lang="en-US" sz="1600" dirty="0" err="1"/>
              <a:t>ab</a:t>
            </a:r>
            <a:r>
              <a:rPr lang="en-US" sz="1600" dirty="0"/>
              <a:t>','cd')</a:t>
            </a:r>
          </a:p>
          <a:p>
            <a:pPr marL="0" indent="0">
              <a:buNone/>
            </a:pPr>
            <a:r>
              <a:rPr lang="en-US" sz="1600" dirty="0" err="1"/>
              <a:t>t.pack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Label 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Entry</a:t>
            </a:r>
          </a:p>
          <a:p>
            <a:r>
              <a:rPr lang="en-US" dirty="0" err="1" smtClean="0"/>
              <a:t>CheckButton</a:t>
            </a:r>
            <a:endParaRPr lang="en-US" dirty="0" smtClean="0"/>
          </a:p>
          <a:p>
            <a:r>
              <a:rPr lang="en-US" dirty="0" err="1" smtClean="0"/>
              <a:t>RadioButton</a:t>
            </a:r>
            <a:endParaRPr lang="en-US" dirty="0" smtClean="0"/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Frame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Canvas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23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-1/3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15 –--- draw simple  graph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create a Canvas, set background as white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cv = Canvas(</a:t>
            </a:r>
            <a:r>
              <a:rPr lang="en-US" sz="1600" dirty="0" err="1">
                <a:solidFill>
                  <a:srgbClr val="FF0000"/>
                </a:solidFill>
              </a:rPr>
              <a:t>root,bg</a:t>
            </a:r>
            <a:r>
              <a:rPr lang="en-US" sz="1600" dirty="0">
                <a:solidFill>
                  <a:srgbClr val="FF0000"/>
                </a:solidFill>
              </a:rPr>
              <a:t> = 'white')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draw a rectangle with properties set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cv.create_rectangle</a:t>
            </a:r>
            <a:r>
              <a:rPr lang="en-US" sz="1600" dirty="0">
                <a:solidFill>
                  <a:srgbClr val="FF0000"/>
                </a:solidFill>
              </a:rPr>
              <a:t>(10,10,110,110,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    outline = 'red',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    dash = 10,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        fill = 'green')</a:t>
            </a:r>
          </a:p>
          <a:p>
            <a:pPr marL="0" indent="0">
              <a:buNone/>
            </a:pPr>
            <a:r>
              <a:rPr lang="en-US" sz="1600" dirty="0" err="1"/>
              <a:t>cv.pack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-2/3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16 –--- use  tags 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cv = Canvas(</a:t>
            </a:r>
            <a:r>
              <a:rPr lang="en-US" sz="1600" dirty="0" err="1"/>
              <a:t>root,bg</a:t>
            </a:r>
            <a:r>
              <a:rPr lang="en-US" sz="1600" dirty="0"/>
              <a:t> = 'white</a:t>
            </a:r>
            <a:r>
              <a:rPr lang="en-US" sz="1600" dirty="0" smtClean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 smtClean="0">
                <a:solidFill>
                  <a:srgbClr val="00B050"/>
                </a:solidFill>
              </a:rPr>
              <a:t>set tags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rt</a:t>
            </a:r>
            <a:r>
              <a:rPr lang="en-US" sz="1600" dirty="0"/>
              <a:t> = </a:t>
            </a:r>
            <a:r>
              <a:rPr lang="en-US" sz="1600" dirty="0" err="1"/>
              <a:t>cv.create_rectangle</a:t>
            </a:r>
            <a:r>
              <a:rPr lang="en-US" sz="1600" dirty="0"/>
              <a:t>(10,10,110,110,</a:t>
            </a:r>
          </a:p>
          <a:p>
            <a:pPr marL="0" indent="0">
              <a:buNone/>
            </a:pPr>
            <a:r>
              <a:rPr lang="en-US" sz="1600" dirty="0"/>
              <a:t>                         </a:t>
            </a:r>
            <a:r>
              <a:rPr lang="en-US" sz="1600" dirty="0">
                <a:solidFill>
                  <a:srgbClr val="FF0000"/>
                </a:solidFill>
              </a:rPr>
              <a:t>tags = 'r1'</a:t>
            </a:r>
          </a:p>
          <a:p>
            <a:pPr marL="0" indent="0">
              <a:buNone/>
            </a:pPr>
            <a:r>
              <a:rPr lang="en-US" sz="1600" dirty="0"/>
              <a:t>                         )</a:t>
            </a:r>
          </a:p>
          <a:p>
            <a:pPr marL="0" indent="0">
              <a:buNone/>
            </a:pPr>
            <a:r>
              <a:rPr lang="en-US" sz="1600" dirty="0" err="1"/>
              <a:t>cv.pack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print </a:t>
            </a:r>
            <a:r>
              <a:rPr lang="en-US" sz="1600" dirty="0" err="1"/>
              <a:t>cv.gettags</a:t>
            </a:r>
            <a:r>
              <a:rPr lang="en-US" sz="1600" dirty="0"/>
              <a:t>(</a:t>
            </a:r>
            <a:r>
              <a:rPr lang="en-US" sz="1600" dirty="0" err="1"/>
              <a:t>rt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#reset tags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cv.itemconfig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rt,tags</a:t>
            </a:r>
            <a:r>
              <a:rPr lang="en-US" sz="1600" dirty="0">
                <a:solidFill>
                  <a:srgbClr val="FF0000"/>
                </a:solidFill>
              </a:rPr>
              <a:t> = ('r2','r3','r4'))</a:t>
            </a:r>
          </a:p>
          <a:p>
            <a:pPr marL="0" indent="0">
              <a:buNone/>
            </a:pPr>
            <a:r>
              <a:rPr lang="en-US" sz="1600" dirty="0"/>
              <a:t>print </a:t>
            </a:r>
            <a:r>
              <a:rPr lang="en-US" sz="1600" dirty="0" err="1"/>
              <a:t>cv.gettags</a:t>
            </a:r>
            <a:r>
              <a:rPr lang="en-US" sz="1600" dirty="0"/>
              <a:t>(</a:t>
            </a:r>
            <a:r>
              <a:rPr lang="en-US" sz="1600" dirty="0" err="1"/>
              <a:t>rt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-3/3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en-US" sz="1600" dirty="0" smtClean="0"/>
              <a:t>Program 17 –--- tags usage </a:t>
            </a:r>
          </a:p>
          <a:p>
            <a:pPr marL="0" indent="0">
              <a:buNone/>
            </a:pPr>
            <a:r>
              <a:rPr lang="en-US" sz="1600" dirty="0" smtClean="0"/>
              <a:t>from </a:t>
            </a:r>
            <a:r>
              <a:rPr lang="en-US" sz="1600" dirty="0" err="1" smtClean="0"/>
              <a:t>Tkinter</a:t>
            </a:r>
            <a:r>
              <a:rPr lang="en-US" sz="1600" dirty="0" smtClean="0"/>
              <a:t> import *</a:t>
            </a:r>
          </a:p>
          <a:p>
            <a:pPr marL="0" indent="0">
              <a:buNone/>
            </a:pPr>
            <a:r>
              <a:rPr lang="en-US" sz="1600" dirty="0" smtClean="0"/>
              <a:t>root = </a:t>
            </a:r>
            <a:r>
              <a:rPr lang="en-US" sz="1600" dirty="0" err="1" smtClean="0"/>
              <a:t>Tk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cv = Canvas(</a:t>
            </a:r>
            <a:r>
              <a:rPr lang="en-US" sz="1600" dirty="0" err="1" smtClean="0"/>
              <a:t>root,bg</a:t>
            </a:r>
            <a:r>
              <a:rPr lang="en-US" sz="1600" dirty="0" smtClean="0"/>
              <a:t> = 'white')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 set tags as ('r1','r2','r3')</a:t>
            </a:r>
          </a:p>
          <a:p>
            <a:pPr marL="0" indent="0">
              <a:buNone/>
            </a:pPr>
            <a:r>
              <a:rPr lang="en-US" sz="1600" dirty="0" err="1" smtClean="0"/>
              <a:t>rt</a:t>
            </a:r>
            <a:r>
              <a:rPr lang="en-US" sz="1600" dirty="0" smtClean="0"/>
              <a:t> = </a:t>
            </a:r>
            <a:r>
              <a:rPr lang="en-US" sz="1600" dirty="0" err="1" smtClean="0"/>
              <a:t>cv.create_rectangle</a:t>
            </a:r>
            <a:r>
              <a:rPr lang="en-US" sz="1600" dirty="0" smtClean="0"/>
              <a:t>(10,10,110,110,</a:t>
            </a:r>
          </a:p>
          <a:p>
            <a:pPr marL="0" indent="0">
              <a:buNone/>
            </a:pPr>
            <a:r>
              <a:rPr lang="en-US" sz="1600" dirty="0" smtClean="0"/>
              <a:t>                         tags = ('r1','r2','r3')</a:t>
            </a:r>
          </a:p>
          <a:p>
            <a:pPr marL="0" indent="0">
              <a:buNone/>
            </a:pPr>
            <a:r>
              <a:rPr lang="en-US" sz="1600" dirty="0" smtClean="0"/>
              <a:t>                         )</a:t>
            </a:r>
          </a:p>
          <a:p>
            <a:pPr marL="0" indent="0">
              <a:buNone/>
            </a:pPr>
            <a:r>
              <a:rPr lang="en-US" sz="1600" dirty="0" err="1" smtClean="0"/>
              <a:t>cv.pack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cv.create_rectangle</a:t>
            </a:r>
            <a:r>
              <a:rPr lang="en-US" sz="1600" dirty="0" smtClean="0"/>
              <a:t>(20,20,80,80,tags = 'r3')</a:t>
            </a:r>
          </a:p>
          <a:p>
            <a:pPr marL="0" indent="0">
              <a:buNone/>
            </a:pPr>
            <a:r>
              <a:rPr lang="en-US" sz="1600" dirty="0" err="1"/>
              <a:t>cv.create_rectangle</a:t>
            </a:r>
            <a:r>
              <a:rPr lang="en-US" sz="1600" dirty="0"/>
              <a:t>(30,30,70,70,tags = 'r2')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 set all items' outline color as red with tag('r3')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for item in </a:t>
            </a:r>
            <a:r>
              <a:rPr lang="en-US" sz="1600" dirty="0" err="1" smtClean="0">
                <a:solidFill>
                  <a:srgbClr val="FF0000"/>
                </a:solidFill>
              </a:rPr>
              <a:t>cv.find_withtag</a:t>
            </a:r>
            <a:r>
              <a:rPr lang="en-US" sz="1600" dirty="0" smtClean="0">
                <a:solidFill>
                  <a:srgbClr val="FF0000"/>
                </a:solidFill>
              </a:rPr>
              <a:t>('r3'):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cv.itemconfig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item,outline</a:t>
            </a:r>
            <a:r>
              <a:rPr lang="en-US" sz="1600" dirty="0" smtClean="0">
                <a:solidFill>
                  <a:srgbClr val="FF0000"/>
                </a:solidFill>
              </a:rPr>
              <a:t> = 'blue')</a:t>
            </a:r>
          </a:p>
          <a:p>
            <a:pPr marL="0" indent="0">
              <a:buNone/>
            </a:pPr>
            <a:r>
              <a:rPr lang="en-US" sz="1600" dirty="0" err="1" smtClean="0"/>
              <a:t>root.mainloop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is Python's de-facto standard GUI (Graphical User Interface) package. It is a thin object-oriented layer on top of </a:t>
            </a:r>
            <a:r>
              <a:rPr lang="en-US" dirty="0" err="1" smtClean="0"/>
              <a:t>Tcl</a:t>
            </a:r>
            <a:r>
              <a:rPr lang="en-US" dirty="0" smtClean="0"/>
              <a:t>/Tk. </a:t>
            </a:r>
            <a:endParaRPr lang="en-US" dirty="0"/>
          </a:p>
          <a:p>
            <a:r>
              <a:rPr lang="en-US" dirty="0" err="1"/>
              <a:t>Tkinter</a:t>
            </a:r>
            <a:r>
              <a:rPr lang="en-US" dirty="0"/>
              <a:t> is not the only </a:t>
            </a:r>
            <a:r>
              <a:rPr lang="en-US" dirty="0" smtClean="0"/>
              <a:t>GuiProgramming toolkit </a:t>
            </a:r>
            <a:r>
              <a:rPr lang="en-US" dirty="0"/>
              <a:t>for Python. It is however the most commonly used one.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9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i="1" dirty="0" smtClean="0"/>
              <a:t>-1/2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Program 1----- our first simple code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from Tkinter import *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>#Initialize </a:t>
            </a:r>
            <a:r>
              <a:rPr lang="en-US" sz="1600" dirty="0" err="1" smtClean="0">
                <a:solidFill>
                  <a:srgbClr val="00B050"/>
                </a:solidFill>
              </a:rPr>
              <a:t>Tk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root </a:t>
            </a:r>
            <a:r>
              <a:rPr lang="en-US" sz="1600" dirty="0">
                <a:solidFill>
                  <a:srgbClr val="FF0000"/>
                </a:solidFill>
              </a:rPr>
              <a:t>= </a:t>
            </a:r>
            <a:r>
              <a:rPr lang="en-US" sz="1600" dirty="0" err="1">
                <a:solidFill>
                  <a:srgbClr val="FF0000"/>
                </a:solidFill>
              </a:rPr>
              <a:t>Tk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Create label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label = Label(root,text = 'Hello </a:t>
            </a:r>
            <a:r>
              <a:rPr lang="en-US" sz="1600" dirty="0" err="1">
                <a:solidFill>
                  <a:srgbClr val="FF0000"/>
                </a:solidFill>
              </a:rPr>
              <a:t>Tkinter</a:t>
            </a:r>
            <a:r>
              <a:rPr lang="en-US" sz="16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must include this if want to display </a:t>
            </a:r>
            <a:r>
              <a:rPr lang="en-US" sz="1600" dirty="0" smtClean="0">
                <a:solidFill>
                  <a:srgbClr val="00B050"/>
                </a:solidFill>
              </a:rPr>
              <a:t>label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label.pack</a:t>
            </a:r>
            <a:r>
              <a:rPr lang="en-US" sz="1600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message handle</a:t>
            </a:r>
          </a:p>
          <a:p>
            <a:pPr marL="0" indent="0">
              <a:buNone/>
            </a:pPr>
            <a:r>
              <a:rPr lang="en-US" sz="1600" dirty="0"/>
              <a:t>root.mainloop()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Simpler example</a:t>
            </a:r>
          </a:p>
          <a:p>
            <a:pPr marL="0" indent="0">
              <a:buNone/>
            </a:pPr>
            <a:r>
              <a:rPr lang="en-US" sz="1600" dirty="0"/>
              <a:t>from Tkinter import *</a:t>
            </a:r>
            <a:br>
              <a:rPr lang="en-US" sz="1600" dirty="0"/>
            </a:br>
            <a:r>
              <a:rPr lang="en-US" sz="1600" dirty="0"/>
              <a:t>root = Tk()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root.title('hello Tkinter')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root.mainloop()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1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r>
              <a:rPr lang="en-US" i="1" dirty="0" smtClean="0"/>
              <a:t>-2/2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5038874"/>
          </a:xfrm>
        </p:spPr>
        <p:txBody>
          <a:bodyPr/>
          <a:lstStyle/>
          <a:p>
            <a:r>
              <a:rPr lang="en-US" sz="1600" dirty="0" smtClean="0"/>
              <a:t>Program 2------ use bitmap in Label</a:t>
            </a:r>
          </a:p>
          <a:p>
            <a:pPr marL="0" indent="0">
              <a:buNone/>
            </a:pPr>
            <a:r>
              <a:rPr lang="en-US" sz="1600" dirty="0"/>
              <a:t>from Tkinter import *</a:t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>#Initialize </a:t>
            </a:r>
            <a:r>
              <a:rPr lang="en-US" sz="1600" dirty="0" err="1" smtClean="0">
                <a:solidFill>
                  <a:srgbClr val="00B050"/>
                </a:solidFill>
              </a:rPr>
              <a:t>Tk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root </a:t>
            </a:r>
            <a:r>
              <a:rPr lang="en-US" sz="1600" dirty="0"/>
              <a:t>= </a:t>
            </a:r>
            <a:r>
              <a:rPr lang="en-US" sz="1600" dirty="0" err="1"/>
              <a:t>Tk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Create label</a:t>
            </a:r>
          </a:p>
          <a:p>
            <a:pPr marL="0" indent="0">
              <a:buNone/>
            </a:pPr>
            <a:r>
              <a:rPr lang="en-US" sz="1600" dirty="0"/>
              <a:t>label = </a:t>
            </a:r>
            <a:r>
              <a:rPr lang="en-US" sz="1600" dirty="0" smtClean="0"/>
              <a:t>Label(root,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bitmap = 'error'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must include this if want to display </a:t>
            </a:r>
            <a:r>
              <a:rPr lang="en-US" sz="1600" dirty="0" smtClean="0">
                <a:solidFill>
                  <a:srgbClr val="00B050"/>
                </a:solidFill>
              </a:rPr>
              <a:t>label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label.pack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</a:t>
            </a:r>
            <a:r>
              <a:rPr lang="en-US" sz="1600" dirty="0">
                <a:solidFill>
                  <a:srgbClr val="00B050"/>
                </a:solidFill>
              </a:rPr>
              <a:t>message handle</a:t>
            </a:r>
          </a:p>
          <a:p>
            <a:pPr marL="0" indent="0">
              <a:buNone/>
            </a:pPr>
            <a:r>
              <a:rPr lang="en-US" sz="1600" dirty="0"/>
              <a:t>root.mainloop()</a:t>
            </a:r>
          </a:p>
          <a:p>
            <a:endParaRPr lang="en-US" sz="1600" dirty="0" smtClean="0"/>
          </a:p>
          <a:p>
            <a:r>
              <a:rPr lang="en-US" sz="1600" dirty="0" smtClean="0"/>
              <a:t>Use more bitmap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* </a:t>
            </a:r>
            <a:r>
              <a:rPr lang="en-US" sz="1600" dirty="0">
                <a:solidFill>
                  <a:srgbClr val="FF0000"/>
                </a:solidFill>
              </a:rPr>
              <a:t>hourglass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* info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* questhead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* </a:t>
            </a:r>
            <a:r>
              <a:rPr lang="en-US" sz="1600" dirty="0" smtClean="0">
                <a:solidFill>
                  <a:srgbClr val="FF0000"/>
                </a:solidFill>
              </a:rPr>
              <a:t>question 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…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3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i="1" dirty="0" smtClean="0"/>
              <a:t>-1/2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5038874"/>
          </a:xfrm>
        </p:spPr>
        <p:txBody>
          <a:bodyPr/>
          <a:lstStyle/>
          <a:p>
            <a:r>
              <a:rPr lang="en-US" sz="1600" dirty="0" smtClean="0"/>
              <a:t>Program 3----- callback function for Button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#define button callback function</a:t>
            </a:r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helloButton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 print 'hello button'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#with command property to use Button callback function</a:t>
            </a:r>
          </a:p>
          <a:p>
            <a:pPr marL="0" indent="0">
              <a:buNone/>
            </a:pPr>
            <a:r>
              <a:rPr lang="en-US" sz="1600" dirty="0"/>
              <a:t>Button(</a:t>
            </a:r>
            <a:r>
              <a:rPr lang="en-US" sz="1600" dirty="0" err="1"/>
              <a:t>root,</a:t>
            </a:r>
            <a:r>
              <a:rPr lang="en-US" sz="1600" dirty="0" err="1">
                <a:solidFill>
                  <a:srgbClr val="FF0000"/>
                </a:solidFill>
              </a:rPr>
              <a:t>text</a:t>
            </a:r>
            <a:r>
              <a:rPr lang="en-US" sz="1600" dirty="0">
                <a:solidFill>
                  <a:srgbClr val="FF0000"/>
                </a:solidFill>
              </a:rPr>
              <a:t> = 'Hello </a:t>
            </a:r>
            <a:r>
              <a:rPr lang="en-US" sz="1600" dirty="0" err="1">
                <a:solidFill>
                  <a:srgbClr val="FF0000"/>
                </a:solidFill>
              </a:rPr>
              <a:t>Button',command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helloButton</a:t>
            </a:r>
            <a:r>
              <a:rPr lang="en-US" sz="1600" dirty="0">
                <a:solidFill>
                  <a:srgbClr val="FF0000"/>
                </a:solidFill>
              </a:rPr>
              <a:t>).</a:t>
            </a:r>
            <a:r>
              <a:rPr lang="en-US" sz="1600" dirty="0"/>
              <a:t>pack()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endParaRPr lang="en-US" sz="1600" dirty="0" smtClean="0"/>
          </a:p>
          <a:p>
            <a:r>
              <a:rPr lang="en-US" sz="1600" dirty="0" smtClean="0"/>
              <a:t>Simpler example</a:t>
            </a:r>
          </a:p>
          <a:p>
            <a:pPr marL="0" indent="0">
              <a:buNone/>
            </a:pPr>
            <a:r>
              <a:rPr lang="en-US" sz="1600" dirty="0"/>
              <a:t>from Tkinter import *</a:t>
            </a:r>
            <a:br>
              <a:rPr lang="en-US" sz="1600" dirty="0"/>
            </a:br>
            <a:r>
              <a:rPr lang="en-US" sz="1600" dirty="0"/>
              <a:t>root = Tk()</a:t>
            </a:r>
            <a:br>
              <a:rPr lang="en-US" sz="1600" dirty="0"/>
            </a:br>
            <a:r>
              <a:rPr lang="en-US" sz="1600" dirty="0" smtClean="0"/>
              <a:t>#use relief </a:t>
            </a:r>
            <a:r>
              <a:rPr lang="en-US" sz="1600" dirty="0"/>
              <a:t>= </a:t>
            </a:r>
            <a:r>
              <a:rPr lang="en-US" sz="1600" dirty="0" smtClean="0"/>
              <a:t>FLAT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will be no callback function, like a label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Button(root,text = 'hello button',</a:t>
            </a:r>
            <a:r>
              <a:rPr lang="en-US" sz="1600" dirty="0">
                <a:solidFill>
                  <a:srgbClr val="FF0000"/>
                </a:solidFill>
              </a:rPr>
              <a:t>relief=FLAT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>root.mainloop()</a:t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7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i="1" dirty="0" smtClean="0"/>
              <a:t>-2/2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5038874"/>
          </a:xfrm>
        </p:spPr>
        <p:txBody>
          <a:bodyPr/>
          <a:lstStyle/>
          <a:p>
            <a:r>
              <a:rPr lang="en-US" sz="2000" dirty="0" smtClean="0"/>
              <a:t>More selection about relief</a:t>
            </a:r>
          </a:p>
          <a:p>
            <a:pPr marL="0" indent="0">
              <a:buNone/>
            </a:pPr>
            <a:r>
              <a:rPr lang="en-US" sz="1600" dirty="0"/>
              <a:t>from Tkinter import *</a:t>
            </a:r>
            <a:br>
              <a:rPr lang="en-US" sz="1600" dirty="0"/>
            </a:br>
            <a:r>
              <a:rPr lang="en-US" sz="1600" dirty="0"/>
              <a:t>root = Tk()</a:t>
            </a:r>
            <a:br>
              <a:rPr lang="en-US" sz="1600" dirty="0"/>
            </a:br>
            <a:r>
              <a:rPr lang="en-US" sz="1600" dirty="0"/>
              <a:t>#flat, groove, raised, ridge, solid, or sunken</a:t>
            </a:r>
            <a:br>
              <a:rPr lang="en-US" sz="1600" dirty="0"/>
            </a:br>
            <a:r>
              <a:rPr lang="en-US" sz="1600" dirty="0"/>
              <a:t>Button(root,text = 'hello button',relief=</a:t>
            </a:r>
            <a:r>
              <a:rPr lang="en-US" sz="1600" dirty="0">
                <a:solidFill>
                  <a:srgbClr val="FF0000"/>
                </a:solidFill>
              </a:rPr>
              <a:t>FLAT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>Button(root,text = 'hello button',relief=</a:t>
            </a:r>
            <a:r>
              <a:rPr lang="en-US" sz="1600" dirty="0">
                <a:solidFill>
                  <a:srgbClr val="FF0000"/>
                </a:solidFill>
              </a:rPr>
              <a:t>GROOVE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>Button(root,text = 'hello button',relief=</a:t>
            </a:r>
            <a:r>
              <a:rPr lang="en-US" sz="1600" dirty="0">
                <a:solidFill>
                  <a:srgbClr val="FF0000"/>
                </a:solidFill>
              </a:rPr>
              <a:t>RAISED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>Button(root,text = 'hello button',relief=</a:t>
            </a:r>
            <a:r>
              <a:rPr lang="en-US" sz="1600" dirty="0">
                <a:solidFill>
                  <a:srgbClr val="FF0000"/>
                </a:solidFill>
              </a:rPr>
              <a:t>RIDGE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>Button(root,text = 'hello button',relief=</a:t>
            </a:r>
            <a:r>
              <a:rPr lang="en-US" sz="1600" dirty="0">
                <a:solidFill>
                  <a:srgbClr val="FF0000"/>
                </a:solidFill>
              </a:rPr>
              <a:t>SOLID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>Button(root,text = 'hello button',relief=</a:t>
            </a:r>
            <a:r>
              <a:rPr lang="en-US" sz="1600" dirty="0">
                <a:solidFill>
                  <a:srgbClr val="FF0000"/>
                </a:solidFill>
              </a:rPr>
              <a:t>SUNKEN</a:t>
            </a:r>
            <a:r>
              <a:rPr lang="en-US" sz="1600" dirty="0"/>
              <a:t>).pack()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root.mainloop()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'''</a:t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</a:t>
            </a:r>
            <a:r>
              <a:rPr lang="en-US" i="1" dirty="0" smtClean="0"/>
              <a:t>-1/2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5038874"/>
          </a:xfrm>
        </p:spPr>
        <p:txBody>
          <a:bodyPr/>
          <a:lstStyle/>
          <a:p>
            <a:r>
              <a:rPr lang="en-US" sz="1600" dirty="0" smtClean="0"/>
              <a:t>Program 4- </a:t>
            </a:r>
            <a:r>
              <a:rPr lang="en-US" sz="1600" dirty="0" err="1" smtClean="0"/>
              <a:t>Entry:Single</a:t>
            </a:r>
            <a:r>
              <a:rPr lang="en-US" sz="1600" dirty="0" smtClean="0"/>
              <a:t> line text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</a:t>
            </a:r>
          </a:p>
          <a:p>
            <a:pPr marL="0" indent="0">
              <a:buNone/>
            </a:pPr>
            <a:r>
              <a:rPr lang="en-US" sz="1600" dirty="0"/>
              <a:t>root = </a:t>
            </a:r>
            <a:r>
              <a:rPr lang="en-US" sz="1600" dirty="0" err="1"/>
              <a:t>Tk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 set text variable e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/>
              <a:t>e = </a:t>
            </a:r>
            <a:r>
              <a:rPr lang="en-US" sz="1600" dirty="0" err="1"/>
              <a:t>StringVar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 set entry text </a:t>
            </a:r>
            <a:r>
              <a:rPr lang="en-US" sz="1600" dirty="0" err="1" smtClean="0">
                <a:solidFill>
                  <a:srgbClr val="00B050"/>
                </a:solidFill>
              </a:rPr>
              <a:t>varibale</a:t>
            </a:r>
            <a:r>
              <a:rPr lang="en-US" sz="1600" dirty="0" smtClean="0">
                <a:solidFill>
                  <a:srgbClr val="00B050"/>
                </a:solidFill>
              </a:rPr>
              <a:t> property as e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/>
              <a:t>entry = Entry(</a:t>
            </a:r>
            <a:r>
              <a:rPr lang="en-US" sz="1600" dirty="0" err="1">
                <a:solidFill>
                  <a:srgbClr val="FF0000"/>
                </a:solidFill>
              </a:rPr>
              <a:t>root,textvariable</a:t>
            </a:r>
            <a:r>
              <a:rPr lang="en-US" sz="1600" dirty="0">
                <a:solidFill>
                  <a:srgbClr val="FF0000"/>
                </a:solidFill>
              </a:rPr>
              <a:t> = 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# default input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e.set</a:t>
            </a:r>
            <a:r>
              <a:rPr lang="en-US" sz="1600" dirty="0"/>
              <a:t>('input your text here')</a:t>
            </a:r>
          </a:p>
          <a:p>
            <a:pPr marL="0" indent="0">
              <a:buNone/>
            </a:pPr>
            <a:r>
              <a:rPr lang="en-US" sz="1600" dirty="0" err="1"/>
              <a:t>entry.pack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root.mainloop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5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</a:t>
            </a:r>
            <a:r>
              <a:rPr lang="en-US" i="1" dirty="0" smtClean="0"/>
              <a:t>-2/2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5038874"/>
          </a:xfrm>
        </p:spPr>
        <p:txBody>
          <a:bodyPr/>
          <a:lstStyle/>
          <a:p>
            <a:r>
              <a:rPr lang="en-US" sz="1600" dirty="0" smtClean="0"/>
              <a:t>Properties for Entry</a:t>
            </a:r>
          </a:p>
          <a:p>
            <a:pPr lvl="1"/>
            <a:r>
              <a:rPr lang="en-US" sz="1400" dirty="0" smtClean="0"/>
              <a:t>state</a:t>
            </a:r>
          </a:p>
          <a:p>
            <a:pPr marL="288925" lvl="1" indent="0"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0000"/>
                </a:solidFill>
              </a:rPr>
              <a:t>entry['state'] = 'readonly'</a:t>
            </a:r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smtClean="0"/>
              <a:t>   the </a:t>
            </a:r>
            <a:r>
              <a:rPr lang="en-US" sz="1400" dirty="0"/>
              <a:t>state includes</a:t>
            </a:r>
            <a:r>
              <a:rPr lang="en-US" sz="1400" dirty="0" smtClean="0"/>
              <a:t>: normal/active/disabled/</a:t>
            </a:r>
            <a:r>
              <a:rPr lang="en-US" sz="1400" dirty="0" err="1" smtClean="0"/>
              <a:t>readonly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smtClean="0"/>
              <a:t>show</a:t>
            </a:r>
            <a:endParaRPr lang="en-US" sz="1400" dirty="0"/>
          </a:p>
          <a:p>
            <a:pPr marL="288925" lvl="1" indent="0"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0000"/>
                </a:solidFill>
              </a:rPr>
              <a:t>entry</a:t>
            </a:r>
            <a:r>
              <a:rPr lang="en-US" sz="1400" dirty="0" smtClean="0">
                <a:solidFill>
                  <a:srgbClr val="FF0000"/>
                </a:solidFill>
              </a:rPr>
              <a:t>[‘show'] </a:t>
            </a:r>
            <a:r>
              <a:rPr lang="en-US" sz="1400" dirty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‘*'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/>
              <a:t>              </a:t>
            </a:r>
            <a:r>
              <a:rPr lang="en-US" sz="1400" dirty="0" smtClean="0"/>
              <a:t>This is useful for password input.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600" dirty="0" err="1"/>
              <a:t>Lable</a:t>
            </a:r>
            <a:r>
              <a:rPr lang="en-US" sz="1600" dirty="0"/>
              <a:t> &amp; Entry </a:t>
            </a:r>
            <a:r>
              <a:rPr lang="en-US" sz="1600" dirty="0" smtClean="0"/>
              <a:t>combination example</a:t>
            </a:r>
          </a:p>
          <a:p>
            <a:pPr marL="0" indent="0">
              <a:buNone/>
            </a:pPr>
            <a:r>
              <a:rPr lang="en-US" sz="1600" dirty="0"/>
              <a:t>from </a:t>
            </a:r>
            <a:r>
              <a:rPr lang="en-US" sz="1600" dirty="0" err="1"/>
              <a:t>Tkinter</a:t>
            </a:r>
            <a:r>
              <a:rPr lang="en-US" sz="1600" dirty="0"/>
              <a:t> import *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top </a:t>
            </a:r>
            <a:r>
              <a:rPr lang="en-US" sz="1600" dirty="0"/>
              <a:t>= </a:t>
            </a:r>
            <a:r>
              <a:rPr lang="en-US" sz="1600" dirty="0" err="1"/>
              <a:t>Tk</a:t>
            </a:r>
            <a:r>
              <a:rPr lang="en-US" sz="1600" dirty="0"/>
              <a:t>()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L1 </a:t>
            </a:r>
            <a:r>
              <a:rPr lang="en-US" sz="1600" dirty="0"/>
              <a:t>= Label(top, text="User Name")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L1.pack</a:t>
            </a:r>
            <a:r>
              <a:rPr lang="en-US" sz="1600" dirty="0"/>
              <a:t>( side = LEFT)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E1 </a:t>
            </a:r>
            <a:r>
              <a:rPr lang="en-US" sz="1600" dirty="0"/>
              <a:t>= Entry(top, </a:t>
            </a:r>
            <a:r>
              <a:rPr lang="en-US" sz="1600" dirty="0" err="1"/>
              <a:t>bd</a:t>
            </a:r>
            <a:r>
              <a:rPr lang="en-US" sz="1600" dirty="0"/>
              <a:t> =5)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E1.pack(side </a:t>
            </a:r>
            <a:r>
              <a:rPr lang="en-US" sz="1600" dirty="0"/>
              <a:t>= RIGHT)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top.mainloop</a:t>
            </a:r>
            <a:r>
              <a:rPr lang="en-US" sz="1600" dirty="0"/>
              <a:t>()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472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E41D392C-69B5-410B-93A2-3DCBC541DC57}" vid="{665B3EE7-6704-437D-8D44-ED21F54FF7AD}"/>
    </a:ext>
  </a:extLst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1798</TotalTime>
  <Words>1119</Words>
  <Application>Microsoft Office PowerPoint</Application>
  <PresentationFormat>On-screen Show (4:3)</PresentationFormat>
  <Paragraphs>263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Theme</vt:lpstr>
      <vt:lpstr>Tkinter Introduction</vt:lpstr>
      <vt:lpstr>Agenda</vt:lpstr>
      <vt:lpstr>What is Tkinter</vt:lpstr>
      <vt:lpstr>Label -1/2</vt:lpstr>
      <vt:lpstr>Label -2/2</vt:lpstr>
      <vt:lpstr>Button -1/2</vt:lpstr>
      <vt:lpstr>Button -2/2</vt:lpstr>
      <vt:lpstr>Entry -1/2</vt:lpstr>
      <vt:lpstr>Entry -2/2</vt:lpstr>
      <vt:lpstr>Checkbutton -1/2</vt:lpstr>
      <vt:lpstr>CheckButton -2/2</vt:lpstr>
      <vt:lpstr>RadioButton -1/2</vt:lpstr>
      <vt:lpstr>RadioButton -2/2</vt:lpstr>
      <vt:lpstr>Menu -1/3</vt:lpstr>
      <vt:lpstr>Menu -2/3</vt:lpstr>
      <vt:lpstr>Menu -3/3</vt:lpstr>
      <vt:lpstr>Frame</vt:lpstr>
      <vt:lpstr>Text -1/2</vt:lpstr>
      <vt:lpstr>Text -2/2</vt:lpstr>
      <vt:lpstr>Canvas -1/3</vt:lpstr>
      <vt:lpstr>Canvas -2/3</vt:lpstr>
      <vt:lpstr>Canvas -3/3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Introduction</dc:title>
  <dc:creator>synopsys</dc:creator>
  <cp:lastModifiedBy>synopsys</cp:lastModifiedBy>
  <cp:revision>36</cp:revision>
  <dcterms:created xsi:type="dcterms:W3CDTF">2015-02-05T03:51:44Z</dcterms:created>
  <dcterms:modified xsi:type="dcterms:W3CDTF">2015-02-11T05:11:25Z</dcterms:modified>
</cp:coreProperties>
</file>