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76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set a command whose call-back function contains a variable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Tkinter</a:t>
            </a:r>
            <a:r>
              <a:rPr lang="en-US" dirty="0"/>
              <a:t> as </a:t>
            </a:r>
            <a:r>
              <a:rPr lang="en-US" dirty="0" err="1"/>
              <a:t>tk</a:t>
            </a:r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/>
              <a:t>data = ['b1', 'B-I', 'b2', 'B-II', 'b3', 'B-III']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setLabelText</a:t>
            </a:r>
            <a:r>
              <a:rPr lang="en-US" dirty="0"/>
              <a:t>(e):</a:t>
            </a:r>
          </a:p>
          <a:p>
            <a:r>
              <a:rPr lang="en-US" dirty="0"/>
              <a:t>    print e</a:t>
            </a:r>
          </a:p>
          <a:p>
            <a:r>
              <a:rPr lang="en-US" dirty="0"/>
              <a:t>    print type(e)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data.index</a:t>
            </a:r>
            <a:r>
              <a:rPr lang="en-US" dirty="0"/>
              <a:t>(</a:t>
            </a:r>
            <a:r>
              <a:rPr lang="en-US" dirty="0" err="1"/>
              <a:t>e.widget</a:t>
            </a:r>
            <a:r>
              <a:rPr lang="en-US" dirty="0"/>
              <a:t>['text'])</a:t>
            </a:r>
          </a:p>
          <a:p>
            <a:r>
              <a:rPr lang="en-US" dirty="0"/>
              <a:t>    </a:t>
            </a:r>
            <a:r>
              <a:rPr lang="en-US" dirty="0" err="1"/>
              <a:t>e.widget</a:t>
            </a:r>
            <a:r>
              <a:rPr lang="en-US" dirty="0"/>
              <a:t>['text'] = data[i+1-i%2*2]</a:t>
            </a:r>
          </a:p>
          <a:p>
            <a:endParaRPr lang="en-US" dirty="0"/>
          </a:p>
          <a:p>
            <a:r>
              <a:rPr lang="en-US" dirty="0"/>
              <a:t>top = </a:t>
            </a:r>
            <a:r>
              <a:rPr lang="en-US" dirty="0" err="1"/>
              <a:t>tk.Tk</a:t>
            </a:r>
            <a:r>
              <a:rPr lang="en-US" dirty="0"/>
              <a:t>()</a:t>
            </a:r>
          </a:p>
          <a:p>
            <a:r>
              <a:rPr lang="en-US" dirty="0"/>
              <a:t>hello = </a:t>
            </a:r>
            <a:r>
              <a:rPr lang="en-US" dirty="0" err="1"/>
              <a:t>tk.Label</a:t>
            </a:r>
            <a:r>
              <a:rPr lang="en-US" dirty="0"/>
              <a:t>(top, text='Hello World!')</a:t>
            </a:r>
          </a:p>
          <a:p>
            <a:r>
              <a:rPr lang="en-US" dirty="0" err="1"/>
              <a:t>hello.pack</a:t>
            </a:r>
            <a:r>
              <a:rPr lang="en-US" dirty="0"/>
              <a:t>()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(data), 2):</a:t>
            </a:r>
          </a:p>
          <a:p>
            <a:r>
              <a:rPr lang="en-US" dirty="0"/>
              <a:t>    b = </a:t>
            </a:r>
            <a:r>
              <a:rPr lang="en-US" dirty="0" err="1"/>
              <a:t>tk.Button</a:t>
            </a:r>
            <a:r>
              <a:rPr lang="en-US" dirty="0"/>
              <a:t>(top, text=data[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</a:t>
            </a:r>
            <a:r>
              <a:rPr lang="en-US" dirty="0" err="1"/>
              <a:t>b.bind</a:t>
            </a:r>
            <a:r>
              <a:rPr lang="en-US" dirty="0"/>
              <a:t>('&lt;ButtonRelease-1&gt;', </a:t>
            </a:r>
            <a:r>
              <a:rPr lang="en-US" dirty="0" err="1"/>
              <a:t>setLabelText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b.pack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top.mainloop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10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How to set a command whose call-back function contains a variable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Yifei Huang</dc:creator>
  <cp:lastModifiedBy>synopsys</cp:lastModifiedBy>
  <cp:revision>4</cp:revision>
  <dcterms:created xsi:type="dcterms:W3CDTF">2006-08-16T00:00:00Z</dcterms:created>
  <dcterms:modified xsi:type="dcterms:W3CDTF">2015-01-19T01:21:32Z</dcterms:modified>
</cp:coreProperties>
</file>