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31" r:id="rId1"/>
  </p:sldMasterIdLst>
  <p:notesMasterIdLst>
    <p:notesMasterId r:id="rId15"/>
  </p:notesMasterIdLst>
  <p:sldIdLst>
    <p:sldId id="256" r:id="rId2"/>
    <p:sldId id="281" r:id="rId3"/>
    <p:sldId id="285" r:id="rId4"/>
    <p:sldId id="282" r:id="rId5"/>
    <p:sldId id="297" r:id="rId6"/>
    <p:sldId id="298" r:id="rId7"/>
    <p:sldId id="299" r:id="rId8"/>
    <p:sldId id="300" r:id="rId9"/>
    <p:sldId id="301" r:id="rId10"/>
    <p:sldId id="302" r:id="rId11"/>
    <p:sldId id="303" r:id="rId12"/>
    <p:sldId id="304" r:id="rId13"/>
    <p:sldId id="30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7D21"/>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7" autoAdjust="0"/>
  </p:normalViewPr>
  <p:slideViewPr>
    <p:cSldViewPr>
      <p:cViewPr>
        <p:scale>
          <a:sx n="100" d="100"/>
          <a:sy n="100" d="100"/>
        </p:scale>
        <p:origin x="-1950" y="1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D22B0-A883-40F3-90B4-D8017F5AD944}" type="datetimeFigureOut">
              <a:rPr lang="en-US" smtClean="0"/>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C3222-141D-4744-B04B-83803AF4F257}" type="slidenum">
              <a:rPr lang="en-US" smtClean="0"/>
              <a:t>‹#›</a:t>
            </a:fld>
            <a:endParaRPr lang="en-US"/>
          </a:p>
        </p:txBody>
      </p:sp>
    </p:spTree>
    <p:extLst>
      <p:ext uri="{BB962C8B-B14F-4D97-AF65-F5344CB8AC3E}">
        <p14:creationId xmlns:p14="http://schemas.microsoft.com/office/powerpoint/2010/main" val="640507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Now’s a good time to highlight a key philosophy behind </a:t>
            </a:r>
            <a:r>
              <a:rPr lang="en-US" dirty="0" err="1" smtClean="0"/>
              <a:t>URLconfs</a:t>
            </a:r>
            <a:r>
              <a:rPr lang="en-US" dirty="0" smtClean="0"/>
              <a:t> and behind </a:t>
            </a:r>
            <a:r>
              <a:rPr lang="en-US" dirty="0" err="1" smtClean="0"/>
              <a:t>Django</a:t>
            </a:r>
            <a:r>
              <a:rPr lang="en-US" dirty="0" smtClean="0"/>
              <a:t> in general: the principle of </a:t>
            </a:r>
            <a:r>
              <a:rPr lang="en-US" i="1" dirty="0" smtClean="0"/>
              <a:t>loose coupling</a:t>
            </a:r>
            <a:r>
              <a:rPr lang="en-US" dirty="0" smtClean="0"/>
              <a:t>. Simply put, loose coupling is a software-development approach that values the importance of making pieces interchangeable. If two pieces of code are loosely coupled, then changes made to one of the pieces will have little or no effect on the other.</a:t>
            </a:r>
          </a:p>
          <a:p>
            <a:endParaRPr lang="en-US" dirty="0" smtClean="0"/>
          </a:p>
          <a:p>
            <a:r>
              <a:rPr lang="en-US" dirty="0" err="1" smtClean="0"/>
              <a:t>Django’s</a:t>
            </a:r>
            <a:r>
              <a:rPr lang="en-US" dirty="0" smtClean="0"/>
              <a:t> </a:t>
            </a:r>
            <a:r>
              <a:rPr lang="en-US" dirty="0" err="1" smtClean="0"/>
              <a:t>URLconfs</a:t>
            </a:r>
            <a:r>
              <a:rPr lang="en-US" dirty="0" smtClean="0"/>
              <a:t> are a good example of this principle in practice. In a </a:t>
            </a:r>
            <a:r>
              <a:rPr lang="en-US" dirty="0" err="1" smtClean="0"/>
              <a:t>Django</a:t>
            </a:r>
            <a:r>
              <a:rPr lang="en-US" dirty="0" smtClean="0"/>
              <a:t> web application, the URL definitions and the view functions they call are loosely coupled; that is, the decision of what the URL should be for a given function, and the implementation of the function itself, reside in two separate places. This lets you switch out one piece without affecting the other.</a:t>
            </a:r>
          </a:p>
          <a:p>
            <a:endParaRPr lang="en-US" dirty="0"/>
          </a:p>
        </p:txBody>
      </p:sp>
      <p:sp>
        <p:nvSpPr>
          <p:cNvPr id="4" name="Slide Number Placeholder 3"/>
          <p:cNvSpPr>
            <a:spLocks noGrp="1"/>
          </p:cNvSpPr>
          <p:nvPr>
            <p:ph type="sldNum" sz="quarter" idx="10"/>
          </p:nvPr>
        </p:nvSpPr>
        <p:spPr/>
        <p:txBody>
          <a:bodyPr/>
          <a:lstStyle/>
          <a:p>
            <a:fld id="{463C3222-141D-4744-B04B-83803AF4F257}" type="slidenum">
              <a:rPr lang="en-US" smtClean="0"/>
              <a:t>2</a:t>
            </a:fld>
            <a:endParaRPr lang="en-US"/>
          </a:p>
        </p:txBody>
      </p:sp>
    </p:spTree>
    <p:extLst>
      <p:ext uri="{BB962C8B-B14F-4D97-AF65-F5344CB8AC3E}">
        <p14:creationId xmlns:p14="http://schemas.microsoft.com/office/powerpoint/2010/main" val="4126543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600200"/>
            <a:ext cx="8229600" cy="1513936"/>
          </a:xfrm>
        </p:spPr>
        <p:txBody>
          <a:bodyPr anchor="b">
            <a:noAutofit/>
          </a:bodyPr>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124200"/>
            <a:ext cx="7315200" cy="2335377"/>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0" y="0"/>
            <a:chExt cx="9144000" cy="1295400"/>
          </a:xfrm>
        </p:grpSpPr>
        <p:pic>
          <p:nvPicPr>
            <p:cNvPr id="9" name="Picture 8" descr="Synopsys25-logoWhite_O_transparent.png"/>
            <p:cNvPicPr>
              <a:picLocks noChangeAspect="1"/>
            </p:cNvPicPr>
            <p:nvPr/>
          </p:nvPicPr>
          <p:blipFill>
            <a:blip r:embed="rId2" cstate="print"/>
            <a:stretch>
              <a:fillRect/>
            </a:stretch>
          </p:blipFill>
          <p:spPr>
            <a:xfrm>
              <a:off x="8077200" y="341352"/>
              <a:ext cx="878174" cy="2475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295400"/>
            </a:xfrm>
            <a:prstGeom prst="rect">
              <a:avLst/>
            </a:prstGeom>
          </p:spPr>
        </p:pic>
      </p:grpSp>
      <p:sp>
        <p:nvSpPr>
          <p:cNvPr id="10" name="Text Placeholder 21"/>
          <p:cNvSpPr>
            <a:spLocks noGrp="1"/>
          </p:cNvSpPr>
          <p:nvPr>
            <p:ph type="body" sz="quarter" idx="13" hasCustomPrompt="1"/>
          </p:nvPr>
        </p:nvSpPr>
        <p:spPr>
          <a:xfrm>
            <a:off x="1742536" y="4456048"/>
            <a:ext cx="5658928" cy="1005840"/>
          </a:xfrm>
        </p:spPr>
        <p:txBody>
          <a:bodyPr anchor="b">
            <a:noAutofit/>
          </a:bodyPr>
          <a:lstStyle>
            <a:lvl1pPr marL="0" indent="0" algn="ctr">
              <a:buFontTx/>
              <a:buNone/>
              <a:defRPr sz="2000">
                <a:solidFill>
                  <a:schemeClr val="tx2">
                    <a:lumMod val="65000"/>
                    <a:lumOff val="35000"/>
                  </a:schemeClr>
                </a:solidFill>
              </a:defRPr>
            </a:lvl1pPr>
            <a:lvl2pPr algn="l">
              <a:buFontTx/>
              <a:buNone/>
              <a:defRPr/>
            </a:lvl2pPr>
            <a:lvl3pPr algn="l">
              <a:buFontTx/>
              <a:buNone/>
              <a:defRPr/>
            </a:lvl3pPr>
            <a:lvl4pPr algn="l">
              <a:buFontTx/>
              <a:buNone/>
              <a:defRPr/>
            </a:lvl4pPr>
            <a:lvl5pPr algn="l">
              <a:buFontTx/>
              <a:buNone/>
              <a:defRPr/>
            </a:lvl5pPr>
          </a:lstStyle>
          <a:p>
            <a:pPr lvl="0"/>
            <a:r>
              <a:rPr lang="en-US" dirty="0" smtClean="0"/>
              <a:t>Presenter’s Name</a:t>
            </a:r>
          </a:p>
        </p:txBody>
      </p:sp>
      <p:sp>
        <p:nvSpPr>
          <p:cNvPr id="11" name="Text Placeholder 23"/>
          <p:cNvSpPr>
            <a:spLocks noGrp="1"/>
          </p:cNvSpPr>
          <p:nvPr>
            <p:ph type="body" sz="quarter" idx="14" hasCustomPrompt="1"/>
          </p:nvPr>
        </p:nvSpPr>
        <p:spPr>
          <a:xfrm>
            <a:off x="1742537" y="5466383"/>
            <a:ext cx="5658927" cy="369887"/>
          </a:xfrm>
        </p:spPr>
        <p:txBody>
          <a:bodyPr anchor="ctr">
            <a:noAutofit/>
          </a:bodyPr>
          <a:lstStyle>
            <a:lvl1pPr marL="0" indent="0" algn="ctr">
              <a:buNone/>
              <a:defRPr sz="1800">
                <a:solidFill>
                  <a:schemeClr val="tx2">
                    <a:lumMod val="65000"/>
                    <a:lumOff val="35000"/>
                  </a:schemeClr>
                </a:solidFill>
              </a:defRPr>
            </a:lvl1pPr>
          </a:lstStyle>
          <a:p>
            <a:pPr lvl="0"/>
            <a:r>
              <a:rPr lang="en-US" dirty="0" smtClean="0"/>
              <a:t>Date</a:t>
            </a:r>
          </a:p>
        </p:txBody>
      </p:sp>
      <p:sp useBgFill="1">
        <p:nvSpPr>
          <p:cNvPr id="12" name="Rectangle 11"/>
          <p:cNvSpPr/>
          <p:nvPr/>
        </p:nvSpPr>
        <p:spPr>
          <a:xfrm>
            <a:off x="-1" y="6377959"/>
            <a:ext cx="3010619"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p:nvPr/>
        </p:nvSpPr>
        <p:spPr>
          <a:xfrm>
            <a:off x="5715000" y="6377959"/>
            <a:ext cx="3429000" cy="4800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4" name="Footer Placeholder 3"/>
          <p:cNvSpPr>
            <a:spLocks noGrp="1"/>
          </p:cNvSpPr>
          <p:nvPr>
            <p:ph type="ftr" sz="quarter" idx="13"/>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5" name="Content Placeholder 4"/>
          <p:cNvSpPr>
            <a:spLocks noGrp="1"/>
          </p:cNvSpPr>
          <p:nvPr>
            <p:ph sz="quarter" idx="11"/>
          </p:nvPr>
        </p:nvSpPr>
        <p:spPr>
          <a:xfrm>
            <a:off x="457200" y="1414730"/>
            <a:ext cx="4032504"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Tree>
    <p:extLst>
      <p:ext uri="{BB962C8B-B14F-4D97-AF65-F5344CB8AC3E}">
        <p14:creationId xmlns:p14="http://schemas.microsoft.com/office/powerpoint/2010/main" val="82921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smtClean="0"/>
              <a:t>Click to Add a Title</a:t>
            </a:r>
            <a:endParaRPr lang="en-US" dirty="0"/>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5" name="Rectangle 4"/>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7" name="Rectangle 6"/>
          <p:cNvSpPr/>
          <p:nvPr/>
        </p:nvSpPr>
        <p:spPr>
          <a:xfrm>
            <a:off x="0" y="3959188"/>
            <a:ext cx="9144000" cy="244161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smtClean="0"/>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2639682" y="838200"/>
            <a:ext cx="6504317" cy="457200"/>
          </a:xfrm>
        </p:spPr>
        <p:txBody>
          <a:bodyPr/>
          <a:lstStyle>
            <a:lvl1pPr marL="0" indent="0">
              <a:buNone/>
              <a:defRPr sz="2400" i="1"/>
            </a:lvl1pPr>
          </a:lstStyle>
          <a:p>
            <a:pPr lvl="0"/>
            <a:r>
              <a:rPr lang="en-US" dirty="0" smtClean="0"/>
              <a:t>Click to Add a Subtitle</a:t>
            </a:r>
          </a:p>
        </p:txBody>
      </p:sp>
      <p:sp>
        <p:nvSpPr>
          <p:cNvPr id="9" name="Footer Placeholder 8"/>
          <p:cNvSpPr>
            <a:spLocks noGrp="1"/>
          </p:cNvSpPr>
          <p:nvPr>
            <p:ph type="ftr" sz="quarter" idx="13"/>
          </p:nvPr>
        </p:nvSpPr>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smtClean="0"/>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smtClean="0"/>
              <a:t>Click to Add a Title</a:t>
            </a:r>
            <a:endParaRPr lang="en-US" dirty="0"/>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7"/>
          <p:cNvSpPr>
            <a:spLocks noGrp="1"/>
          </p:cNvSpPr>
          <p:nvPr>
            <p:ph sz="quarter" idx="11"/>
          </p:nvPr>
        </p:nvSpPr>
        <p:spPr>
          <a:xfrm>
            <a:off x="205740" y="228600"/>
            <a:ext cx="269748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400" i="1"/>
            </a:lvl1pPr>
          </a:lstStyle>
          <a:p>
            <a:pPr lvl="0"/>
            <a:r>
              <a:rPr lang="en-US" dirty="0" smtClean="0"/>
              <a:t>Click to Add a Subtitle</a:t>
            </a:r>
          </a:p>
        </p:txBody>
      </p:sp>
      <p:sp>
        <p:nvSpPr>
          <p:cNvPr id="10" name="Footer Placeholder 9"/>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412999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05201" y="3200400"/>
            <a:ext cx="2133598" cy="609600"/>
          </a:xfrm>
          <a:prstGeom prst="rect">
            <a:avLst/>
          </a:prstGeom>
        </p:spPr>
      </p:pic>
      <p:sp>
        <p:nvSpPr>
          <p:cNvPr id="5" name="TextBox 4"/>
          <p:cNvSpPr txBox="1"/>
          <p:nvPr/>
        </p:nvSpPr>
        <p:spPr>
          <a:xfrm>
            <a:off x="2932320" y="2106155"/>
            <a:ext cx="3279359" cy="830997"/>
          </a:xfrm>
          <a:prstGeom prst="rect">
            <a:avLst/>
          </a:prstGeom>
          <a:noFill/>
        </p:spPr>
        <p:txBody>
          <a:bodyPr wrap="none" rtlCol="0">
            <a:spAutoFit/>
          </a:bodyPr>
          <a:lstStyle/>
          <a:p>
            <a:r>
              <a:rPr lang="en-US" sz="4800" b="1" dirty="0" smtClean="0">
                <a:solidFill>
                  <a:srgbClr val="FFFFFF"/>
                </a:solidFill>
              </a:rPr>
              <a:t>Thank You</a:t>
            </a:r>
            <a:endParaRPr lang="en-US" sz="4800" b="1" dirty="0">
              <a:solidFill>
                <a:srgbClr val="FFFFFF"/>
              </a:solidFill>
            </a:endParaRPr>
          </a:p>
        </p:txBody>
      </p:sp>
      <p:sp>
        <p:nvSpPr>
          <p:cNvPr id="7" name="Rectangle 6"/>
          <p:cNvSpPr/>
          <p:nvPr/>
        </p:nvSpPr>
        <p:spPr>
          <a:xfrm>
            <a:off x="0" y="6386794"/>
            <a:ext cx="9144000" cy="4712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nd logo">
    <p:bg>
      <p:bgPr>
        <a:blipFill dpi="0" rotWithShape="1">
          <a:blip r:embed="rId2">
            <a:lum/>
          </a:blip>
          <a:srcRect/>
          <a:stretch>
            <a:fillRect l="25000" t="40000" r="25000" b="40000"/>
          </a:stretch>
        </a:blipFill>
        <a:effectLst/>
      </p:bgPr>
    </p:bg>
    <p:spTree>
      <p:nvGrpSpPr>
        <p:cNvPr id="1" name=""/>
        <p:cNvGrpSpPr/>
        <p:nvPr/>
      </p:nvGrpSpPr>
      <p:grpSpPr>
        <a:xfrm>
          <a:off x="0" y="0"/>
          <a:ext cx="0" cy="0"/>
          <a:chOff x="0" y="0"/>
          <a:chExt cx="0" cy="0"/>
        </a:xfrm>
      </p:grpSpPr>
      <p:sp>
        <p:nvSpPr>
          <p:cNvPr id="4" name="Rectangle 3"/>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236898"/>
            <a:ext cx="9144000" cy="621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NOT Print Version">
    <p:spTree>
      <p:nvGrpSpPr>
        <p:cNvPr id="1" name=""/>
        <p:cNvGrpSpPr/>
        <p:nvPr/>
      </p:nvGrpSpPr>
      <p:grpSpPr>
        <a:xfrm>
          <a:off x="0" y="0"/>
          <a:ext cx="0" cy="0"/>
          <a:chOff x="0" y="0"/>
          <a:chExt cx="0" cy="0"/>
        </a:xfrm>
      </p:grpSpPr>
      <p:pic>
        <p:nvPicPr>
          <p:cNvPr id="10" name="Picture 9" descr="CS1213FocusBackgr10x7-5_96_90.jpg"/>
          <p:cNvPicPr>
            <a:picLocks noChangeAspect="1"/>
          </p:cNvPicPr>
          <p:nvPr/>
        </p:nvPicPr>
        <p:blipFill>
          <a:blip r:embed="rId2" cstate="print"/>
          <a:stretch>
            <a:fillRect/>
          </a:stretch>
        </p:blipFill>
        <p:spPr>
          <a:xfrm>
            <a:off x="0" y="0"/>
            <a:ext cx="9144000" cy="6858000"/>
          </a:xfrm>
          <a:prstGeom prst="rect">
            <a:avLst/>
          </a:prstGeom>
        </p:spPr>
      </p:pic>
      <p:pic>
        <p:nvPicPr>
          <p:cNvPr id="9" name="Picture 8" descr="CS1213FocusBackgr10x7-5_96_90.jpg"/>
          <p:cNvPicPr>
            <a:picLocks noChangeAspect="1"/>
          </p:cNvPicPr>
          <p:nvPr/>
        </p:nvPicPr>
        <p:blipFill>
          <a:blip r:embed="rId2" cstate="print"/>
          <a:stretch>
            <a:fillRect/>
          </a:stretch>
        </p:blipFill>
        <p:spPr>
          <a:xfrm>
            <a:off x="0" y="0"/>
            <a:ext cx="9144000" cy="6858000"/>
          </a:xfrm>
          <a:prstGeom prst="rect">
            <a:avLst/>
          </a:prstGeom>
        </p:spPr>
      </p:pic>
      <p:sp>
        <p:nvSpPr>
          <p:cNvPr id="4" name="Title 1"/>
          <p:cNvSpPr>
            <a:spLocks noGrp="1"/>
          </p:cNvSpPr>
          <p:nvPr>
            <p:ph type="ctrTitle" hasCustomPrompt="1"/>
          </p:nvPr>
        </p:nvSpPr>
        <p:spPr>
          <a:xfrm>
            <a:off x="457200" y="685800"/>
            <a:ext cx="8229600" cy="1177506"/>
          </a:xfrm>
        </p:spPr>
        <p:txBody>
          <a:bodyPr anchor="b">
            <a:noAutofit/>
          </a:bodyPr>
          <a:lstStyle>
            <a:lvl1pPr algn="ctr">
              <a:defRPr sz="3600">
                <a:solidFill>
                  <a:srgbClr val="FFFFFF"/>
                </a:solidFill>
                <a:effectLst>
                  <a:outerShdw blurRad="38100" dist="38100" dir="2700000" algn="tl">
                    <a:srgbClr val="000000">
                      <a:alpha val="43137"/>
                    </a:srgbClr>
                  </a:outerShdw>
                </a:effectLst>
              </a:defRPr>
            </a:lvl1pPr>
          </a:lstStyle>
          <a:p>
            <a:r>
              <a:rPr lang="en-US" dirty="0" smtClean="0"/>
              <a:t>Click To Add a Title</a:t>
            </a:r>
            <a:endParaRPr lang="en-US" dirty="0"/>
          </a:p>
        </p:txBody>
      </p:sp>
      <p:sp>
        <p:nvSpPr>
          <p:cNvPr id="5" name="Subtitle 2"/>
          <p:cNvSpPr>
            <a:spLocks noGrp="1"/>
          </p:cNvSpPr>
          <p:nvPr>
            <p:ph type="subTitle" idx="1" hasCustomPrompt="1"/>
          </p:nvPr>
        </p:nvSpPr>
        <p:spPr>
          <a:xfrm>
            <a:off x="876300" y="1880558"/>
            <a:ext cx="7391400" cy="1891342"/>
          </a:xfrm>
        </p:spPr>
        <p:txBody>
          <a:bodyPr/>
          <a:lstStyle>
            <a:lvl1pPr marL="0" indent="0" algn="ctr">
              <a:buNone/>
              <a:defRPr sz="2800" b="0">
                <a:solidFill>
                  <a:srgbClr val="FFFFFF"/>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sp>
        <p:nvSpPr>
          <p:cNvPr id="6" name="Text Placeholder 15"/>
          <p:cNvSpPr>
            <a:spLocks noGrp="1"/>
          </p:cNvSpPr>
          <p:nvPr>
            <p:ph type="body" sz="quarter" idx="10" hasCustomPrompt="1"/>
          </p:nvPr>
        </p:nvSpPr>
        <p:spPr>
          <a:xfrm>
            <a:off x="1843709" y="2637186"/>
            <a:ext cx="5456582" cy="731520"/>
          </a:xfrm>
        </p:spPr>
        <p:txBody>
          <a:bodyPr anchor="b"/>
          <a:lstStyle>
            <a:lvl1pPr marL="0" indent="0" algn="ctr">
              <a:buNone/>
              <a:defRPr sz="2000" baseline="0">
                <a:solidFill>
                  <a:srgbClr val="FFFFFF"/>
                </a:solidFill>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smtClean="0"/>
              <a:t>Presenter’s Name</a:t>
            </a:r>
          </a:p>
        </p:txBody>
      </p:sp>
      <p:sp>
        <p:nvSpPr>
          <p:cNvPr id="7" name="Text Placeholder 18"/>
          <p:cNvSpPr>
            <a:spLocks noGrp="1"/>
          </p:cNvSpPr>
          <p:nvPr>
            <p:ph type="body" sz="quarter" idx="11" hasCustomPrompt="1"/>
          </p:nvPr>
        </p:nvSpPr>
        <p:spPr>
          <a:xfrm>
            <a:off x="2743200" y="3372928"/>
            <a:ext cx="3657600" cy="396815"/>
          </a:xfrm>
        </p:spPr>
        <p:txBody>
          <a:bodyPr anchor="b"/>
          <a:lstStyle>
            <a:lvl1pPr algn="ctr">
              <a:buNone/>
              <a:defRPr sz="1800">
                <a:solidFill>
                  <a:srgbClr val="FFFFFF"/>
                </a:solidFill>
              </a:defRPr>
            </a:lvl1pPr>
          </a:lstStyle>
          <a:p>
            <a:pPr lvl="0"/>
            <a:r>
              <a:rPr lang="en-US" dirty="0" smtClean="0"/>
              <a:t>Date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2" y="6349043"/>
            <a:ext cx="1412907" cy="403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537828"/>
            <a:ext cx="8229600" cy="1600200"/>
          </a:xfrm>
        </p:spPr>
        <p:txBody>
          <a:bodyPr anchor="b"/>
          <a:lstStyle>
            <a:lvl1pPr algn="ctr">
              <a:defRPr sz="3600" b="1"/>
            </a:lvl1pPr>
          </a:lstStyle>
          <a:p>
            <a:r>
              <a:rPr lang="en-US" dirty="0" smtClean="0"/>
              <a:t>Click to Add a Title</a:t>
            </a:r>
            <a:endParaRPr lang="en-US" dirty="0"/>
          </a:p>
        </p:txBody>
      </p:sp>
      <p:sp>
        <p:nvSpPr>
          <p:cNvPr id="3" name="Subtitle 2"/>
          <p:cNvSpPr>
            <a:spLocks noGrp="1"/>
          </p:cNvSpPr>
          <p:nvPr>
            <p:ph type="subTitle" idx="1" hasCustomPrompt="1"/>
          </p:nvPr>
        </p:nvSpPr>
        <p:spPr>
          <a:xfrm>
            <a:off x="914400" y="3216492"/>
            <a:ext cx="7315200" cy="1752600"/>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 Subtitle</a:t>
            </a:r>
            <a:endParaRPr lang="en-US" dirty="0"/>
          </a:p>
        </p:txBody>
      </p:sp>
      <p:grpSp>
        <p:nvGrpSpPr>
          <p:cNvPr id="4" name="Group 6"/>
          <p:cNvGrpSpPr/>
          <p:nvPr/>
        </p:nvGrpSpPr>
        <p:grpSpPr>
          <a:xfrm>
            <a:off x="0" y="0"/>
            <a:ext cx="9144000" cy="1295400"/>
            <a:chOff x="-14377" y="0"/>
            <a:chExt cx="9144000" cy="1295400"/>
          </a:xfrm>
        </p:grpSpPr>
        <p:pic>
          <p:nvPicPr>
            <p:cNvPr id="9" name="Picture 8" descr="Synopsys25-logoWhite_O_transparent.png"/>
            <p:cNvPicPr>
              <a:picLocks noChangeAspect="1"/>
            </p:cNvPicPr>
            <p:nvPr/>
          </p:nvPicPr>
          <p:blipFill>
            <a:blip r:embed="rId2" cstate="print"/>
            <a:stretch>
              <a:fillRect/>
            </a:stretch>
          </p:blipFill>
          <p:spPr>
            <a:xfrm>
              <a:off x="8672422" y="341352"/>
              <a:ext cx="282951" cy="7976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7" y="0"/>
              <a:ext cx="9144000" cy="1295400"/>
            </a:xfrm>
            <a:prstGeom prst="rect">
              <a:avLst/>
            </a:prstGeom>
          </p:spPr>
        </p:pic>
      </p:grpSp>
      <p:sp useBgFill="1">
        <p:nvSpPr>
          <p:cNvPr id="10" name="Rectangle 9"/>
          <p:cNvSpPr/>
          <p:nvPr/>
        </p:nvSpPr>
        <p:spPr>
          <a:xfrm>
            <a:off x="0" y="6377959"/>
            <a:ext cx="2950234"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5562600" y="6395920"/>
            <a:ext cx="3581400"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smtClean="0"/>
              <a:t>Click to Add a Title</a:t>
            </a:r>
            <a:endParaRPr lang="en-US" dirty="0"/>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itle 6"/>
          <p:cNvSpPr txBox="1">
            <a:spLocks/>
          </p:cNvSpPr>
          <p:nvPr/>
        </p:nvSpPr>
        <p:spPr>
          <a:xfrm>
            <a:off x="0" y="1295400"/>
            <a:ext cx="9144000" cy="1143000"/>
          </a:xfrm>
          <a:prstGeom prst="rect">
            <a:avLst/>
          </a:prstGeom>
          <a:solidFill>
            <a:schemeClr val="accent1">
              <a:lumMod val="75000"/>
            </a:schemeClr>
          </a:solidFill>
        </p:spPr>
        <p:txBody>
          <a:bodyPr vert="horz" lIns="274320" tIns="45720" rIns="274320" bIns="45720" rtlCol="0" anchor="ctr">
            <a:normAutofit/>
          </a:bodyPr>
          <a:lstStyle>
            <a:lvl1pPr marL="173038" indent="0">
              <a:defRPr>
                <a:solidFill>
                  <a:schemeClr val="bg2"/>
                </a:solidFill>
                <a:effectLst>
                  <a:outerShdw blurRad="38100" dist="38100" dir="2700000" algn="tl">
                    <a:srgbClr val="000000">
                      <a:alpha val="43137"/>
                    </a:srgbClr>
                  </a:outerShdw>
                </a:effectLst>
              </a:defRPr>
            </a:lvl1pPr>
          </a:lstStyle>
          <a:p>
            <a:pPr marL="173038"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endParaRPr>
          </a:p>
        </p:txBody>
      </p:sp>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smtClean="0"/>
              <a:t>Click to add agenda topics --- no bullets here</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sp>
        <p:nvSpPr>
          <p:cNvPr id="2" name="Title 1"/>
          <p:cNvSpPr>
            <a:spLocks noGrp="1"/>
          </p:cNvSpPr>
          <p:nvPr>
            <p:ph type="title" hasCustomPrompt="1"/>
          </p:nvPr>
        </p:nvSpPr>
        <p:spPr>
          <a:xfrm>
            <a:off x="457200" y="1486228"/>
            <a:ext cx="8229600" cy="1362075"/>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smtClean="0"/>
              <a:t>Click to Add a Title – Transition Slide</a:t>
            </a:r>
            <a:endParaRPr lang="en-US" dirty="0"/>
          </a:p>
        </p:txBody>
      </p:sp>
      <p:sp>
        <p:nvSpPr>
          <p:cNvPr id="3" name="Text Placeholder 2"/>
          <p:cNvSpPr>
            <a:spLocks noGrp="1"/>
          </p:cNvSpPr>
          <p:nvPr>
            <p:ph type="body" idx="1" hasCustomPrompt="1"/>
          </p:nvPr>
        </p:nvSpPr>
        <p:spPr>
          <a:xfrm>
            <a:off x="457200" y="2906713"/>
            <a:ext cx="8229600" cy="1500187"/>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a Subtitle</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10"/>
          </p:nvPr>
        </p:nvSpPr>
        <p:spPr/>
        <p:txBody>
          <a:bodyPr/>
          <a:lstStyle/>
          <a:p>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Title</a:t>
            </a:r>
            <a:endParaRPr lang="en-US" dirty="0"/>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400" i="1"/>
            </a:lvl1pPr>
          </a:lstStyle>
          <a:p>
            <a:pPr lvl="0"/>
            <a:r>
              <a:rPr lang="en-US" dirty="0" smtClean="0"/>
              <a:t>Click to Add a Subtitle</a:t>
            </a:r>
          </a:p>
        </p:txBody>
      </p:sp>
      <p:sp>
        <p:nvSpPr>
          <p:cNvPr id="6" name="Footer Placeholder 5"/>
          <p:cNvSpPr>
            <a:spLocks noGrp="1"/>
          </p:cNvSpPr>
          <p:nvPr>
            <p:ph type="ftr" sz="quarter" idx="13"/>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7" y="6400838"/>
            <a:ext cx="9143245" cy="457162"/>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4"/>
            <a:r>
              <a:rPr lang="en-US" dirty="0" smtClean="0"/>
              <a:t>Fifth level</a:t>
            </a:r>
          </a:p>
          <a:p>
            <a:pPr lvl="5"/>
            <a:r>
              <a:rPr lang="en-US" dirty="0" smtClean="0"/>
              <a:t>Sixth level</a:t>
            </a:r>
          </a:p>
          <a:p>
            <a:pPr lvl="5"/>
            <a:endParaRPr lang="en-US" dirty="0" smtClean="0"/>
          </a:p>
          <a:p>
            <a:pPr lvl="5"/>
            <a:endParaRPr lang="en-US" dirty="0" smtClean="0"/>
          </a:p>
        </p:txBody>
      </p:sp>
      <p:sp>
        <p:nvSpPr>
          <p:cNvPr id="8" name="TextBox 7"/>
          <p:cNvSpPr txBox="1"/>
          <p:nvPr/>
        </p:nvSpPr>
        <p:spPr>
          <a:xfrm>
            <a:off x="239816" y="6535578"/>
            <a:ext cx="2819400" cy="230832"/>
          </a:xfrm>
          <a:prstGeom prst="rect">
            <a:avLst/>
          </a:prstGeom>
          <a:noFill/>
        </p:spPr>
        <p:txBody>
          <a:bodyPr wrap="square" rtlCol="0">
            <a:spAutoFit/>
          </a:bodyPr>
          <a:lstStyle/>
          <a:p>
            <a:r>
              <a:rPr lang="en-US" sz="900" smtClean="0">
                <a:solidFill>
                  <a:schemeClr val="tx1">
                    <a:lumMod val="50000"/>
                    <a:lumOff val="50000"/>
                  </a:schemeClr>
                </a:solidFill>
              </a:rPr>
              <a:t>© 2015 </a:t>
            </a:r>
            <a:r>
              <a:rPr lang="en-US" sz="900" dirty="0" smtClean="0">
                <a:solidFill>
                  <a:schemeClr val="tx1">
                    <a:lumMod val="50000"/>
                    <a:lumOff val="50000"/>
                  </a:schemeClr>
                </a:solidFill>
              </a:rPr>
              <a:t>Synopsys, Inc. All rights reserved. </a:t>
            </a:r>
            <a:endParaRPr lang="en-US" sz="900" dirty="0">
              <a:solidFill>
                <a:schemeClr val="tx1">
                  <a:lumMod val="50000"/>
                  <a:lumOff val="50000"/>
                </a:schemeClr>
              </a:solidFill>
            </a:endParaRPr>
          </a:p>
        </p:txBody>
      </p:sp>
      <p:sp>
        <p:nvSpPr>
          <p:cNvPr id="9" name="TextBox 8"/>
          <p:cNvSpPr txBox="1"/>
          <p:nvPr/>
        </p:nvSpPr>
        <p:spPr>
          <a:xfrm>
            <a:off x="2474060" y="6535578"/>
            <a:ext cx="640080" cy="230832"/>
          </a:xfrm>
          <a:prstGeom prst="rect">
            <a:avLst/>
          </a:prstGeom>
          <a:noFill/>
        </p:spPr>
        <p:txBody>
          <a:bodyPr wrap="square" rtlCol="0">
            <a:spAutoFit/>
          </a:bodyPr>
          <a:lstStyle/>
          <a:p>
            <a:fld id="{CAE2347F-76BC-4690-80B5-B24BA0EA7B0A}" type="slidenum">
              <a:rPr lang="en-US" sz="900" smtClean="0">
                <a:solidFill>
                  <a:schemeClr val="tx1">
                    <a:lumMod val="50000"/>
                    <a:lumOff val="50000"/>
                  </a:schemeClr>
                </a:solidFill>
              </a:rPr>
              <a:pPr/>
              <a:t>‹#›</a:t>
            </a:fld>
            <a:endParaRPr lang="en-US" sz="900" dirty="0">
              <a:solidFill>
                <a:schemeClr val="tx1">
                  <a:lumMod val="50000"/>
                  <a:lumOff val="50000"/>
                </a:schemeClr>
              </a:solidFill>
            </a:endParaRPr>
          </a:p>
        </p:txBody>
      </p:sp>
      <p:sp>
        <p:nvSpPr>
          <p:cNvPr id="12" name="Footer Placeholder 11"/>
          <p:cNvSpPr>
            <a:spLocks noGrp="1"/>
          </p:cNvSpPr>
          <p:nvPr>
            <p:ph type="ftr" sz="quarter" idx="3"/>
          </p:nvPr>
        </p:nvSpPr>
        <p:spPr>
          <a:xfrm>
            <a:off x="3079630" y="647562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5132" r:id="rId1"/>
    <p:sldLayoutId id="2147485133" r:id="rId2"/>
    <p:sldLayoutId id="2147485134" r:id="rId3"/>
    <p:sldLayoutId id="2147485135" r:id="rId4"/>
    <p:sldLayoutId id="2147485136" r:id="rId5"/>
    <p:sldLayoutId id="2147485137" r:id="rId6"/>
    <p:sldLayoutId id="2147485138" r:id="rId7"/>
    <p:sldLayoutId id="2147485139" r:id="rId8"/>
    <p:sldLayoutId id="2147485140" r:id="rId9"/>
    <p:sldLayoutId id="2147485142" r:id="rId10"/>
    <p:sldLayoutId id="2147485143" r:id="rId11"/>
    <p:sldLayoutId id="2147485144" r:id="rId12"/>
    <p:sldLayoutId id="2147485153" r:id="rId13"/>
    <p:sldLayoutId id="2147485146" r:id="rId14"/>
    <p:sldLayoutId id="2147485147" r:id="rId15"/>
    <p:sldLayoutId id="2147485148" r:id="rId16"/>
    <p:sldLayoutId id="2147485149" r:id="rId17"/>
    <p:sldLayoutId id="2147485150" r:id="rId18"/>
    <p:sldLayoutId id="2147485151" r:id="rId19"/>
    <p:sldLayoutId id="2147485152" r:id="rId20"/>
  </p:sldLayoutIdLst>
  <p:hf sldNum="0" hdr="0" dt="0"/>
  <p:txStyles>
    <p:titleStyle>
      <a:lvl1pPr algn="l" defTabSz="914400" rtl="0" eaLnBrk="1" latinLnBrk="0" hangingPunct="1">
        <a:spcBef>
          <a:spcPct val="0"/>
        </a:spcBef>
        <a:buNone/>
        <a:defRPr sz="3400" b="1" kern="1200">
          <a:solidFill>
            <a:schemeClr val="tx1"/>
          </a:solidFill>
          <a:latin typeface="+mj-lt"/>
          <a:ea typeface="+mj-ea"/>
          <a:cs typeface="+mj-cs"/>
        </a:defRPr>
      </a:lvl1pPr>
    </p:titleStyle>
    <p:bodyStyle>
      <a:lvl1pPr marL="290513" indent="-290513" algn="l" defTabSz="914400" rtl="0" eaLnBrk="1" latinLnBrk="0" hangingPunct="1">
        <a:spcBef>
          <a:spcPts val="600"/>
        </a:spcBef>
        <a:buFont typeface="Arial" pitchFamily="34" charset="0"/>
        <a:buChar char="•"/>
        <a:defRPr sz="2400" kern="1200">
          <a:solidFill>
            <a:schemeClr val="tx1"/>
          </a:solidFill>
          <a:latin typeface="+mn-lt"/>
          <a:ea typeface="+mn-ea"/>
          <a:cs typeface="+mn-cs"/>
        </a:defRPr>
      </a:lvl1pPr>
      <a:lvl2pPr marL="568325" indent="-279400"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2pPr>
      <a:lvl3pPr marL="858838" indent="-290513" algn="l" defTabSz="568325" rtl="0" eaLnBrk="1" latinLnBrk="0" hangingPunct="1">
        <a:spcBef>
          <a:spcPts val="600"/>
        </a:spcBef>
        <a:buFont typeface="Arial" pitchFamily="34" charset="0"/>
        <a:buChar char="–"/>
        <a:tabLst>
          <a:tab pos="803275" algn="l"/>
        </a:tabLst>
        <a:defRPr sz="1800" kern="1200">
          <a:solidFill>
            <a:schemeClr val="tx1"/>
          </a:solidFill>
          <a:latin typeface="+mn-lt"/>
          <a:ea typeface="+mn-ea"/>
          <a:cs typeface="+mn-cs"/>
        </a:defRPr>
      </a:lvl3pPr>
      <a:lvl4pPr marL="1149350" indent="-292100"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4pPr>
      <a:lvl5pPr marL="1154113" indent="-295275" algn="l" defTabSz="914400" rtl="0" eaLnBrk="1" latinLnBrk="0" hangingPunct="1">
        <a:spcBef>
          <a:spcPct val="20000"/>
        </a:spcBef>
        <a:buFont typeface="Arial" pitchFamily="34" charset="0"/>
        <a:buChar char="–"/>
        <a:defRPr sz="16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Word_Document1.docx"/><Relationship Id="rId4" Type="http://schemas.openxmlformats.org/officeDocument/2006/relationships/hyperlink" Target="http://jinja.pocoo.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blog.csdn.net/zhangxinrun/article/details/8095118" TargetMode="External"/><Relationship Id="rId2" Type="http://schemas.openxmlformats.org/officeDocument/2006/relationships/hyperlink" Target="http://www.djangobook.com/en/2.0/chapter04.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Django</a:t>
            </a:r>
            <a:r>
              <a:rPr lang="en-US" dirty="0" smtClean="0"/>
              <a:t> 3</a:t>
            </a:r>
            <a:endParaRPr lang="en-US" dirty="0"/>
          </a:p>
        </p:txBody>
      </p:sp>
      <p:sp>
        <p:nvSpPr>
          <p:cNvPr id="3" name="Subtitle 2"/>
          <p:cNvSpPr>
            <a:spLocks noGrp="1"/>
          </p:cNvSpPr>
          <p:nvPr>
            <p:ph type="subTitle" idx="1"/>
          </p:nvPr>
        </p:nvSpPr>
        <p:spPr/>
        <p:txBody>
          <a:bodyPr/>
          <a:lstStyle/>
          <a:p>
            <a:r>
              <a:rPr lang="en-US" dirty="0" smtClean="0"/>
              <a:t>Class 4: Templates (2)</a:t>
            </a:r>
            <a:endParaRPr lang="en-US" dirty="0"/>
          </a:p>
        </p:txBody>
      </p:sp>
      <p:sp>
        <p:nvSpPr>
          <p:cNvPr id="4" name="Text Placeholder 3"/>
          <p:cNvSpPr>
            <a:spLocks noGrp="1"/>
          </p:cNvSpPr>
          <p:nvPr>
            <p:ph type="body" sz="quarter" idx="13"/>
          </p:nvPr>
        </p:nvSpPr>
        <p:spPr/>
        <p:txBody>
          <a:bodyPr/>
          <a:lstStyle/>
          <a:p>
            <a:endParaRPr lang="en-US"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51380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Template </a:t>
            </a:r>
            <a:r>
              <a:rPr lang="en-US" dirty="0" smtClean="0"/>
              <a:t>Tag</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03574914"/>
              </p:ext>
            </p:extLst>
          </p:nvPr>
        </p:nvGraphicFramePr>
        <p:xfrm>
          <a:off x="658813" y="1111250"/>
          <a:ext cx="7761287" cy="4930775"/>
        </p:xfrm>
        <a:graphic>
          <a:graphicData uri="http://schemas.openxmlformats.org/presentationml/2006/ole">
            <mc:AlternateContent xmlns:mc="http://schemas.openxmlformats.org/markup-compatibility/2006">
              <mc:Choice xmlns:v="urn:schemas-microsoft-com:vml" Requires="v">
                <p:oleObj spid="_x0000_s17415" name="Document" r:id="rId3" imgW="7760553" imgH="4931140" progId="Word.Document.12">
                  <p:embed/>
                </p:oleObj>
              </mc:Choice>
              <mc:Fallback>
                <p:oleObj name="Document" r:id="rId3" imgW="7760553" imgH="4931140" progId="Word.Document.12">
                  <p:embed/>
                  <p:pic>
                    <p:nvPicPr>
                      <p:cNvPr id="0" name=""/>
                      <p:cNvPicPr/>
                      <p:nvPr/>
                    </p:nvPicPr>
                    <p:blipFill>
                      <a:blip r:embed="rId4"/>
                      <a:stretch>
                        <a:fillRect/>
                      </a:stretch>
                    </p:blipFill>
                    <p:spPr>
                      <a:xfrm>
                        <a:off x="658813" y="1111250"/>
                        <a:ext cx="7761287" cy="4930775"/>
                      </a:xfrm>
                      <a:prstGeom prst="rect">
                        <a:avLst/>
                      </a:prstGeom>
                    </p:spPr>
                  </p:pic>
                </p:oleObj>
              </mc:Fallback>
            </mc:AlternateContent>
          </a:graphicData>
        </a:graphic>
      </p:graphicFrame>
    </p:spTree>
    <p:extLst>
      <p:ext uri="{BB962C8B-B14F-4D97-AF65-F5344CB8AC3E}">
        <p14:creationId xmlns:p14="http://schemas.microsoft.com/office/powerpoint/2010/main" val="2234893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Inheritance</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4280925294"/>
              </p:ext>
            </p:extLst>
          </p:nvPr>
        </p:nvGraphicFramePr>
        <p:xfrm>
          <a:off x="273050" y="1028700"/>
          <a:ext cx="8634413" cy="5353050"/>
        </p:xfrm>
        <a:graphic>
          <a:graphicData uri="http://schemas.openxmlformats.org/presentationml/2006/ole">
            <mc:AlternateContent xmlns:mc="http://schemas.openxmlformats.org/markup-compatibility/2006">
              <mc:Choice xmlns:v="urn:schemas-microsoft-com:vml" Requires="v">
                <p:oleObj spid="_x0000_s18436" name="Document" r:id="rId3" imgW="7280836" imgH="4512580" progId="Word.Document.12">
                  <p:embed/>
                </p:oleObj>
              </mc:Choice>
              <mc:Fallback>
                <p:oleObj name="Document" r:id="rId3" imgW="7280836" imgH="4512580" progId="Word.Document.12">
                  <p:embed/>
                  <p:pic>
                    <p:nvPicPr>
                      <p:cNvPr id="0" name=""/>
                      <p:cNvPicPr/>
                      <p:nvPr/>
                    </p:nvPicPr>
                    <p:blipFill>
                      <a:blip r:embed="rId4"/>
                      <a:stretch>
                        <a:fillRect/>
                      </a:stretch>
                    </p:blipFill>
                    <p:spPr>
                      <a:xfrm>
                        <a:off x="273050" y="1028700"/>
                        <a:ext cx="8634413" cy="5353050"/>
                      </a:xfrm>
                      <a:prstGeom prst="rect">
                        <a:avLst/>
                      </a:prstGeom>
                    </p:spPr>
                  </p:pic>
                </p:oleObj>
              </mc:Fallback>
            </mc:AlternateContent>
          </a:graphicData>
        </a:graphic>
      </p:graphicFrame>
    </p:spTree>
    <p:extLst>
      <p:ext uri="{BB962C8B-B14F-4D97-AF65-F5344CB8AC3E}">
        <p14:creationId xmlns:p14="http://schemas.microsoft.com/office/powerpoint/2010/main" val="1699880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Inheritance(2)</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1515155042"/>
              </p:ext>
            </p:extLst>
          </p:nvPr>
        </p:nvGraphicFramePr>
        <p:xfrm>
          <a:off x="288925" y="1028700"/>
          <a:ext cx="8497888" cy="5514975"/>
        </p:xfrm>
        <a:graphic>
          <a:graphicData uri="http://schemas.openxmlformats.org/presentationml/2006/ole">
            <mc:AlternateContent xmlns:mc="http://schemas.openxmlformats.org/markup-compatibility/2006">
              <mc:Choice xmlns:v="urn:schemas-microsoft-com:vml" Requires="v">
                <p:oleObj spid="_x0000_s19460" name="Document" r:id="rId3" imgW="7280836" imgH="4724564" progId="Word.Document.12">
                  <p:embed/>
                </p:oleObj>
              </mc:Choice>
              <mc:Fallback>
                <p:oleObj name="Document" r:id="rId3" imgW="7280836" imgH="4724564" progId="Word.Document.12">
                  <p:embed/>
                  <p:pic>
                    <p:nvPicPr>
                      <p:cNvPr id="0" name=""/>
                      <p:cNvPicPr/>
                      <p:nvPr/>
                    </p:nvPicPr>
                    <p:blipFill>
                      <a:blip r:embed="rId4"/>
                      <a:stretch>
                        <a:fillRect/>
                      </a:stretch>
                    </p:blipFill>
                    <p:spPr>
                      <a:xfrm>
                        <a:off x="288925" y="1028700"/>
                        <a:ext cx="8497888" cy="5514975"/>
                      </a:xfrm>
                      <a:prstGeom prst="rect">
                        <a:avLst/>
                      </a:prstGeom>
                    </p:spPr>
                  </p:pic>
                </p:oleObj>
              </mc:Fallback>
            </mc:AlternateContent>
          </a:graphicData>
        </a:graphic>
      </p:graphicFrame>
    </p:spTree>
    <p:extLst>
      <p:ext uri="{BB962C8B-B14F-4D97-AF65-F5344CB8AC3E}">
        <p14:creationId xmlns:p14="http://schemas.microsoft.com/office/powerpoint/2010/main" val="977153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Inheritance(3)</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99389943"/>
              </p:ext>
            </p:extLst>
          </p:nvPr>
        </p:nvGraphicFramePr>
        <p:xfrm>
          <a:off x="292100" y="1028700"/>
          <a:ext cx="8491538" cy="5286375"/>
        </p:xfrm>
        <a:graphic>
          <a:graphicData uri="http://schemas.openxmlformats.org/presentationml/2006/ole">
            <mc:AlternateContent xmlns:mc="http://schemas.openxmlformats.org/markup-compatibility/2006">
              <mc:Choice xmlns:v="urn:schemas-microsoft-com:vml" Requires="v">
                <p:oleObj spid="_x0000_s20483" name="Document" r:id="rId3" imgW="7280836" imgH="4532409" progId="Word.Document.12">
                  <p:embed/>
                </p:oleObj>
              </mc:Choice>
              <mc:Fallback>
                <p:oleObj name="Document" r:id="rId3" imgW="7280836" imgH="4532409" progId="Word.Document.12">
                  <p:embed/>
                  <p:pic>
                    <p:nvPicPr>
                      <p:cNvPr id="0" name=""/>
                      <p:cNvPicPr/>
                      <p:nvPr/>
                    </p:nvPicPr>
                    <p:blipFill>
                      <a:blip r:embed="rId4"/>
                      <a:stretch>
                        <a:fillRect/>
                      </a:stretch>
                    </p:blipFill>
                    <p:spPr>
                      <a:xfrm>
                        <a:off x="292100" y="1028700"/>
                        <a:ext cx="8491538" cy="5286375"/>
                      </a:xfrm>
                      <a:prstGeom prst="rect">
                        <a:avLst/>
                      </a:prstGeom>
                    </p:spPr>
                  </p:pic>
                </p:oleObj>
              </mc:Fallback>
            </mc:AlternateContent>
          </a:graphicData>
        </a:graphic>
      </p:graphicFrame>
    </p:spTree>
    <p:extLst>
      <p:ext uri="{BB962C8B-B14F-4D97-AF65-F5344CB8AC3E}">
        <p14:creationId xmlns:p14="http://schemas.microsoft.com/office/powerpoint/2010/main" val="306559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a:t>
            </a:r>
            <a:endParaRPr lang="en-US" dirty="0"/>
          </a:p>
        </p:txBody>
      </p:sp>
      <p:sp>
        <p:nvSpPr>
          <p:cNvPr id="3" name="Content Placeholder 2"/>
          <p:cNvSpPr>
            <a:spLocks noGrp="1"/>
          </p:cNvSpPr>
          <p:nvPr>
            <p:ph idx="1"/>
          </p:nvPr>
        </p:nvSpPr>
        <p:spPr>
          <a:xfrm>
            <a:off x="467544" y="980728"/>
            <a:ext cx="8229600" cy="4848225"/>
          </a:xfrm>
        </p:spPr>
        <p:txBody>
          <a:bodyPr/>
          <a:lstStyle/>
          <a:p>
            <a:r>
              <a:rPr lang="en-US" altLang="zh-CN" dirty="0" smtClean="0"/>
              <a:t>Jinja2</a:t>
            </a:r>
          </a:p>
          <a:p>
            <a:pPr lvl="1"/>
            <a:r>
              <a:rPr lang="en-US" dirty="0">
                <a:hlinkClick r:id="rId4"/>
              </a:rPr>
              <a:t>http://</a:t>
            </a:r>
            <a:r>
              <a:rPr lang="en-US" dirty="0" smtClean="0">
                <a:hlinkClick r:id="rId4"/>
              </a:rPr>
              <a:t>jinja.pocoo.org</a:t>
            </a:r>
            <a:endParaRPr lang="en-US" dirty="0" smtClean="0"/>
          </a:p>
          <a:p>
            <a:r>
              <a:rPr lang="en-US" dirty="0" smtClean="0"/>
              <a:t>Create and Render one template</a:t>
            </a:r>
          </a:p>
          <a:p>
            <a:pPr lvl="2">
              <a:buFont typeface="Wingdings" pitchFamily="2" charset="2"/>
              <a:buChar char="Ø"/>
            </a:pPr>
            <a:endParaRPr lang="en-US" altLang="zh-CN" sz="1400" dirty="0" smtClean="0"/>
          </a:p>
          <a:p>
            <a:pPr lvl="2">
              <a:buFont typeface="Wingdings" pitchFamily="2" charset="2"/>
              <a:buChar char="Ø"/>
            </a:pPr>
            <a:endParaRPr lang="en-US" altLang="zh-CN" sz="1400" dirty="0"/>
          </a:p>
          <a:p>
            <a:pPr lvl="2">
              <a:buFont typeface="Wingdings" pitchFamily="2" charset="2"/>
              <a:buChar char="Ø"/>
            </a:pPr>
            <a:endParaRPr lang="en-US" altLang="zh-CN" sz="1400" dirty="0" smtClean="0"/>
          </a:p>
          <a:p>
            <a:pPr lvl="2">
              <a:buFont typeface="Wingdings" pitchFamily="2" charset="2"/>
              <a:buChar char="Ø"/>
            </a:pPr>
            <a:endParaRPr lang="en-US" altLang="zh-CN" sz="1400" dirty="0"/>
          </a:p>
          <a:p>
            <a:pPr lvl="2">
              <a:buFont typeface="Wingdings" pitchFamily="2" charset="2"/>
              <a:buChar char="Ø"/>
            </a:pPr>
            <a:endParaRPr lang="en-US" altLang="zh-CN" sz="1400" dirty="0" smtClean="0"/>
          </a:p>
          <a:p>
            <a:pPr lvl="1"/>
            <a:r>
              <a:rPr lang="en-US" dirty="0" err="1" smtClean="0">
                <a:solidFill>
                  <a:prstClr val="black"/>
                </a:solidFill>
              </a:rPr>
              <a:t>Dict</a:t>
            </a:r>
            <a:r>
              <a:rPr lang="en-US" dirty="0" smtClean="0">
                <a:solidFill>
                  <a:prstClr val="black"/>
                </a:solidFill>
              </a:rPr>
              <a:t>, </a:t>
            </a:r>
            <a:r>
              <a:rPr lang="en-US" dirty="0" smtClean="0"/>
              <a:t>Attribute, Method, List-index Lookup</a:t>
            </a:r>
            <a:endParaRPr lang="en-US" dirty="0">
              <a:solidFill>
                <a:prstClr val="black"/>
              </a:solidFill>
            </a:endParaRPr>
          </a:p>
          <a:p>
            <a:r>
              <a:rPr lang="en-US" dirty="0" smtClean="0"/>
              <a:t>Tags </a:t>
            </a:r>
            <a:r>
              <a:rPr lang="en-US" dirty="0"/>
              <a:t>and Filters</a:t>
            </a:r>
            <a:endParaRPr lang="en-US" dirty="0" smtClean="0"/>
          </a:p>
          <a:p>
            <a:pPr lvl="1"/>
            <a:r>
              <a:rPr lang="en-US" dirty="0" smtClean="0"/>
              <a:t>if, for, </a:t>
            </a:r>
            <a:r>
              <a:rPr lang="en-US" dirty="0" err="1" smtClean="0"/>
              <a:t>ifequal</a:t>
            </a:r>
            <a:r>
              <a:rPr lang="en-US" dirty="0" smtClean="0"/>
              <a:t> </a:t>
            </a:r>
            <a:endParaRPr lang="en-US" dirty="0"/>
          </a:p>
          <a:p>
            <a:pPr lvl="1"/>
            <a:r>
              <a:rPr lang="en-US" dirty="0" smtClean="0"/>
              <a:t>Filters</a:t>
            </a:r>
          </a:p>
          <a:p>
            <a:pPr lvl="2">
              <a:buFont typeface="Wingdings" pitchFamily="2" charset="2"/>
              <a:buChar char="§"/>
            </a:pPr>
            <a:r>
              <a:rPr lang="en-US" dirty="0" smtClean="0"/>
              <a:t>{{ </a:t>
            </a:r>
            <a:r>
              <a:rPr lang="en-US" dirty="0" err="1"/>
              <a:t>name|lower</a:t>
            </a:r>
            <a:r>
              <a:rPr lang="en-US" dirty="0"/>
              <a:t> </a:t>
            </a:r>
            <a:r>
              <a:rPr lang="en-US" dirty="0" smtClean="0"/>
              <a:t>}}</a:t>
            </a:r>
          </a:p>
          <a:p>
            <a:pPr lvl="2">
              <a:buFont typeface="Wingdings" pitchFamily="2" charset="2"/>
              <a:buChar char="§"/>
            </a:pPr>
            <a:r>
              <a:rPr lang="en-US" dirty="0"/>
              <a:t>{{ </a:t>
            </a:r>
            <a:r>
              <a:rPr lang="en-US" dirty="0" err="1"/>
              <a:t>my_list|first|upper</a:t>
            </a:r>
            <a:r>
              <a:rPr lang="en-US" dirty="0"/>
              <a:t> </a:t>
            </a:r>
            <a:r>
              <a:rPr lang="en-US" dirty="0" smtClean="0"/>
              <a:t>}}</a:t>
            </a:r>
          </a:p>
          <a:p>
            <a:pPr lvl="2">
              <a:buFont typeface="Wingdings" pitchFamily="2" charset="2"/>
              <a:buChar char="§"/>
            </a:pPr>
            <a:r>
              <a:rPr lang="en-US" dirty="0"/>
              <a:t>{{ bio|truncatewords:"30" }}</a:t>
            </a:r>
            <a:endParaRPr lang="en-US" dirty="0" smtClean="0"/>
          </a:p>
          <a:p>
            <a:pPr lvl="1"/>
            <a:endParaRPr lang="en-US" dirty="0" smtClean="0"/>
          </a:p>
          <a:p>
            <a:pPr lvl="1"/>
            <a:endParaRPr lang="en-US" dirty="0" smtClean="0"/>
          </a:p>
        </p:txBody>
      </p:sp>
      <p:sp>
        <p:nvSpPr>
          <p:cNvPr id="4" name="Footer Placeholder 3"/>
          <p:cNvSpPr>
            <a:spLocks noGrp="1"/>
          </p:cNvSpPr>
          <p:nvPr>
            <p:ph type="ftr" sz="quarter" idx="10"/>
          </p:nvPr>
        </p:nvSpPr>
        <p:spPr/>
        <p:txBody>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32078563"/>
              </p:ext>
            </p:extLst>
          </p:nvPr>
        </p:nvGraphicFramePr>
        <p:xfrm>
          <a:off x="1259632" y="2276872"/>
          <a:ext cx="6102350" cy="4070350"/>
        </p:xfrm>
        <a:graphic>
          <a:graphicData uri="http://schemas.openxmlformats.org/presentationml/2006/ole">
            <mc:AlternateContent xmlns:mc="http://schemas.openxmlformats.org/markup-compatibility/2006">
              <mc:Choice xmlns:v="urn:schemas-microsoft-com:vml" Requires="v">
                <p:oleObj spid="_x0000_s10248" name="Document" r:id="rId5" imgW="6102537" imgH="4069867" progId="Word.Document.12">
                  <p:embed/>
                </p:oleObj>
              </mc:Choice>
              <mc:Fallback>
                <p:oleObj name="Document" r:id="rId5" imgW="6102537" imgH="4069867" progId="Word.Document.12">
                  <p:embed/>
                  <p:pic>
                    <p:nvPicPr>
                      <p:cNvPr id="0" name=""/>
                      <p:cNvPicPr/>
                      <p:nvPr/>
                    </p:nvPicPr>
                    <p:blipFill>
                      <a:blip r:embed="rId6"/>
                      <a:stretch>
                        <a:fillRect/>
                      </a:stretch>
                    </p:blipFill>
                    <p:spPr>
                      <a:xfrm>
                        <a:off x="1259632" y="2276872"/>
                        <a:ext cx="6102350" cy="4070350"/>
                      </a:xfrm>
                      <a:prstGeom prst="rect">
                        <a:avLst/>
                      </a:prstGeom>
                    </p:spPr>
                  </p:pic>
                </p:oleObj>
              </mc:Fallback>
            </mc:AlternateContent>
          </a:graphicData>
        </a:graphic>
      </p:graphicFrame>
    </p:spTree>
    <p:extLst>
      <p:ext uri="{BB962C8B-B14F-4D97-AF65-F5344CB8AC3E}">
        <p14:creationId xmlns:p14="http://schemas.microsoft.com/office/powerpoint/2010/main" val="595916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link</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www.djangobook.com/en/2.0/chapter04.html</a:t>
            </a:r>
            <a:endParaRPr lang="en-US" dirty="0" smtClean="0"/>
          </a:p>
          <a:p>
            <a:endParaRPr lang="en-US" dirty="0"/>
          </a:p>
          <a:p>
            <a:r>
              <a:rPr lang="en-US" dirty="0" smtClean="0"/>
              <a:t>Chinese</a:t>
            </a:r>
          </a:p>
          <a:p>
            <a:r>
              <a:rPr lang="en-US" dirty="0">
                <a:hlinkClick r:id="rId3"/>
              </a:rPr>
              <a:t>http://</a:t>
            </a:r>
            <a:r>
              <a:rPr lang="en-US" dirty="0" smtClean="0">
                <a:hlinkClick r:id="rId3"/>
              </a:rPr>
              <a:t>blog.csdn.net/zhangxinrun/article/details/8095118</a:t>
            </a:r>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447320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Loading</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955119317"/>
              </p:ext>
            </p:extLst>
          </p:nvPr>
        </p:nvGraphicFramePr>
        <p:xfrm>
          <a:off x="395536" y="1053579"/>
          <a:ext cx="8208911" cy="5474998"/>
        </p:xfrm>
        <a:graphic>
          <a:graphicData uri="http://schemas.openxmlformats.org/presentationml/2006/ole">
            <mc:AlternateContent xmlns:mc="http://schemas.openxmlformats.org/markup-compatibility/2006">
              <mc:Choice xmlns:v="urn:schemas-microsoft-com:vml" Requires="v">
                <p:oleObj spid="_x0000_s11271" name="Document" r:id="rId3" imgW="6102537" imgH="4069867" progId="Word.Document.12">
                  <p:embed/>
                </p:oleObj>
              </mc:Choice>
              <mc:Fallback>
                <p:oleObj name="Document" r:id="rId3" imgW="6102537" imgH="4069867" progId="Word.Document.12">
                  <p:embed/>
                  <p:pic>
                    <p:nvPicPr>
                      <p:cNvPr id="0" name=""/>
                      <p:cNvPicPr/>
                      <p:nvPr/>
                    </p:nvPicPr>
                    <p:blipFill>
                      <a:blip r:embed="rId4"/>
                      <a:stretch>
                        <a:fillRect/>
                      </a:stretch>
                    </p:blipFill>
                    <p:spPr>
                      <a:xfrm>
                        <a:off x="395536" y="1053579"/>
                        <a:ext cx="8208911" cy="5474998"/>
                      </a:xfrm>
                      <a:prstGeom prst="rect">
                        <a:avLst/>
                      </a:prstGeom>
                    </p:spPr>
                  </p:pic>
                </p:oleObj>
              </mc:Fallback>
            </mc:AlternateContent>
          </a:graphicData>
        </a:graphic>
      </p:graphicFrame>
    </p:spTree>
    <p:extLst>
      <p:ext uri="{BB962C8B-B14F-4D97-AF65-F5344CB8AC3E}">
        <p14:creationId xmlns:p14="http://schemas.microsoft.com/office/powerpoint/2010/main" val="1331947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Loading(2)</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234758593"/>
              </p:ext>
            </p:extLst>
          </p:nvPr>
        </p:nvGraphicFramePr>
        <p:xfrm>
          <a:off x="406400" y="1057275"/>
          <a:ext cx="8140700" cy="5446713"/>
        </p:xfrm>
        <a:graphic>
          <a:graphicData uri="http://schemas.openxmlformats.org/presentationml/2006/ole">
            <mc:AlternateContent xmlns:mc="http://schemas.openxmlformats.org/markup-compatibility/2006">
              <mc:Choice xmlns:v="urn:schemas-microsoft-com:vml" Requires="v">
                <p:oleObj spid="_x0000_s12296" name="Document" r:id="rId3" imgW="6102537" imgH="4082485" progId="Word.Document.12">
                  <p:embed/>
                </p:oleObj>
              </mc:Choice>
              <mc:Fallback>
                <p:oleObj name="Document" r:id="rId3" imgW="6102537" imgH="4082485" progId="Word.Document.12">
                  <p:embed/>
                  <p:pic>
                    <p:nvPicPr>
                      <p:cNvPr id="0" name=""/>
                      <p:cNvPicPr/>
                      <p:nvPr/>
                    </p:nvPicPr>
                    <p:blipFill>
                      <a:blip r:embed="rId4"/>
                      <a:stretch>
                        <a:fillRect/>
                      </a:stretch>
                    </p:blipFill>
                    <p:spPr>
                      <a:xfrm>
                        <a:off x="406400" y="1057275"/>
                        <a:ext cx="8140700" cy="5446713"/>
                      </a:xfrm>
                      <a:prstGeom prst="rect">
                        <a:avLst/>
                      </a:prstGeom>
                    </p:spPr>
                  </p:pic>
                </p:oleObj>
              </mc:Fallback>
            </mc:AlternateContent>
          </a:graphicData>
        </a:graphic>
      </p:graphicFrame>
    </p:spTree>
    <p:extLst>
      <p:ext uri="{BB962C8B-B14F-4D97-AF65-F5344CB8AC3E}">
        <p14:creationId xmlns:p14="http://schemas.microsoft.com/office/powerpoint/2010/main" val="3824500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Loading(3)</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68106138"/>
              </p:ext>
            </p:extLst>
          </p:nvPr>
        </p:nvGraphicFramePr>
        <p:xfrm>
          <a:off x="400050" y="1062038"/>
          <a:ext cx="8086725" cy="5410200"/>
        </p:xfrm>
        <a:graphic>
          <a:graphicData uri="http://schemas.openxmlformats.org/presentationml/2006/ole">
            <mc:AlternateContent xmlns:mc="http://schemas.openxmlformats.org/markup-compatibility/2006">
              <mc:Choice xmlns:v="urn:schemas-microsoft-com:vml" Requires="v">
                <p:oleObj spid="_x0000_s13319" name="Document" r:id="rId3" imgW="6102537" imgH="4082485" progId="Word.Document.12">
                  <p:embed/>
                </p:oleObj>
              </mc:Choice>
              <mc:Fallback>
                <p:oleObj name="Document" r:id="rId3" imgW="6102537" imgH="4082485" progId="Word.Document.12">
                  <p:embed/>
                  <p:pic>
                    <p:nvPicPr>
                      <p:cNvPr id="0" name=""/>
                      <p:cNvPicPr/>
                      <p:nvPr/>
                    </p:nvPicPr>
                    <p:blipFill>
                      <a:blip r:embed="rId4"/>
                      <a:stretch>
                        <a:fillRect/>
                      </a:stretch>
                    </p:blipFill>
                    <p:spPr>
                      <a:xfrm>
                        <a:off x="400050" y="1062038"/>
                        <a:ext cx="8086725" cy="5410200"/>
                      </a:xfrm>
                      <a:prstGeom prst="rect">
                        <a:avLst/>
                      </a:prstGeom>
                    </p:spPr>
                  </p:pic>
                </p:oleObj>
              </mc:Fallback>
            </mc:AlternateContent>
          </a:graphicData>
        </a:graphic>
      </p:graphicFrame>
    </p:spTree>
    <p:extLst>
      <p:ext uri="{BB962C8B-B14F-4D97-AF65-F5344CB8AC3E}">
        <p14:creationId xmlns:p14="http://schemas.microsoft.com/office/powerpoint/2010/main" val="2914872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try on your side</a:t>
            </a:r>
            <a:endParaRPr lang="en-US" dirty="0"/>
          </a:p>
        </p:txBody>
      </p:sp>
      <p:sp>
        <p:nvSpPr>
          <p:cNvPr id="3" name="Content Placeholder 2"/>
          <p:cNvSpPr>
            <a:spLocks noGrp="1"/>
          </p:cNvSpPr>
          <p:nvPr>
            <p:ph idx="1"/>
          </p:nvPr>
        </p:nvSpPr>
        <p:spPr>
          <a:xfrm>
            <a:off x="467544" y="1052736"/>
            <a:ext cx="8229600" cy="4848225"/>
          </a:xfrm>
        </p:spPr>
        <p:txBody>
          <a:bodyPr/>
          <a:lstStyle/>
          <a:p>
            <a:r>
              <a:rPr lang="en-US" sz="1800" dirty="0" smtClean="0"/>
              <a:t>Using previous </a:t>
            </a:r>
            <a:r>
              <a:rPr lang="en-US" sz="1800" dirty="0"/>
              <a:t>time </a:t>
            </a:r>
            <a:r>
              <a:rPr lang="en-US" sz="1800" dirty="0" smtClean="0"/>
              <a:t>example</a:t>
            </a:r>
          </a:p>
          <a:p>
            <a:r>
              <a:rPr lang="en-US" sz="1800" dirty="0" smtClean="0"/>
              <a:t>python </a:t>
            </a:r>
            <a:r>
              <a:rPr lang="en-US" sz="1800" dirty="0"/>
              <a:t>manage.py </a:t>
            </a:r>
            <a:r>
              <a:rPr lang="en-US" sz="1800" dirty="0" err="1" smtClean="0"/>
              <a:t>runserver</a:t>
            </a:r>
            <a:r>
              <a:rPr lang="en-US" sz="1800" dirty="0"/>
              <a:t> 0.0.0.0:portnumber</a:t>
            </a:r>
            <a:endParaRPr lang="en-US" sz="1800" dirty="0" smtClean="0"/>
          </a:p>
          <a:p>
            <a:pPr marL="457200" indent="-457200">
              <a:buFont typeface="+mj-lt"/>
              <a:buAutoNum type="arabicPeriod"/>
            </a:pPr>
            <a:r>
              <a:rPr lang="en-US" sz="1800" dirty="0" smtClean="0"/>
              <a:t>Add TEMPLATE_DIRS to settings.py</a:t>
            </a:r>
          </a:p>
          <a:p>
            <a:pPr marL="568325" lvl="2" indent="0">
              <a:buNone/>
            </a:pPr>
            <a:r>
              <a:rPr lang="en-US" sz="1400" dirty="0"/>
              <a:t>import </a:t>
            </a:r>
            <a:r>
              <a:rPr lang="en-US" sz="1400" dirty="0" err="1" smtClean="0"/>
              <a:t>os.path</a:t>
            </a:r>
            <a:endParaRPr lang="en-US" sz="1400" dirty="0" smtClean="0"/>
          </a:p>
          <a:p>
            <a:pPr marL="568325" lvl="2" indent="0">
              <a:buNone/>
            </a:pPr>
            <a:r>
              <a:rPr lang="en-US" sz="1400" dirty="0" smtClean="0"/>
              <a:t>TEMPLATE_DIRS </a:t>
            </a:r>
            <a:r>
              <a:rPr lang="en-US" sz="1400" dirty="0"/>
              <a:t>= </a:t>
            </a:r>
            <a:r>
              <a:rPr lang="en-US" sz="1400" dirty="0" smtClean="0"/>
              <a:t>(</a:t>
            </a:r>
            <a:r>
              <a:rPr lang="en-US" sz="1400" dirty="0" err="1" smtClean="0"/>
              <a:t>os.path.dirname</a:t>
            </a:r>
            <a:r>
              <a:rPr lang="en-US" sz="1400" dirty="0"/>
              <a:t>(__file</a:t>
            </a:r>
            <a:r>
              <a:rPr lang="en-US" sz="1400" dirty="0" smtClean="0"/>
              <a:t>__), )</a:t>
            </a:r>
            <a:endParaRPr lang="en-US" sz="1400" dirty="0"/>
          </a:p>
          <a:p>
            <a:pPr marL="457200" indent="-457200">
              <a:buFont typeface="+mj-lt"/>
              <a:buAutoNum type="arabicPeriod"/>
            </a:pPr>
            <a:r>
              <a:rPr lang="en-US" sz="1800" dirty="0" smtClean="0"/>
              <a:t>Add html to your local </a:t>
            </a:r>
            <a:r>
              <a:rPr lang="en-US" sz="1800" dirty="0" err="1" smtClean="0"/>
              <a:t>pwd</a:t>
            </a:r>
            <a:r>
              <a:rPr lang="en-US" sz="1800" dirty="0" smtClean="0"/>
              <a:t> </a:t>
            </a:r>
            <a:r>
              <a:rPr lang="en-US" sz="1800" dirty="0" err="1" smtClean="0"/>
              <a:t>dir</a:t>
            </a:r>
            <a:r>
              <a:rPr lang="en-US" sz="1800" dirty="0"/>
              <a:t> </a:t>
            </a:r>
            <a:r>
              <a:rPr lang="en-US" sz="1800" dirty="0" smtClean="0"/>
              <a:t>“current_datetime.html”</a:t>
            </a:r>
            <a:endParaRPr lang="en-US" sz="1800" dirty="0"/>
          </a:p>
          <a:p>
            <a:pPr marL="568325" lvl="2" indent="0">
              <a:buNone/>
            </a:pPr>
            <a:r>
              <a:rPr lang="en-US" sz="1200" dirty="0"/>
              <a:t>&lt;html&gt;&lt;body&gt;It is now {{ </a:t>
            </a:r>
            <a:r>
              <a:rPr lang="en-US" sz="1200" dirty="0" err="1"/>
              <a:t>current_date</a:t>
            </a:r>
            <a:r>
              <a:rPr lang="en-US" sz="1200" dirty="0"/>
              <a:t> }}.&lt;/body&gt;&lt;/html&gt;</a:t>
            </a:r>
            <a:endParaRPr lang="en-US" sz="1200" dirty="0" smtClean="0"/>
          </a:p>
          <a:p>
            <a:pPr marL="457200" indent="-457200">
              <a:buFont typeface="+mj-lt"/>
              <a:buAutoNum type="arabicPeriod"/>
            </a:pPr>
            <a:r>
              <a:rPr lang="en-US" sz="1800" dirty="0" smtClean="0"/>
              <a:t>Change view.py to template loading</a:t>
            </a:r>
            <a:endParaRPr lang="en-US" sz="1800" dirty="0"/>
          </a:p>
        </p:txBody>
      </p:sp>
      <p:sp>
        <p:nvSpPr>
          <p:cNvPr id="4" name="Footer Placeholder 3"/>
          <p:cNvSpPr>
            <a:spLocks noGrp="1"/>
          </p:cNvSpPr>
          <p:nvPr>
            <p:ph type="ftr" sz="quarter" idx="10"/>
          </p:nvPr>
        </p:nvSpPr>
        <p:spPr/>
        <p:txBody>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88349812"/>
              </p:ext>
            </p:extLst>
          </p:nvPr>
        </p:nvGraphicFramePr>
        <p:xfrm>
          <a:off x="971550" y="3648075"/>
          <a:ext cx="6086475" cy="4067175"/>
        </p:xfrm>
        <a:graphic>
          <a:graphicData uri="http://schemas.openxmlformats.org/presentationml/2006/ole">
            <mc:AlternateContent xmlns:mc="http://schemas.openxmlformats.org/markup-compatibility/2006">
              <mc:Choice xmlns:v="urn:schemas-microsoft-com:vml" Requires="v">
                <p:oleObj spid="_x0000_s14344" name="Document" r:id="rId3" imgW="6102537" imgH="4076356" progId="Word.Document.12">
                  <p:embed/>
                </p:oleObj>
              </mc:Choice>
              <mc:Fallback>
                <p:oleObj name="Document" r:id="rId3" imgW="6102537" imgH="4076356" progId="Word.Document.12">
                  <p:embed/>
                  <p:pic>
                    <p:nvPicPr>
                      <p:cNvPr id="0" name=""/>
                      <p:cNvPicPr/>
                      <p:nvPr/>
                    </p:nvPicPr>
                    <p:blipFill>
                      <a:blip r:embed="rId4"/>
                      <a:stretch>
                        <a:fillRect/>
                      </a:stretch>
                    </p:blipFill>
                    <p:spPr>
                      <a:xfrm>
                        <a:off x="971550" y="3648075"/>
                        <a:ext cx="6086475" cy="4067175"/>
                      </a:xfrm>
                      <a:prstGeom prst="rect">
                        <a:avLst/>
                      </a:prstGeom>
                    </p:spPr>
                  </p:pic>
                </p:oleObj>
              </mc:Fallback>
            </mc:AlternateContent>
          </a:graphicData>
        </a:graphic>
      </p:graphicFrame>
    </p:spTree>
    <p:extLst>
      <p:ext uri="{BB962C8B-B14F-4D97-AF65-F5344CB8AC3E}">
        <p14:creationId xmlns:p14="http://schemas.microsoft.com/office/powerpoint/2010/main" val="37756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a:t>
            </a:r>
            <a:r>
              <a:rPr lang="en-US" dirty="0" smtClean="0"/>
              <a:t>()</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132762361"/>
              </p:ext>
            </p:extLst>
          </p:nvPr>
        </p:nvGraphicFramePr>
        <p:xfrm>
          <a:off x="273050" y="1028700"/>
          <a:ext cx="8674100" cy="5743575"/>
        </p:xfrm>
        <a:graphic>
          <a:graphicData uri="http://schemas.openxmlformats.org/presentationml/2006/ole">
            <mc:AlternateContent xmlns:mc="http://schemas.openxmlformats.org/markup-compatibility/2006">
              <mc:Choice xmlns:v="urn:schemas-microsoft-com:vml" Requires="v">
                <p:oleObj spid="_x0000_s15367" name="Document" r:id="rId3" imgW="7310195" imgH="4841011" progId="Word.Document.12">
                  <p:embed/>
                </p:oleObj>
              </mc:Choice>
              <mc:Fallback>
                <p:oleObj name="Document" r:id="rId3" imgW="7310195" imgH="4841011" progId="Word.Document.12">
                  <p:embed/>
                  <p:pic>
                    <p:nvPicPr>
                      <p:cNvPr id="0" name=""/>
                      <p:cNvPicPr/>
                      <p:nvPr/>
                    </p:nvPicPr>
                    <p:blipFill>
                      <a:blip r:embed="rId4"/>
                      <a:stretch>
                        <a:fillRect/>
                      </a:stretch>
                    </p:blipFill>
                    <p:spPr>
                      <a:xfrm>
                        <a:off x="273050" y="1028700"/>
                        <a:ext cx="8674100" cy="5743575"/>
                      </a:xfrm>
                      <a:prstGeom prst="rect">
                        <a:avLst/>
                      </a:prstGeom>
                    </p:spPr>
                  </p:pic>
                </p:oleObj>
              </mc:Fallback>
            </mc:AlternateContent>
          </a:graphicData>
        </a:graphic>
      </p:graphicFrame>
    </p:spTree>
    <p:extLst>
      <p:ext uri="{BB962C8B-B14F-4D97-AF65-F5344CB8AC3E}">
        <p14:creationId xmlns:p14="http://schemas.microsoft.com/office/powerpoint/2010/main" val="111900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Subdirectories in </a:t>
            </a:r>
            <a:r>
              <a:rPr lang="en-US" dirty="0" err="1"/>
              <a:t>get_template</a:t>
            </a:r>
            <a:r>
              <a:rPr lang="en-US" dirty="0" smtClean="0"/>
              <a:t>()</a:t>
            </a:r>
            <a:endParaRPr lang="en-US" dirty="0"/>
          </a:p>
        </p:txBody>
      </p:sp>
      <p:sp>
        <p:nvSpPr>
          <p:cNvPr id="4" name="Footer Placeholder 3"/>
          <p:cNvSpPr>
            <a:spLocks noGrp="1"/>
          </p:cNvSpPr>
          <p:nvPr>
            <p:ph type="ftr" sz="quarter" idx="10"/>
          </p:nvPr>
        </p:nvSpPr>
        <p:spPr/>
        <p:txBody>
          <a:bodyPr/>
          <a:lstStyle/>
          <a:p>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857607886"/>
              </p:ext>
            </p:extLst>
          </p:nvPr>
        </p:nvGraphicFramePr>
        <p:xfrm>
          <a:off x="539750" y="1143000"/>
          <a:ext cx="8358188" cy="5553075"/>
        </p:xfrm>
        <a:graphic>
          <a:graphicData uri="http://schemas.openxmlformats.org/presentationml/2006/ole">
            <mc:AlternateContent xmlns:mc="http://schemas.openxmlformats.org/markup-compatibility/2006">
              <mc:Choice xmlns:v="urn:schemas-microsoft-com:vml" Requires="v">
                <p:oleObj spid="_x0000_s16391" name="Document" r:id="rId3" imgW="7043775" imgH="4680220" progId="Word.Document.12">
                  <p:embed/>
                </p:oleObj>
              </mc:Choice>
              <mc:Fallback>
                <p:oleObj name="Document" r:id="rId3" imgW="7043775" imgH="4680220" progId="Word.Document.12">
                  <p:embed/>
                  <p:pic>
                    <p:nvPicPr>
                      <p:cNvPr id="0" name=""/>
                      <p:cNvPicPr/>
                      <p:nvPr/>
                    </p:nvPicPr>
                    <p:blipFill>
                      <a:blip r:embed="rId4"/>
                      <a:stretch>
                        <a:fillRect/>
                      </a:stretch>
                    </p:blipFill>
                    <p:spPr>
                      <a:xfrm>
                        <a:off x="539750" y="1143000"/>
                        <a:ext cx="8358188" cy="5553075"/>
                      </a:xfrm>
                      <a:prstGeom prst="rect">
                        <a:avLst/>
                      </a:prstGeom>
                    </p:spPr>
                  </p:pic>
                </p:oleObj>
              </mc:Fallback>
            </mc:AlternateContent>
          </a:graphicData>
        </a:graphic>
      </p:graphicFrame>
    </p:spTree>
    <p:extLst>
      <p:ext uri="{BB962C8B-B14F-4D97-AF65-F5344CB8AC3E}">
        <p14:creationId xmlns:p14="http://schemas.microsoft.com/office/powerpoint/2010/main" val="3422520406"/>
      </p:ext>
    </p:extLst>
  </p:cSld>
  <p:clrMapOvr>
    <a:masterClrMapping/>
  </p:clrMapOvr>
</p:sld>
</file>

<file path=ppt/theme/theme1.xml><?xml version="1.0" encoding="utf-8"?>
<a:theme xmlns:a="http://schemas.openxmlformats.org/drawingml/2006/main" name="Default Theme">
  <a:themeElements>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Default Theme" id="{E41D392C-69B5-410B-93A2-3DCBC541DC57}" vid="{665B3EE7-6704-437D-8D44-ED21F54FF7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485</TotalTime>
  <Words>283</Words>
  <Application>Microsoft Office PowerPoint</Application>
  <PresentationFormat>On-screen Show (4:3)</PresentationFormat>
  <Paragraphs>45</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16" baseType="lpstr">
      <vt:lpstr>Default Theme</vt:lpstr>
      <vt:lpstr>Document</vt:lpstr>
      <vt:lpstr>Microsoft Word Document</vt:lpstr>
      <vt:lpstr>Django 3</vt:lpstr>
      <vt:lpstr>What we learned?</vt:lpstr>
      <vt:lpstr>Class link</vt:lpstr>
      <vt:lpstr>Template Loading</vt:lpstr>
      <vt:lpstr>Template Loading(2)</vt:lpstr>
      <vt:lpstr>Template Loading(3)</vt:lpstr>
      <vt:lpstr>Little try on your side</vt:lpstr>
      <vt:lpstr>render()</vt:lpstr>
      <vt:lpstr>Subdirectories in get_template()</vt:lpstr>
      <vt:lpstr>The include Template Tag</vt:lpstr>
      <vt:lpstr>Template Inheritance</vt:lpstr>
      <vt:lpstr>Template Inheritance(2)</vt:lpstr>
      <vt:lpstr>Template Inheritance(3)</vt:lpstr>
    </vt:vector>
  </TitlesOfParts>
  <Company>Synopsys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Django</dc:title>
  <dc:creator>Jiacheng Pan</dc:creator>
  <cp:lastModifiedBy>synopsys</cp:lastModifiedBy>
  <cp:revision>43</cp:revision>
  <dcterms:created xsi:type="dcterms:W3CDTF">2015-08-27T02:43:57Z</dcterms:created>
  <dcterms:modified xsi:type="dcterms:W3CDTF">2015-10-09T03:37:29Z</dcterms:modified>
</cp:coreProperties>
</file>