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1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94436" autoAdjust="0"/>
  </p:normalViewPr>
  <p:slideViewPr>
    <p:cSldViewPr>
      <p:cViewPr varScale="1">
        <p:scale>
          <a:sx n="104" d="100"/>
          <a:sy n="104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79BB0-E1B8-468F-9E34-E2025311327B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39DE-994A-4B40-A2E7-125A9C6C7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64674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0" y="6377959"/>
            <a:ext cx="2060812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88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1712"/>
            <a:ext cx="4040188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88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61712"/>
            <a:ext cx="4041775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8963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 smtClean="0"/>
            </a:lvl5pPr>
            <a:lvl6pPr>
              <a:defRPr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275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5"/>
            <a:ext cx="9144000" cy="508246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/>
            </a:lvl1pPr>
            <a:lvl2pPr marL="685800" indent="-342900">
              <a:buFont typeface="Arial" pitchFamily="34" charset="0"/>
              <a:buChar char="–"/>
              <a:defRPr sz="1800" baseline="0"/>
            </a:lvl2pPr>
            <a:lvl3pPr marL="1031875" indent="-344488">
              <a:buFont typeface="Arial" pitchFamily="34" charset="0"/>
              <a:buChar char="–"/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1336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6535579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Synopsys 2013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7328" y="6535579"/>
            <a:ext cx="64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171700" y="6475623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14" r:id="rId13"/>
    <p:sldLayoutId id="2147484915" r:id="rId14"/>
    <p:sldLayoutId id="2147484916" r:id="rId15"/>
    <p:sldLayoutId id="2147484917" r:id="rId16"/>
    <p:sldLayoutId id="2147484918" r:id="rId17"/>
    <p:sldLayoutId id="2147484919" r:id="rId18"/>
    <p:sldLayoutId id="2147484920" r:id="rId19"/>
    <p:sldLayoutId id="2147484921" r:id="rId20"/>
    <p:sldLayoutId id="2147484922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344488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7113" indent="-341313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12913" indent="-341313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6088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ftp/python/2.7.3/python-2.7.3.amd64.msi" TargetMode="External"/><Relationship Id="rId2" Type="http://schemas.openxmlformats.org/officeDocument/2006/relationships/hyperlink" Target="http://www.python.org/get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 Install Python 2.7.3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48225"/>
          </a:xfrm>
        </p:spPr>
        <p:txBody>
          <a:bodyPr/>
          <a:lstStyle/>
          <a:p>
            <a:r>
              <a:rPr lang="en-US" sz="1600" i="1" dirty="0" smtClean="0"/>
              <a:t>For Linux system, in our Citrix US01 and US03, python is installed  but the version may be not 2.7.3 (actually higher).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For Windows system, python 2.7.3 could be installed as following steps: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 smtClean="0"/>
              <a:t>Download </a:t>
            </a:r>
            <a:r>
              <a:rPr lang="en-US" altLang="zh-CN" sz="1400" dirty="0"/>
              <a:t>install package by </a:t>
            </a:r>
            <a:r>
              <a:rPr lang="en-US" altLang="zh-CN" sz="1400" u="sng" dirty="0">
                <a:hlinkClick r:id="rId2"/>
              </a:rPr>
              <a:t>http://</a:t>
            </a:r>
            <a:r>
              <a:rPr lang="en-US" altLang="zh-CN" sz="1400" u="sng" dirty="0" smtClean="0">
                <a:hlinkClick r:id="rId2"/>
              </a:rPr>
              <a:t>www.python.org/getit/</a:t>
            </a:r>
            <a:endParaRPr lang="en-US" altLang="zh-CN" sz="1400" u="sng" dirty="0"/>
          </a:p>
          <a:p>
            <a:pPr>
              <a:buFont typeface="+mj-lt"/>
              <a:buAutoNum type="arabicPeriod"/>
            </a:pPr>
            <a:r>
              <a:rPr lang="en-US" altLang="zh-CN" sz="1400" dirty="0" smtClean="0"/>
              <a:t>Please </a:t>
            </a:r>
            <a:r>
              <a:rPr lang="en-US" altLang="zh-CN" sz="1400" dirty="0"/>
              <a:t>choose </a:t>
            </a:r>
            <a:r>
              <a:rPr lang="en-US" altLang="zh-CN" sz="1400" dirty="0">
                <a:hlinkClick r:id="rId3"/>
              </a:rPr>
              <a:t>Python 2.7.3 Windows X86-64 Installer</a:t>
            </a:r>
            <a:r>
              <a:rPr lang="en-US" altLang="zh-CN" sz="1400" dirty="0"/>
              <a:t> so that we could all use the same </a:t>
            </a:r>
            <a:r>
              <a:rPr lang="en-US" altLang="zh-CN" sz="1400" dirty="0" smtClean="0"/>
              <a:t>version.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/>
              <a:t>Install it in your computer (e.g. I install it under C:\python27</a:t>
            </a:r>
            <a:r>
              <a:rPr lang="en-US" altLang="zh-CN" sz="1400" dirty="0" smtClean="0"/>
              <a:t>).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altLang="zh-CN" sz="1400" dirty="0"/>
              <a:t>Add the python path to your environment </a:t>
            </a:r>
            <a:r>
              <a:rPr lang="en-US" altLang="zh-CN" sz="1400" dirty="0" smtClean="0"/>
              <a:t>by:</a:t>
            </a:r>
          </a:p>
          <a:p>
            <a:pPr lvl="0">
              <a:buFont typeface="Wingdings" pitchFamily="2" charset="2"/>
              <a:buChar char="ü"/>
            </a:pPr>
            <a:r>
              <a:rPr lang="en-US" altLang="zh-CN" sz="1400" dirty="0"/>
              <a:t>Right click “Computer” and choose “Properties”</a:t>
            </a:r>
            <a:endParaRPr lang="zh-CN" altLang="zh-CN" sz="1400" dirty="0"/>
          </a:p>
          <a:p>
            <a:pPr lvl="0">
              <a:buFont typeface="Wingdings" pitchFamily="2" charset="2"/>
              <a:buChar char="ü"/>
            </a:pPr>
            <a:r>
              <a:rPr lang="en-US" altLang="zh-CN" sz="1400" dirty="0"/>
              <a:t>Choose “Advanced system settings”</a:t>
            </a:r>
            <a:endParaRPr lang="zh-CN" altLang="zh-CN" sz="1400" dirty="0"/>
          </a:p>
          <a:p>
            <a:pPr lvl="0">
              <a:buFont typeface="Wingdings" pitchFamily="2" charset="2"/>
              <a:buChar char="ü"/>
            </a:pPr>
            <a:r>
              <a:rPr lang="en-US" altLang="zh-CN" sz="1400" dirty="0"/>
              <a:t>Advanced” à “Environment variables…” </a:t>
            </a:r>
            <a:endParaRPr lang="zh-CN" altLang="zh-CN" sz="1400" dirty="0"/>
          </a:p>
          <a:p>
            <a:pPr lvl="0">
              <a:buFont typeface="Wingdings" pitchFamily="2" charset="2"/>
              <a:buChar char="ü"/>
            </a:pPr>
            <a:r>
              <a:rPr lang="en-US" altLang="zh-CN" sz="1400" dirty="0"/>
              <a:t>Choose “Path” under “System variables” and click “Edit”</a:t>
            </a:r>
            <a:endParaRPr lang="zh-CN" altLang="zh-CN" sz="1400" dirty="0"/>
          </a:p>
          <a:p>
            <a:pPr lvl="0">
              <a:buFont typeface="Wingdings" pitchFamily="2" charset="2"/>
              <a:buChar char="ü"/>
            </a:pPr>
            <a:r>
              <a:rPr lang="en-US" altLang="zh-CN" sz="1400" dirty="0"/>
              <a:t>Add your python path (e.g. c:\python27) to “variable value”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Then you can run python in </a:t>
            </a:r>
            <a:r>
              <a:rPr lang="en-US" altLang="zh-CN" sz="1400" dirty="0" err="1" smtClean="0"/>
              <a:t>cmd</a:t>
            </a:r>
            <a:r>
              <a:rPr lang="en-US" altLang="zh-CN" sz="1400" dirty="0" smtClean="0"/>
              <a:t> panel.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243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5226</TotalTime>
  <Words>156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0. Install Python 2.7.3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synopsys</dc:creator>
  <cp:lastModifiedBy>wjxu</cp:lastModifiedBy>
  <cp:revision>43</cp:revision>
  <dcterms:created xsi:type="dcterms:W3CDTF">2013-02-24T11:12:40Z</dcterms:created>
  <dcterms:modified xsi:type="dcterms:W3CDTF">2013-05-15T04:33:22Z</dcterms:modified>
</cp:coreProperties>
</file>