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5"/>
  </p:notesMasterIdLst>
  <p:sldIdLst>
    <p:sldId id="316" r:id="rId2"/>
    <p:sldId id="317" r:id="rId3"/>
    <p:sldId id="31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pi.python.org/pypi/setuptool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pypi/distribute" TargetMode="External"/><Relationship Id="rId2" Type="http://schemas.openxmlformats.org/officeDocument/2006/relationships/hyperlink" Target="http://pypi.python.org/pypi/pi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pypi.python.org/pypi/virtualenv" TargetMode="External"/><Relationship Id="rId4" Type="http://schemas.openxmlformats.org/officeDocument/2006/relationships/hyperlink" Target="http://pypi.python.org/pypi/nos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Preparation for testing 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1) </a:t>
            </a:r>
            <a:r>
              <a:rPr lang="en-US" altLang="zh-CN" dirty="0"/>
              <a:t>Open </a:t>
            </a:r>
            <a:r>
              <a:rPr lang="zh-CN" altLang="zh-CN" dirty="0"/>
              <a:t> </a:t>
            </a:r>
            <a:r>
              <a:rPr lang="en-US" altLang="zh-CN" u="sng" dirty="0">
                <a:hlinkClick r:id="rId2"/>
              </a:rPr>
              <a:t>http://pypi.python.org/pypi/setuptools#windows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2) Click </a:t>
            </a:r>
            <a:r>
              <a:rPr lang="zh-CN" altLang="zh-CN" dirty="0"/>
              <a:t>“</a:t>
            </a:r>
            <a:r>
              <a:rPr lang="en-US" altLang="zh-CN" dirty="0"/>
              <a:t>ez_setup.py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3) Save </a:t>
            </a:r>
            <a:r>
              <a:rPr lang="zh-CN" altLang="zh-CN" dirty="0" smtClean="0"/>
              <a:t>“</a:t>
            </a:r>
            <a:r>
              <a:rPr lang="en-US" altLang="zh-CN" dirty="0"/>
              <a:t>ez_setup.py</a:t>
            </a:r>
            <a:r>
              <a:rPr lang="zh-CN" altLang="zh-CN" dirty="0" smtClean="0"/>
              <a:t>”</a:t>
            </a:r>
            <a:r>
              <a:rPr lang="en-US" altLang="zh-CN" dirty="0" smtClean="0"/>
              <a:t>to your Python local disks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4)Run </a:t>
            </a:r>
            <a:r>
              <a:rPr lang="en-US" altLang="zh-CN" dirty="0"/>
              <a:t>ez_setup.py </a:t>
            </a:r>
            <a:r>
              <a:rPr lang="en-US" altLang="zh-CN" dirty="0" smtClean="0"/>
              <a:t>under doc OS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How to install 4 packages (pip, distribute, </a:t>
            </a:r>
            <a:r>
              <a:rPr lang="en-US" altLang="zh-CN" dirty="0" err="1"/>
              <a:t>virtualenv</a:t>
            </a:r>
            <a:r>
              <a:rPr lang="en-US" altLang="zh-CN" dirty="0"/>
              <a:t> and nose) in the Windows (Practice 46)?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2" y="3090862"/>
            <a:ext cx="7010400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41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Preparation for testing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175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5) Download software package </a:t>
            </a:r>
            <a:r>
              <a:rPr lang="en-US" altLang="zh-CN" dirty="0"/>
              <a:t>to local disk and </a:t>
            </a:r>
            <a:r>
              <a:rPr lang="en-US" altLang="zh-CN" dirty="0" err="1" smtClean="0"/>
              <a:t>uncompression</a:t>
            </a:r>
            <a:r>
              <a:rPr lang="en-US" altLang="zh-CN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pip – </a:t>
            </a:r>
            <a:r>
              <a:rPr lang="en-US" altLang="zh-CN" sz="2400" dirty="0">
                <a:hlinkClick r:id="rId2"/>
              </a:rPr>
              <a:t>http://pypi.python.org/pypi/pip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distribute – </a:t>
            </a:r>
            <a:r>
              <a:rPr lang="en-US" altLang="zh-CN" sz="2400" dirty="0">
                <a:hlinkClick r:id="rId3"/>
              </a:rPr>
              <a:t>http://pypi.python.org/pypi/distribute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nose – </a:t>
            </a:r>
            <a:r>
              <a:rPr lang="en-US" altLang="zh-CN" sz="2400" dirty="0">
                <a:hlinkClick r:id="rId4"/>
              </a:rPr>
              <a:t>http://pypi.python.org/pypi/nose/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/>
              <a:t>virtualenv</a:t>
            </a:r>
            <a:r>
              <a:rPr lang="en-US" altLang="zh-CN" sz="2400" dirty="0"/>
              <a:t> – </a:t>
            </a:r>
            <a:r>
              <a:rPr lang="en-US" altLang="zh-CN" sz="2400" dirty="0">
                <a:hlinkClick r:id="rId5"/>
              </a:rPr>
              <a:t>http://pypi.python.org/pypi/virtualenv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How to install 4 packages (pip, distribute, </a:t>
            </a:r>
            <a:r>
              <a:rPr lang="en-US" altLang="zh-CN" dirty="0" err="1"/>
              <a:t>virtualenv</a:t>
            </a:r>
            <a:r>
              <a:rPr lang="en-US" altLang="zh-CN" dirty="0"/>
              <a:t> and nose) in the Windows (Practice 46)?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Preparation for testing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75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6) Enter package location</a:t>
            </a:r>
          </a:p>
          <a:p>
            <a:pPr marL="0" indent="0">
              <a:buNone/>
            </a:pPr>
            <a:r>
              <a:rPr lang="en-US" altLang="zh-CN" dirty="0" smtClean="0"/>
              <a:t>  One example for </a:t>
            </a:r>
            <a:r>
              <a:rPr lang="en-US" altLang="zh-CN" dirty="0"/>
              <a:t>distribute 0.6.35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7) Run </a:t>
            </a:r>
            <a:r>
              <a:rPr lang="en-US" altLang="zh-CN" dirty="0"/>
              <a:t>the below commands: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setup.py </a:t>
            </a:r>
            <a:r>
              <a:rPr lang="en-US" altLang="zh-CN" dirty="0"/>
              <a:t>build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setup.py </a:t>
            </a:r>
            <a:r>
              <a:rPr lang="en-US" altLang="zh-CN" dirty="0"/>
              <a:t>install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How to install 4 packages (pip, distribute, </a:t>
            </a:r>
            <a:r>
              <a:rPr lang="en-US" altLang="zh-CN" dirty="0" err="1"/>
              <a:t>virtualenv</a:t>
            </a:r>
            <a:r>
              <a:rPr lang="en-US" altLang="zh-CN" dirty="0"/>
              <a:t> and nose) in the Windows (Practice 46)?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zbai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54159"/>
            <a:ext cx="2133600" cy="330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517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162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10. Preparation for testing  </vt:lpstr>
      <vt:lpstr>10. Preparation for testing </vt:lpstr>
      <vt:lpstr>10. Preparation for testing 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2013-05-15T04:36:29Z</dcterms:modified>
</cp:coreProperties>
</file>