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1" r:id="rId1"/>
  </p:sldMasterIdLst>
  <p:notesMasterIdLst>
    <p:notesMasterId r:id="rId7"/>
  </p:notesMasterIdLst>
  <p:sldIdLst>
    <p:sldId id="282" r:id="rId2"/>
    <p:sldId id="283" r:id="rId3"/>
    <p:sldId id="284" r:id="rId4"/>
    <p:sldId id="285" r:id="rId5"/>
    <p:sldId id="28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2" autoAdjust="0"/>
    <p:restoredTop sz="94436" autoAdjust="0"/>
  </p:normalViewPr>
  <p:slideViewPr>
    <p:cSldViewPr>
      <p:cViewPr varScale="1">
        <p:scale>
          <a:sx n="104" d="100"/>
          <a:sy n="104" d="100"/>
        </p:scale>
        <p:origin x="-123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79BB0-E1B8-468F-9E34-E2025311327B}" type="datetimeFigureOut">
              <a:rPr lang="en-US" smtClean="0"/>
              <a:t>5/15/2013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B39DE-994A-4B40-A2E7-125A9C6C78D7}" type="slidenum">
              <a:rPr lang="en-US" smtClean="0"/>
              <a:t>‹#›</a:t>
            </a:fld>
            <a:endParaRPr lang="en-US"/>
          </a:p>
        </p:txBody>
      </p:sp>
    </p:spTree>
    <p:extLst>
      <p:ext uri="{BB962C8B-B14F-4D97-AF65-F5344CB8AC3E}">
        <p14:creationId xmlns:p14="http://schemas.microsoft.com/office/powerpoint/2010/main" val="262133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600200"/>
            <a:ext cx="8229600" cy="1513936"/>
          </a:xfrm>
        </p:spPr>
        <p:txBody>
          <a:bodyPr anchor="b">
            <a:noAutofit/>
          </a:bodyPr>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124200"/>
            <a:ext cx="7315200" cy="2335377"/>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0"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077200" y="341352"/>
              <a:ext cx="878174" cy="247545"/>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1295400"/>
            </a:xfrm>
            <a:prstGeom prst="rect">
              <a:avLst/>
            </a:prstGeom>
          </p:spPr>
        </p:pic>
      </p:grpSp>
      <p:sp>
        <p:nvSpPr>
          <p:cNvPr id="10" name="Text Placeholder 21"/>
          <p:cNvSpPr>
            <a:spLocks noGrp="1"/>
          </p:cNvSpPr>
          <p:nvPr>
            <p:ph type="body" sz="quarter" idx="13" hasCustomPrompt="1"/>
          </p:nvPr>
        </p:nvSpPr>
        <p:spPr>
          <a:xfrm>
            <a:off x="1742536" y="4464674"/>
            <a:ext cx="5658928" cy="1005840"/>
          </a:xfrm>
        </p:spPr>
        <p:txBody>
          <a:bodyPr anchor="b">
            <a:noAutofit/>
          </a:bodyPr>
          <a:lstStyle>
            <a:lvl1pPr marL="0" indent="0" algn="ctr">
              <a:buFontTx/>
              <a:buNone/>
              <a:defRPr sz="2000">
                <a:solidFill>
                  <a:schemeClr val="tx2">
                    <a:lumMod val="65000"/>
                    <a:lumOff val="35000"/>
                  </a:schemeClr>
                </a:solidFill>
              </a:defRPr>
            </a:lvl1pPr>
            <a:lvl2pPr algn="l">
              <a:buFontTx/>
              <a:buNone/>
              <a:defRPr/>
            </a:lvl2pPr>
            <a:lvl3pPr algn="l">
              <a:buFontTx/>
              <a:buNone/>
              <a:defRPr/>
            </a:lvl3pPr>
            <a:lvl4pPr algn="l">
              <a:buFontTx/>
              <a:buNone/>
              <a:defRPr/>
            </a:lvl4pPr>
            <a:lvl5pPr algn="l">
              <a:buFontTx/>
              <a:buNone/>
              <a:defRPr/>
            </a:lvl5pPr>
          </a:lstStyle>
          <a:p>
            <a:pPr lvl="0"/>
            <a:r>
              <a:rPr lang="en-US" dirty="0" smtClean="0"/>
              <a:t>Presenter’s Name</a:t>
            </a:r>
          </a:p>
        </p:txBody>
      </p:sp>
      <p:sp>
        <p:nvSpPr>
          <p:cNvPr id="11" name="Text Placeholder 23"/>
          <p:cNvSpPr>
            <a:spLocks noGrp="1"/>
          </p:cNvSpPr>
          <p:nvPr>
            <p:ph type="body" sz="quarter" idx="14" hasCustomPrompt="1"/>
          </p:nvPr>
        </p:nvSpPr>
        <p:spPr>
          <a:xfrm>
            <a:off x="1742537" y="5466383"/>
            <a:ext cx="5658927" cy="369887"/>
          </a:xfrm>
        </p:spPr>
        <p:txBody>
          <a:bodyPr anchor="ctr">
            <a:noAutofit/>
          </a:bodyPr>
          <a:lstStyle>
            <a:lvl1pPr marL="0" indent="0" algn="ctr">
              <a:buNone/>
              <a:defRPr sz="1800">
                <a:solidFill>
                  <a:schemeClr val="tx2">
                    <a:lumMod val="65000"/>
                    <a:lumOff val="35000"/>
                  </a:schemeClr>
                </a:solidFill>
              </a:defRPr>
            </a:lvl1pPr>
          </a:lstStyle>
          <a:p>
            <a:pPr lvl="0"/>
            <a:r>
              <a:rPr lang="en-US" dirty="0" smtClean="0"/>
              <a:t>Date</a:t>
            </a:r>
          </a:p>
        </p:txBody>
      </p:sp>
      <p:sp useBgFill="1">
        <p:nvSpPr>
          <p:cNvPr id="12" name="Rectangle 11"/>
          <p:cNvSpPr/>
          <p:nvPr/>
        </p:nvSpPr>
        <p:spPr>
          <a:xfrm>
            <a:off x="0" y="6377959"/>
            <a:ext cx="2060812"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p:nvPr/>
        </p:nvSpPr>
        <p:spPr>
          <a:xfrm>
            <a:off x="5715000" y="6377959"/>
            <a:ext cx="3429000" cy="4800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a Title</a:t>
            </a:r>
            <a:endParaRPr lang="en-US" dirty="0"/>
          </a:p>
        </p:txBody>
      </p:sp>
      <p:sp>
        <p:nvSpPr>
          <p:cNvPr id="3" name="Text Placeholder 2"/>
          <p:cNvSpPr>
            <a:spLocks noGrp="1"/>
          </p:cNvSpPr>
          <p:nvPr>
            <p:ph type="body" idx="1" hasCustomPrompt="1"/>
          </p:nvPr>
        </p:nvSpPr>
        <p:spPr>
          <a:xfrm>
            <a:off x="457200" y="14188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4" name="Content Placeholder 3"/>
          <p:cNvSpPr>
            <a:spLocks noGrp="1"/>
          </p:cNvSpPr>
          <p:nvPr>
            <p:ph sz="half" idx="2"/>
          </p:nvPr>
        </p:nvSpPr>
        <p:spPr>
          <a:xfrm>
            <a:off x="457200" y="2061712"/>
            <a:ext cx="4040188"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4645025" y="14188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6" name="Content Placeholder 5"/>
          <p:cNvSpPr>
            <a:spLocks noGrp="1"/>
          </p:cNvSpPr>
          <p:nvPr>
            <p:ph sz="quarter" idx="4"/>
          </p:nvPr>
        </p:nvSpPr>
        <p:spPr>
          <a:xfrm>
            <a:off x="4645025" y="2061712"/>
            <a:ext cx="4041775"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6"/>
          <p:cNvSpPr>
            <a:spLocks noGrp="1"/>
          </p:cNvSpPr>
          <p:nvPr>
            <p:ph type="ftr" sz="quarter" idx="1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4" name="Footer Placeholder 3"/>
          <p:cNvSpPr>
            <a:spLocks noGrp="1"/>
          </p:cNvSpPr>
          <p:nvPr>
            <p:ph type="ftr" sz="quarter" idx="13"/>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noAutofit/>
          </a:bodyPr>
          <a:lstStyle>
            <a:lvl1pPr algn="l">
              <a:defRPr sz="2400" b="1"/>
            </a:lvl1pPr>
          </a:lstStyle>
          <a:p>
            <a:r>
              <a:rPr lang="en-US" dirty="0" smtClean="0"/>
              <a:t>Click to Add a Title</a:t>
            </a:r>
            <a:endParaRPr lang="en-US" dirty="0"/>
          </a:p>
        </p:txBody>
      </p:sp>
      <p:sp>
        <p:nvSpPr>
          <p:cNvPr id="3" name="Content Placeholder 2"/>
          <p:cNvSpPr>
            <a:spLocks noGrp="1"/>
          </p:cNvSpPr>
          <p:nvPr>
            <p:ph idx="1"/>
          </p:nvPr>
        </p:nvSpPr>
        <p:spPr>
          <a:xfrm>
            <a:off x="3575050" y="273051"/>
            <a:ext cx="5111750" cy="5989638"/>
          </a:xfrm>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US" dirty="0" smtClean="0"/>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457200" y="1435100"/>
            <a:ext cx="3008313" cy="4827588"/>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5"/>
            <a:ext cx="9144000" cy="508246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smtClean="0"/>
              <a:t>Click to Add a Title</a:t>
            </a:r>
            <a:endParaRPr lang="en-US" dirty="0"/>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5" name="Rectangle 4"/>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Rectangle 6"/>
          <p:cNvSpPr/>
          <p:nvPr/>
        </p:nvSpPr>
        <p:spPr>
          <a:xfrm>
            <a:off x="0" y="3959188"/>
            <a:ext cx="9144000" cy="244161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a:lvl1pPr>
            <a:lvl2pPr>
              <a:buFontTx/>
              <a:buNone/>
              <a:defRPr/>
            </a:lvl2pPr>
            <a:lvl3pPr>
              <a:buFontTx/>
              <a:buNone/>
              <a:defRPr/>
            </a:lvl3pPr>
          </a:lstStyle>
          <a:p>
            <a:pPr lvl="0"/>
            <a:r>
              <a:rPr lang="en-US" smtClean="0"/>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2639682" y="838200"/>
            <a:ext cx="6504317" cy="457200"/>
          </a:xfrm>
        </p:spPr>
        <p:txBody>
          <a:bodyPr/>
          <a:lstStyle>
            <a:lvl1pPr marL="0" indent="0">
              <a:buNone/>
              <a:defRPr sz="2400" i="1"/>
            </a:lvl1pPr>
          </a:lstStyle>
          <a:p>
            <a:pPr lvl="0"/>
            <a:r>
              <a:rPr lang="en-US" dirty="0" smtClean="0"/>
              <a:t>Click to Add a Subtitle</a:t>
            </a:r>
          </a:p>
        </p:txBody>
      </p:sp>
      <p:sp>
        <p:nvSpPr>
          <p:cNvPr id="9" name="Footer Placeholder 8"/>
          <p:cNvSpPr>
            <a:spLocks noGrp="1"/>
          </p:cNvSpPr>
          <p:nvPr>
            <p:ph type="ftr" sz="quarter" idx="13"/>
          </p:nvPr>
        </p:nvSpPr>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a:lvl1pPr>
            <a:lvl2pPr marL="0" indent="0">
              <a:buNone/>
              <a:defRPr/>
            </a:lvl2pPr>
            <a:lvl3pPr marL="0" indent="0">
              <a:buNone/>
              <a:defRPr/>
            </a:lvl3pPr>
          </a:lstStyle>
          <a:p>
            <a:pPr lvl="0"/>
            <a:r>
              <a:rPr lang="en-US" smtClean="0"/>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7"/>
          <p:cNvSpPr>
            <a:spLocks noGrp="1"/>
          </p:cNvSpPr>
          <p:nvPr>
            <p:ph sz="quarter" idx="11"/>
          </p:nvPr>
        </p:nvSpPr>
        <p:spPr>
          <a:xfrm>
            <a:off x="205740" y="228600"/>
            <a:ext cx="2697480" cy="6019800"/>
          </a:xfrm>
        </p:spPr>
        <p:txBody>
          <a:bodyPr/>
          <a:lstStyle>
            <a:lvl1pPr marL="342900" indent="-342900">
              <a:buFont typeface="Arial" pitchFamily="34" charset="0"/>
              <a:buChar char="•"/>
              <a:defRPr sz="2000"/>
            </a:lvl1pPr>
            <a:lvl2pPr marL="685800" indent="-342900">
              <a:buFont typeface="Arial" pitchFamily="34" charset="0"/>
              <a:buChar char="–"/>
              <a:defRPr sz="1800" baseline="0"/>
            </a:lvl2pPr>
            <a:lvl3pPr marL="1031875" indent="-344488">
              <a:buFont typeface="Arial" pitchFamily="34" charset="0"/>
              <a:buChar char="–"/>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41299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5201" y="3200400"/>
            <a:ext cx="2133598" cy="609600"/>
          </a:xfrm>
          <a:prstGeom prst="rect">
            <a:avLst/>
          </a:prstGeom>
        </p:spPr>
      </p:pic>
      <p:sp>
        <p:nvSpPr>
          <p:cNvPr id="5" name="TextBox 4"/>
          <p:cNvSpPr txBox="1"/>
          <p:nvPr/>
        </p:nvSpPr>
        <p:spPr>
          <a:xfrm>
            <a:off x="2932320" y="2106155"/>
            <a:ext cx="3279359" cy="830997"/>
          </a:xfrm>
          <a:prstGeom prst="rect">
            <a:avLst/>
          </a:prstGeom>
          <a:noFill/>
        </p:spPr>
        <p:txBody>
          <a:bodyPr wrap="none" rtlCol="0">
            <a:spAutoFit/>
          </a:bodyPr>
          <a:lstStyle/>
          <a:p>
            <a:r>
              <a:rPr lang="en-US" sz="4800" b="1" dirty="0" smtClean="0">
                <a:solidFill>
                  <a:srgbClr val="FFFFFF"/>
                </a:solidFill>
              </a:rPr>
              <a:t>Thank You</a:t>
            </a:r>
            <a:endParaRPr lang="en-US" sz="4800" b="1" dirty="0">
              <a:solidFill>
                <a:srgbClr val="FFFFFF"/>
              </a:solidFill>
            </a:endParaRPr>
          </a:p>
        </p:txBody>
      </p:sp>
      <p:sp>
        <p:nvSpPr>
          <p:cNvPr id="7" name="Rectangle 6"/>
          <p:cNvSpPr/>
          <p:nvPr/>
        </p:nvSpPr>
        <p:spPr>
          <a:xfrm>
            <a:off x="0" y="6386794"/>
            <a:ext cx="9144000" cy="4712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logo">
    <p:bg>
      <p:bgPr>
        <a:blipFill dpi="0" rotWithShape="1">
          <a:blip r:embed="rId2">
            <a:lum/>
          </a:blip>
          <a:srcRect/>
          <a:stretch>
            <a:fillRect l="25000" t="40000" r="25000" b="40000"/>
          </a:stretch>
        </a:blipFill>
        <a:effectLst/>
      </p:bgPr>
    </p:bg>
    <p:spTree>
      <p:nvGrpSpPr>
        <p:cNvPr id="1" name=""/>
        <p:cNvGrpSpPr/>
        <p:nvPr/>
      </p:nvGrpSpPr>
      <p:grpSpPr>
        <a:xfrm>
          <a:off x="0" y="0"/>
          <a:ext cx="0" cy="0"/>
          <a:chOff x="0" y="0"/>
          <a:chExt cx="0" cy="0"/>
        </a:xfrm>
      </p:grpSpPr>
      <p:sp>
        <p:nvSpPr>
          <p:cNvPr id="4" name="Rectangle 3"/>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NOT Print Version">
    <p:spTree>
      <p:nvGrpSpPr>
        <p:cNvPr id="1" name=""/>
        <p:cNvGrpSpPr/>
        <p:nvPr/>
      </p:nvGrpSpPr>
      <p:grpSpPr>
        <a:xfrm>
          <a:off x="0" y="0"/>
          <a:ext cx="0" cy="0"/>
          <a:chOff x="0" y="0"/>
          <a:chExt cx="0" cy="0"/>
        </a:xfrm>
      </p:grpSpPr>
      <p:pic>
        <p:nvPicPr>
          <p:cNvPr id="10" name="Picture 9" descr="CS1213FocusBackgr10x7-5_96_90.jpg"/>
          <p:cNvPicPr>
            <a:picLocks noChangeAspect="1"/>
          </p:cNvPicPr>
          <p:nvPr/>
        </p:nvPicPr>
        <p:blipFill>
          <a:blip r:embed="rId2" cstate="print"/>
          <a:stretch>
            <a:fillRect/>
          </a:stretch>
        </p:blipFill>
        <p:spPr>
          <a:xfrm>
            <a:off x="0" y="0"/>
            <a:ext cx="9144000" cy="6858000"/>
          </a:xfrm>
          <a:prstGeom prst="rect">
            <a:avLst/>
          </a:prstGeom>
        </p:spPr>
      </p:pic>
      <p:pic>
        <p:nvPicPr>
          <p:cNvPr id="9" name="Picture 8" descr="CS1213FocusBackgr10x7-5_96_90.jpg"/>
          <p:cNvPicPr>
            <a:picLocks noChangeAspect="1"/>
          </p:cNvPicPr>
          <p:nvPr/>
        </p:nvPicPr>
        <p:blipFill>
          <a:blip r:embed="rId2" cstate="print"/>
          <a:stretch>
            <a:fillRect/>
          </a:stretch>
        </p:blipFill>
        <p:spPr>
          <a:xfrm>
            <a:off x="0" y="0"/>
            <a:ext cx="9144000" cy="6858000"/>
          </a:xfrm>
          <a:prstGeom prst="rect">
            <a:avLst/>
          </a:prstGeom>
        </p:spPr>
      </p:pic>
      <p:sp>
        <p:nvSpPr>
          <p:cNvPr id="4" name="Title 1"/>
          <p:cNvSpPr>
            <a:spLocks noGrp="1"/>
          </p:cNvSpPr>
          <p:nvPr>
            <p:ph type="ctrTitle" hasCustomPrompt="1"/>
          </p:nvPr>
        </p:nvSpPr>
        <p:spPr>
          <a:xfrm>
            <a:off x="457200" y="685800"/>
            <a:ext cx="8229600" cy="1177506"/>
          </a:xfrm>
        </p:spPr>
        <p:txBody>
          <a:bodyPr anchor="b">
            <a:noAutofit/>
          </a:bodyPr>
          <a:lstStyle>
            <a:lvl1pPr algn="ctr">
              <a:defRPr sz="3600">
                <a:solidFill>
                  <a:srgbClr val="FFFFFF"/>
                </a:solidFill>
                <a:effectLst>
                  <a:outerShdw blurRad="38100" dist="38100" dir="2700000" algn="tl">
                    <a:srgbClr val="000000">
                      <a:alpha val="43137"/>
                    </a:srgbClr>
                  </a:outerShdw>
                </a:effectLst>
              </a:defRPr>
            </a:lvl1pPr>
          </a:lstStyle>
          <a:p>
            <a:r>
              <a:rPr lang="en-US" dirty="0" smtClean="0"/>
              <a:t>Click To Add a Title</a:t>
            </a:r>
            <a:endParaRPr lang="en-US" dirty="0"/>
          </a:p>
        </p:txBody>
      </p:sp>
      <p:sp>
        <p:nvSpPr>
          <p:cNvPr id="5" name="Subtitle 2"/>
          <p:cNvSpPr>
            <a:spLocks noGrp="1"/>
          </p:cNvSpPr>
          <p:nvPr>
            <p:ph type="subTitle" idx="1" hasCustomPrompt="1"/>
          </p:nvPr>
        </p:nvSpPr>
        <p:spPr>
          <a:xfrm>
            <a:off x="876300" y="1880558"/>
            <a:ext cx="7391400" cy="1891342"/>
          </a:xfrm>
        </p:spPr>
        <p:txBody>
          <a:bodyPr/>
          <a:lstStyle>
            <a:lvl1pPr marL="0" indent="0" algn="ctr">
              <a:buNone/>
              <a:defRPr sz="2800" b="0">
                <a:solidFill>
                  <a:srgbClr val="FFFFFF"/>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sp>
        <p:nvSpPr>
          <p:cNvPr id="6" name="Text Placeholder 15"/>
          <p:cNvSpPr>
            <a:spLocks noGrp="1"/>
          </p:cNvSpPr>
          <p:nvPr>
            <p:ph type="body" sz="quarter" idx="10" hasCustomPrompt="1"/>
          </p:nvPr>
        </p:nvSpPr>
        <p:spPr>
          <a:xfrm>
            <a:off x="1843709" y="2637186"/>
            <a:ext cx="5456582" cy="731520"/>
          </a:xfrm>
        </p:spPr>
        <p:txBody>
          <a:bodyPr anchor="b"/>
          <a:lstStyle>
            <a:lvl1pPr marL="0" indent="0" algn="ctr">
              <a:buNone/>
              <a:defRPr sz="2000" baseline="0">
                <a:solidFill>
                  <a:srgbClr val="FFFFFF"/>
                </a:solidFill>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smtClean="0"/>
              <a:t>Presenter’s Name</a:t>
            </a:r>
          </a:p>
        </p:txBody>
      </p:sp>
      <p:sp>
        <p:nvSpPr>
          <p:cNvPr id="7" name="Text Placeholder 18"/>
          <p:cNvSpPr>
            <a:spLocks noGrp="1"/>
          </p:cNvSpPr>
          <p:nvPr>
            <p:ph type="body" sz="quarter" idx="11" hasCustomPrompt="1"/>
          </p:nvPr>
        </p:nvSpPr>
        <p:spPr>
          <a:xfrm>
            <a:off x="2743200" y="3372928"/>
            <a:ext cx="3657600" cy="396815"/>
          </a:xfrm>
        </p:spPr>
        <p:txBody>
          <a:bodyPr anchor="b"/>
          <a:lstStyle>
            <a:lvl1pPr algn="ctr">
              <a:buNone/>
              <a:defRPr sz="1800">
                <a:solidFill>
                  <a:srgbClr val="FFFFFF"/>
                </a:solidFill>
              </a:defRPr>
            </a:lvl1pPr>
          </a:lstStyle>
          <a:p>
            <a:pPr lvl="0"/>
            <a:r>
              <a:rPr lang="en-US" dirty="0" smtClean="0"/>
              <a:t>Date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2" y="6349043"/>
            <a:ext cx="1412907" cy="403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537828"/>
            <a:ext cx="8229600" cy="1600200"/>
          </a:xfrm>
        </p:spPr>
        <p:txBody>
          <a:bodyPr anchor="b"/>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216492"/>
            <a:ext cx="7315200" cy="1752600"/>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14377"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672422" y="341352"/>
              <a:ext cx="282951" cy="797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77" y="0"/>
              <a:ext cx="9144000" cy="1295400"/>
            </a:xfrm>
            <a:prstGeom prst="rect">
              <a:avLst/>
            </a:prstGeom>
          </p:spPr>
        </p:pic>
      </p:grpSp>
      <p:sp useBgFill="1">
        <p:nvSpPr>
          <p:cNvPr id="10" name="Rectangle 9"/>
          <p:cNvSpPr/>
          <p:nvPr/>
        </p:nvSpPr>
        <p:spPr>
          <a:xfrm>
            <a:off x="0" y="6377959"/>
            <a:ext cx="21336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5562600" y="6395920"/>
            <a:ext cx="35814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itle 6"/>
          <p:cNvSpPr txBox="1">
            <a:spLocks/>
          </p:cNvSpPr>
          <p:nvPr/>
        </p:nvSpPr>
        <p:spPr>
          <a:xfrm>
            <a:off x="0" y="1295400"/>
            <a:ext cx="9144000" cy="1143000"/>
          </a:xfrm>
          <a:prstGeom prst="rect">
            <a:avLst/>
          </a:prstGeom>
          <a:solidFill>
            <a:schemeClr val="accent1">
              <a:lumMod val="75000"/>
            </a:schemeClr>
          </a:solidFill>
        </p:spPr>
        <p:txBody>
          <a:bodyPr vert="horz" lIns="274320" tIns="45720" rIns="274320" bIns="45720" rtlCol="0" anchor="ctr">
            <a:normAutofit/>
          </a:bodyPr>
          <a:lstStyle>
            <a:lvl1pPr marL="173038" indent="0">
              <a:defRPr>
                <a:solidFill>
                  <a:schemeClr val="bg2"/>
                </a:solidFill>
                <a:effectLst>
                  <a:outerShdw blurRad="38100" dist="38100" dir="2700000" algn="tl">
                    <a:srgbClr val="000000">
                      <a:alpha val="43137"/>
                    </a:srgbClr>
                  </a:outerShdw>
                </a:effectLst>
              </a:defRPr>
            </a:lvl1pPr>
          </a:lstStyle>
          <a:p>
            <a:pPr marL="173038"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endParaRPr>
          </a:p>
        </p:txBody>
      </p:sp>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smtClean="0"/>
              <a:t>Click to add agenda topics --- no bullets here</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sp>
        <p:nvSpPr>
          <p:cNvPr id="2" name="Title 1"/>
          <p:cNvSpPr>
            <a:spLocks noGrp="1"/>
          </p:cNvSpPr>
          <p:nvPr>
            <p:ph type="title" hasCustomPrompt="1"/>
          </p:nvPr>
        </p:nvSpPr>
        <p:spPr>
          <a:xfrm>
            <a:off x="457200" y="1486228"/>
            <a:ext cx="8229600" cy="1362075"/>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smtClean="0"/>
              <a:t>Click to Add a Title – Transition Slide</a:t>
            </a:r>
            <a:endParaRPr lang="en-US" dirty="0"/>
          </a:p>
        </p:txBody>
      </p:sp>
      <p:sp>
        <p:nvSpPr>
          <p:cNvPr id="3" name="Text Placeholder 2"/>
          <p:cNvSpPr>
            <a:spLocks noGrp="1"/>
          </p:cNvSpPr>
          <p:nvPr>
            <p:ph type="body" idx="1" hasCustomPrompt="1"/>
          </p:nvPr>
        </p:nvSpPr>
        <p:spPr>
          <a:xfrm>
            <a:off x="457200" y="2906713"/>
            <a:ext cx="8229600" cy="1500187"/>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a Subtitle</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10"/>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6" name="Footer Placeholder 5"/>
          <p:cNvSpPr>
            <a:spLocks noGrp="1"/>
          </p:cNvSpPr>
          <p:nvPr>
            <p:ph type="ftr" sz="quarter" idx="13"/>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7" y="6400838"/>
            <a:ext cx="9143245" cy="457162"/>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4"/>
            <a:r>
              <a:rPr lang="en-US" dirty="0" smtClean="0"/>
              <a:t>Fifth level</a:t>
            </a:r>
          </a:p>
          <a:p>
            <a:pPr lvl="5"/>
            <a:r>
              <a:rPr lang="en-US" dirty="0" smtClean="0"/>
              <a:t>Sixth level</a:t>
            </a:r>
          </a:p>
          <a:p>
            <a:pPr lvl="5"/>
            <a:endParaRPr lang="en-US" dirty="0" smtClean="0"/>
          </a:p>
          <a:p>
            <a:pPr lvl="5"/>
            <a:endParaRPr lang="en-US" dirty="0" smtClean="0"/>
          </a:p>
        </p:txBody>
      </p:sp>
      <p:sp>
        <p:nvSpPr>
          <p:cNvPr id="8" name="TextBox 7"/>
          <p:cNvSpPr txBox="1"/>
          <p:nvPr/>
        </p:nvSpPr>
        <p:spPr>
          <a:xfrm>
            <a:off x="381000" y="6535579"/>
            <a:ext cx="1600200" cy="246221"/>
          </a:xfrm>
          <a:prstGeom prst="rect">
            <a:avLst/>
          </a:prstGeom>
          <a:noFill/>
        </p:spPr>
        <p:txBody>
          <a:bodyPr wrap="square" rtlCol="0">
            <a:spAutoFit/>
          </a:bodyPr>
          <a:lstStyle/>
          <a:p>
            <a:r>
              <a:rPr lang="en-US" sz="1000" dirty="0" smtClean="0">
                <a:solidFill>
                  <a:schemeClr val="tx1">
                    <a:lumMod val="50000"/>
                    <a:lumOff val="50000"/>
                  </a:schemeClr>
                </a:solidFill>
              </a:rPr>
              <a:t>© Synopsys 2013</a:t>
            </a:r>
            <a:endParaRPr lang="en-US" sz="1000" dirty="0">
              <a:solidFill>
                <a:schemeClr val="tx1">
                  <a:lumMod val="50000"/>
                  <a:lumOff val="50000"/>
                </a:schemeClr>
              </a:solidFill>
            </a:endParaRPr>
          </a:p>
        </p:txBody>
      </p:sp>
      <p:sp>
        <p:nvSpPr>
          <p:cNvPr id="9" name="TextBox 8"/>
          <p:cNvSpPr txBox="1"/>
          <p:nvPr/>
        </p:nvSpPr>
        <p:spPr>
          <a:xfrm>
            <a:off x="1657328" y="6535579"/>
            <a:ext cx="640080" cy="246221"/>
          </a:xfrm>
          <a:prstGeom prst="rect">
            <a:avLst/>
          </a:prstGeom>
          <a:noFill/>
        </p:spPr>
        <p:txBody>
          <a:bodyPr wrap="square" rtlCol="0">
            <a:spAutoFit/>
          </a:bodyPr>
          <a:lstStyle/>
          <a:p>
            <a:fld id="{CAE2347F-76BC-4690-80B5-B24BA0EA7B0A}" type="slidenum">
              <a:rPr lang="en-US" sz="1000" smtClean="0">
                <a:solidFill>
                  <a:schemeClr val="tx1">
                    <a:lumMod val="50000"/>
                    <a:lumOff val="50000"/>
                  </a:schemeClr>
                </a:solidFill>
              </a:rPr>
              <a:pPr/>
              <a:t>‹#›</a:t>
            </a:fld>
            <a:endParaRPr lang="en-US" sz="1000" dirty="0">
              <a:solidFill>
                <a:schemeClr val="tx1">
                  <a:lumMod val="50000"/>
                  <a:lumOff val="50000"/>
                </a:schemeClr>
              </a:solidFill>
            </a:endParaRPr>
          </a:p>
        </p:txBody>
      </p:sp>
      <p:sp>
        <p:nvSpPr>
          <p:cNvPr id="12" name="Footer Placeholder 11"/>
          <p:cNvSpPr>
            <a:spLocks noGrp="1"/>
          </p:cNvSpPr>
          <p:nvPr>
            <p:ph type="ftr" sz="quarter" idx="3"/>
          </p:nvPr>
        </p:nvSpPr>
        <p:spPr>
          <a:xfrm>
            <a:off x="2171700" y="6475623"/>
            <a:ext cx="480060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902" r:id="rId1"/>
    <p:sldLayoutId id="2147484903" r:id="rId2"/>
    <p:sldLayoutId id="2147484904" r:id="rId3"/>
    <p:sldLayoutId id="2147484905" r:id="rId4"/>
    <p:sldLayoutId id="2147484906" r:id="rId5"/>
    <p:sldLayoutId id="2147484907" r:id="rId6"/>
    <p:sldLayoutId id="2147484908" r:id="rId7"/>
    <p:sldLayoutId id="2147484909" r:id="rId8"/>
    <p:sldLayoutId id="2147484910" r:id="rId9"/>
    <p:sldLayoutId id="2147484911" r:id="rId10"/>
    <p:sldLayoutId id="2147484912" r:id="rId11"/>
    <p:sldLayoutId id="2147484913" r:id="rId12"/>
    <p:sldLayoutId id="2147484914" r:id="rId13"/>
    <p:sldLayoutId id="2147484915" r:id="rId14"/>
    <p:sldLayoutId id="2147484916" r:id="rId15"/>
    <p:sldLayoutId id="2147484917" r:id="rId16"/>
    <p:sldLayoutId id="2147484918" r:id="rId17"/>
    <p:sldLayoutId id="2147484919" r:id="rId18"/>
    <p:sldLayoutId id="2147484920" r:id="rId19"/>
    <p:sldLayoutId id="2147484921" r:id="rId20"/>
    <p:sldLayoutId id="2147484922" r:id="rId21"/>
  </p:sldLayoutIdLst>
  <p:hf sldNum="0" hdr="0" dt="0"/>
  <p:txStyles>
    <p:titleStyle>
      <a:lvl1pPr algn="l" defTabSz="914400" rtl="0" eaLnBrk="1" latinLnBrk="0" hangingPunct="1">
        <a:spcBef>
          <a:spcPct val="0"/>
        </a:spcBef>
        <a:buNone/>
        <a:defRPr sz="3400" b="1"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pitchFamily="34" charset="0"/>
        <a:buChar char="•"/>
        <a:defRPr sz="2400" kern="1200">
          <a:solidFill>
            <a:schemeClr val="tx1"/>
          </a:solidFill>
          <a:latin typeface="+mn-lt"/>
          <a:ea typeface="+mn-ea"/>
          <a:cs typeface="+mn-cs"/>
        </a:defRPr>
      </a:lvl1pPr>
      <a:lvl2pPr marL="690563" indent="-344488"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1027113" indent="-341313"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371600" indent="-344488"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4pPr>
      <a:lvl5pPr marL="1712913" indent="-341313"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5pPr>
      <a:lvl6pPr marL="1716088"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learnpythonthehardway.org/book/ex22.html" TargetMode="External"/><Relationship Id="rId3" Type="http://schemas.openxmlformats.org/officeDocument/2006/relationships/hyperlink" Target="http://learnpythonthehardway.org/book/ex17.html" TargetMode="External"/><Relationship Id="rId7" Type="http://schemas.openxmlformats.org/officeDocument/2006/relationships/hyperlink" Target="http://learnpythonthehardway.org/book/ex21.html" TargetMode="External"/><Relationship Id="rId2" Type="http://schemas.openxmlformats.org/officeDocument/2006/relationships/hyperlink" Target="http://learnpythonthehardway.org/book/ex16.html" TargetMode="External"/><Relationship Id="rId1" Type="http://schemas.openxmlformats.org/officeDocument/2006/relationships/slideLayout" Target="../slideLayouts/slideLayout2.xml"/><Relationship Id="rId6" Type="http://schemas.openxmlformats.org/officeDocument/2006/relationships/hyperlink" Target="http://learnpythonthehardway.org/book/ex20.html" TargetMode="External"/><Relationship Id="rId5" Type="http://schemas.openxmlformats.org/officeDocument/2006/relationships/hyperlink" Target="http://learnpythonthehardway.org/book/ex19.html" TargetMode="External"/><Relationship Id="rId4" Type="http://schemas.openxmlformats.org/officeDocument/2006/relationships/hyperlink" Target="http://learnpythonthehardway.org/book/ex18.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learn-python-the-hard-way-zh_cn-translation.readthedocs.org/en/1.0/ex16.html" TargetMode="External"/><Relationship Id="rId2" Type="http://schemas.openxmlformats.org/officeDocument/2006/relationships/hyperlink" Target="http://learnpythonthehardway.org/book/ex1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og.csdn.net/firlc/article/details/6956804" TargetMode="External"/><Relationship Id="rId2" Type="http://schemas.openxmlformats.org/officeDocument/2006/relationships/hyperlink" Target="http://learnpythonthehardway.org/book/ex2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earnpythonthehardway.org/book/ex18.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th2009.org/seek-and-tell-in-pyth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a:t>
            </a:r>
            <a:r>
              <a:rPr lang="en-US" dirty="0" smtClean="0"/>
              <a:t>. File, function</a:t>
            </a:r>
            <a:endParaRPr lang="en-US" dirty="0">
              <a:solidFill>
                <a:srgbClr val="92D050"/>
              </a:solidFill>
            </a:endParaRPr>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endParaRPr lang="en-US" sz="1800" i="1" dirty="0" smtClean="0">
              <a:solidFill>
                <a:srgbClr val="92D050"/>
              </a:solidFill>
            </a:endParaRPr>
          </a:p>
          <a:p>
            <a:pPr lvl="1">
              <a:spcBef>
                <a:spcPts val="1200"/>
              </a:spcBef>
              <a:buFont typeface="Wingdings" pitchFamily="2" charset="2"/>
              <a:buChar char="q"/>
            </a:pPr>
            <a:r>
              <a:rPr lang="en-US" sz="1400" dirty="0"/>
              <a:t>Class 16: </a:t>
            </a:r>
            <a:r>
              <a:rPr lang="en-US" sz="1400" i="1" dirty="0">
                <a:hlinkClick r:id="rId2"/>
              </a:rPr>
              <a:t>Reading And Writing Files</a:t>
            </a:r>
            <a:endParaRPr lang="en-US" sz="1400" i="1" dirty="0"/>
          </a:p>
          <a:p>
            <a:pPr lvl="1">
              <a:spcBef>
                <a:spcPts val="1200"/>
              </a:spcBef>
              <a:buFont typeface="Wingdings" pitchFamily="2" charset="2"/>
              <a:buChar char="q"/>
            </a:pPr>
            <a:r>
              <a:rPr lang="en-US" sz="1400" dirty="0"/>
              <a:t>Class 17: </a:t>
            </a:r>
            <a:r>
              <a:rPr lang="en-US" sz="1400" i="1" dirty="0">
                <a:hlinkClick r:id="rId3"/>
              </a:rPr>
              <a:t>More Files</a:t>
            </a:r>
            <a:endParaRPr lang="en-US" sz="1400" i="1" dirty="0"/>
          </a:p>
          <a:p>
            <a:pPr lvl="1">
              <a:spcBef>
                <a:spcPts val="1200"/>
              </a:spcBef>
              <a:buFont typeface="Wingdings" pitchFamily="2" charset="2"/>
              <a:buChar char="q"/>
            </a:pPr>
            <a:r>
              <a:rPr lang="en-US" sz="1400" dirty="0"/>
              <a:t>Class 18: </a:t>
            </a:r>
            <a:r>
              <a:rPr lang="en-US" sz="1400" i="1" dirty="0">
                <a:hlinkClick r:id="rId4"/>
              </a:rPr>
              <a:t>Names, Variables, Code, Functions</a:t>
            </a:r>
            <a:endParaRPr lang="en-US" sz="1400" i="1" dirty="0"/>
          </a:p>
          <a:p>
            <a:pPr lvl="1">
              <a:spcBef>
                <a:spcPts val="1200"/>
              </a:spcBef>
              <a:buFont typeface="Wingdings" pitchFamily="2" charset="2"/>
              <a:buChar char="q"/>
            </a:pPr>
            <a:r>
              <a:rPr lang="en-US" sz="1400" dirty="0"/>
              <a:t>Class 19: </a:t>
            </a:r>
            <a:r>
              <a:rPr lang="en-US" sz="1400" i="1" dirty="0">
                <a:hlinkClick r:id="rId5"/>
              </a:rPr>
              <a:t>Functions And Variables</a:t>
            </a:r>
            <a:endParaRPr lang="en-US" sz="1400" i="1" dirty="0"/>
          </a:p>
          <a:p>
            <a:pPr lvl="1">
              <a:spcBef>
                <a:spcPts val="1200"/>
              </a:spcBef>
              <a:buFont typeface="Wingdings" pitchFamily="2" charset="2"/>
              <a:buChar char="q"/>
            </a:pPr>
            <a:r>
              <a:rPr lang="en-US" sz="1400" dirty="0"/>
              <a:t>Class 20: </a:t>
            </a:r>
            <a:r>
              <a:rPr lang="en-US" sz="1400" i="1" dirty="0">
                <a:hlinkClick r:id="rId6"/>
              </a:rPr>
              <a:t>Functions And Files</a:t>
            </a:r>
            <a:endParaRPr lang="en-US" sz="1400" i="1" dirty="0"/>
          </a:p>
          <a:p>
            <a:pPr lvl="1">
              <a:spcBef>
                <a:spcPts val="1200"/>
              </a:spcBef>
              <a:buFont typeface="Wingdings" pitchFamily="2" charset="2"/>
              <a:buChar char="q"/>
            </a:pPr>
            <a:r>
              <a:rPr lang="en-US" sz="1400" dirty="0"/>
              <a:t>Class 21: </a:t>
            </a:r>
            <a:r>
              <a:rPr lang="en-US" sz="1400" i="1" dirty="0">
                <a:hlinkClick r:id="rId7"/>
              </a:rPr>
              <a:t>Functions Can Return Something</a:t>
            </a:r>
            <a:endParaRPr lang="en-US" sz="1400" i="1" dirty="0"/>
          </a:p>
          <a:p>
            <a:pPr lvl="1">
              <a:spcBef>
                <a:spcPts val="1200"/>
              </a:spcBef>
              <a:buFont typeface="Wingdings" pitchFamily="2" charset="2"/>
              <a:buChar char="q"/>
            </a:pPr>
            <a:r>
              <a:rPr lang="en-US" sz="1400" dirty="0"/>
              <a:t>Class 22: </a:t>
            </a:r>
            <a:r>
              <a:rPr lang="en-US" sz="1400" i="1" dirty="0">
                <a:hlinkClick r:id="rId8"/>
              </a:rPr>
              <a:t>What Do You Know So Far</a:t>
            </a:r>
            <a:r>
              <a:rPr lang="en-US" sz="1400" i="1" dirty="0" smtClean="0">
                <a:hlinkClick r:id="rId8"/>
              </a:rPr>
              <a:t>?</a:t>
            </a:r>
            <a:endParaRPr lang="en-US" sz="14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8926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p>
        </p:txBody>
      </p:sp>
      <p:sp>
        <p:nvSpPr>
          <p:cNvPr id="3" name="Content Placeholder 2"/>
          <p:cNvSpPr>
            <a:spLocks noGrp="1"/>
          </p:cNvSpPr>
          <p:nvPr>
            <p:ph idx="1"/>
          </p:nvPr>
        </p:nvSpPr>
        <p:spPr>
          <a:xfrm>
            <a:off x="457200" y="1066800"/>
            <a:ext cx="8229600" cy="5257800"/>
          </a:xfrm>
        </p:spPr>
        <p:txBody>
          <a:bodyPr/>
          <a:lstStyle/>
          <a:p>
            <a:pPr marL="342900" lvl="1" indent="-342900">
              <a:buFont typeface="Arial" pitchFamily="34" charset="0"/>
              <a:buChar char="•"/>
            </a:pPr>
            <a:r>
              <a:rPr lang="en-US" sz="1800" i="1" dirty="0"/>
              <a:t>Note 1: </a:t>
            </a:r>
            <a:r>
              <a:rPr lang="en-US" sz="1400" i="1" dirty="0">
                <a:hlinkClick r:id="rId2"/>
              </a:rPr>
              <a:t>Reading And Writing </a:t>
            </a:r>
            <a:r>
              <a:rPr lang="en-US" sz="1400" i="1" dirty="0" smtClean="0">
                <a:hlinkClick r:id="rId2"/>
              </a:rPr>
              <a:t>Files</a:t>
            </a:r>
            <a:endParaRPr lang="en-US" sz="1800" i="1" dirty="0"/>
          </a:p>
          <a:p>
            <a:pPr lvl="1">
              <a:spcBef>
                <a:spcPts val="1200"/>
              </a:spcBef>
              <a:buFont typeface="Wingdings" pitchFamily="2" charset="2"/>
              <a:buChar char="J"/>
            </a:pPr>
            <a:r>
              <a:rPr lang="en-US" sz="1400" b="1" dirty="0"/>
              <a:t>Q</a:t>
            </a:r>
            <a:r>
              <a:rPr lang="en-US" sz="1400" dirty="0"/>
              <a:t>: Is there any other method to </a:t>
            </a:r>
            <a:r>
              <a:rPr lang="en-US" sz="1400" dirty="0" smtClean="0"/>
              <a:t>write several lines at one time?</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Using </a:t>
            </a:r>
            <a:r>
              <a:rPr lang="en-US" sz="1400" b="1" i="1" dirty="0" err="1" smtClean="0"/>
              <a:t>file.write</a:t>
            </a:r>
            <a:r>
              <a:rPr lang="en-US" sz="1400" b="1" i="1" dirty="0" smtClean="0"/>
              <a:t>()</a:t>
            </a:r>
            <a:r>
              <a:rPr lang="en-US" sz="1400" dirty="0" smtClean="0"/>
              <a:t> could be a good choice, and there can be at least two methods. First one is that we can put several lines into one string then </a:t>
            </a:r>
            <a:r>
              <a:rPr lang="en-US" sz="1400" b="1" i="1" dirty="0" err="1"/>
              <a:t>file.write</a:t>
            </a:r>
            <a:r>
              <a:rPr lang="en-US" sz="1400" b="1" i="1" dirty="0" smtClean="0"/>
              <a:t>()</a:t>
            </a:r>
            <a:r>
              <a:rPr lang="en-US" sz="1400" dirty="0" smtClean="0"/>
              <a:t>. The second method is formatting: “</a:t>
            </a:r>
            <a:r>
              <a:rPr lang="en-US" sz="1400" b="1" i="1" dirty="0"/>
              <a:t>lines = "%s\n%s\n%s\n"%(line1,line2,line3</a:t>
            </a:r>
            <a:r>
              <a:rPr lang="en-US" sz="1400" b="1" i="1" dirty="0" smtClean="0"/>
              <a:t>)</a:t>
            </a:r>
            <a:r>
              <a:rPr lang="en-US" sz="1400" dirty="0" smtClean="0"/>
              <a:t>”.</a:t>
            </a:r>
          </a:p>
          <a:p>
            <a:pPr lvl="1">
              <a:spcBef>
                <a:spcPts val="1200"/>
              </a:spcBef>
              <a:buFont typeface="Wingdings" pitchFamily="2" charset="2"/>
              <a:buChar char="J"/>
            </a:pPr>
            <a:r>
              <a:rPr lang="en-US" sz="1400" b="1" dirty="0"/>
              <a:t>A</a:t>
            </a:r>
            <a:r>
              <a:rPr lang="en-US" sz="1400" dirty="0"/>
              <a:t>: </a:t>
            </a:r>
            <a:r>
              <a:rPr lang="en-US" sz="1400" dirty="0" smtClean="0"/>
              <a:t>In addition, programmer must be careful when the output is done. Programmer should use close function </a:t>
            </a:r>
            <a:r>
              <a:rPr lang="en-US" sz="1400" b="1" i="1" dirty="0"/>
              <a:t>file.close()</a:t>
            </a:r>
            <a:r>
              <a:rPr lang="en-US" sz="1400" b="1" i="1" dirty="0" smtClean="0"/>
              <a:t> </a:t>
            </a:r>
            <a:r>
              <a:rPr lang="en-US" sz="1400" dirty="0" smtClean="0"/>
              <a:t>to avoid any potential conflicts.</a:t>
            </a:r>
          </a:p>
          <a:p>
            <a:pPr marL="684213" lvl="2" indent="0">
              <a:spcBef>
                <a:spcPts val="1200"/>
              </a:spcBef>
              <a:buNone/>
            </a:pPr>
            <a:r>
              <a:rPr lang="en-US" sz="1600" i="1" dirty="0" smtClean="0">
                <a:latin typeface="Calibri" pitchFamily="34" charset="0"/>
                <a:cs typeface="Calibri" pitchFamily="34" charset="0"/>
              </a:rPr>
              <a:t>Method 1:</a:t>
            </a:r>
          </a:p>
          <a:p>
            <a:pPr marL="684213" lvl="2" indent="0">
              <a:spcBef>
                <a:spcPts val="1200"/>
              </a:spcBef>
              <a:buNone/>
            </a:pPr>
            <a:r>
              <a:rPr lang="en-US" sz="1600" i="1" dirty="0" smtClean="0">
                <a:latin typeface="Calibri" pitchFamily="34" charset="0"/>
                <a:cs typeface="Calibri" pitchFamily="34" charset="0"/>
              </a:rPr>
              <a:t>&gt;&gt;&gt; </a:t>
            </a:r>
            <a:r>
              <a:rPr lang="en-US" sz="1600" i="1" dirty="0">
                <a:latin typeface="Calibri" pitchFamily="34" charset="0"/>
                <a:cs typeface="Calibri" pitchFamily="34" charset="0"/>
              </a:rPr>
              <a:t>lines = "%s\</a:t>
            </a:r>
            <a:r>
              <a:rPr lang="en-US" sz="1600" i="1" dirty="0" err="1">
                <a:latin typeface="Calibri" pitchFamily="34" charset="0"/>
                <a:cs typeface="Calibri" pitchFamily="34" charset="0"/>
              </a:rPr>
              <a:t>n%s</a:t>
            </a:r>
            <a:r>
              <a:rPr lang="en-US" sz="1600" i="1" dirty="0">
                <a:latin typeface="Calibri" pitchFamily="34" charset="0"/>
                <a:cs typeface="Calibri" pitchFamily="34" charset="0"/>
              </a:rPr>
              <a:t>\</a:t>
            </a:r>
            <a:r>
              <a:rPr lang="en-US" sz="1600" i="1" dirty="0" err="1">
                <a:latin typeface="Calibri" pitchFamily="34" charset="0"/>
                <a:cs typeface="Calibri" pitchFamily="34" charset="0"/>
              </a:rPr>
              <a:t>n%s</a:t>
            </a:r>
            <a:r>
              <a:rPr lang="en-US" sz="1600" i="1" dirty="0">
                <a:latin typeface="Calibri" pitchFamily="34" charset="0"/>
                <a:cs typeface="Calibri" pitchFamily="34" charset="0"/>
              </a:rPr>
              <a:t>\n"%(line1,line2,line3)</a:t>
            </a:r>
            <a:endParaRPr lang="en-US" sz="1600" i="1" dirty="0" smtClean="0">
              <a:latin typeface="Calibri" pitchFamily="34" charset="0"/>
              <a:cs typeface="Calibri" pitchFamily="34" charset="0"/>
            </a:endParaRPr>
          </a:p>
          <a:p>
            <a:pPr marL="684213" lvl="2" indent="0">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file.write</a:t>
            </a:r>
            <a:r>
              <a:rPr lang="en-US" sz="1600" i="1" dirty="0">
                <a:latin typeface="Calibri" pitchFamily="34" charset="0"/>
                <a:cs typeface="Calibri" pitchFamily="34" charset="0"/>
              </a:rPr>
              <a:t>(lines</a:t>
            </a:r>
            <a:r>
              <a:rPr lang="en-US" sz="1600" i="1" dirty="0" smtClean="0">
                <a:latin typeface="Calibri" pitchFamily="34" charset="0"/>
                <a:cs typeface="Calibri" pitchFamily="34" charset="0"/>
              </a:rPr>
              <a:t>)  </a:t>
            </a:r>
            <a:r>
              <a:rPr lang="en-US" sz="1400" i="1" u="sng" dirty="0" smtClean="0">
                <a:solidFill>
                  <a:srgbClr val="FF9900"/>
                </a:solidFill>
                <a:latin typeface="Calibri" pitchFamily="34" charset="0"/>
                <a:cs typeface="Calibri" pitchFamily="34" charset="0"/>
              </a:rPr>
              <a:t># The three lines are now into file </a:t>
            </a:r>
          </a:p>
          <a:p>
            <a:pPr marL="684213" lvl="2" indent="0">
              <a:spcBef>
                <a:spcPts val="1200"/>
              </a:spcBef>
              <a:buNone/>
            </a:pPr>
            <a:r>
              <a:rPr lang="en-US" sz="1600" i="1" dirty="0">
                <a:latin typeface="Calibri" pitchFamily="34" charset="0"/>
                <a:cs typeface="Calibri" pitchFamily="34" charset="0"/>
              </a:rPr>
              <a:t>Method 2:</a:t>
            </a:r>
          </a:p>
          <a:p>
            <a:pPr marL="684213" lvl="2" indent="0">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file.write</a:t>
            </a:r>
            <a:r>
              <a:rPr lang="en-US" sz="1600" i="1" dirty="0">
                <a:latin typeface="Calibri" pitchFamily="34" charset="0"/>
                <a:cs typeface="Calibri" pitchFamily="34" charset="0"/>
              </a:rPr>
              <a:t>(line1 + "\n" + line2 + "\n" + line3 + "\n</a:t>
            </a:r>
            <a:r>
              <a:rPr lang="en-US" sz="1600" i="1" dirty="0" smtClean="0">
                <a:latin typeface="Calibri" pitchFamily="34" charset="0"/>
                <a:cs typeface="Calibri" pitchFamily="34" charset="0"/>
              </a:rPr>
              <a:t>")</a:t>
            </a:r>
            <a:r>
              <a:rPr lang="en-US" sz="1400" i="1" u="sng" dirty="0">
                <a:solidFill>
                  <a:srgbClr val="FF9900"/>
                </a:solidFill>
                <a:latin typeface="Calibri" pitchFamily="34" charset="0"/>
                <a:cs typeface="Calibri" pitchFamily="34" charset="0"/>
              </a:rPr>
              <a:t> # The three lines are now into file</a:t>
            </a:r>
            <a:endParaRPr lang="en-US" sz="1600" i="1" dirty="0" smtClean="0">
              <a:latin typeface="Calibri" pitchFamily="34" charset="0"/>
              <a:cs typeface="Calibri" pitchFamily="34" charset="0"/>
            </a:endParaRPr>
          </a:p>
          <a:p>
            <a:pPr lvl="1">
              <a:spcBef>
                <a:spcPts val="1200"/>
              </a:spcBef>
              <a:buFont typeface="Wingdings" pitchFamily="2" charset="2"/>
              <a:buChar char="J"/>
            </a:pPr>
            <a:endParaRPr lang="en-US" sz="1400" b="1" dirty="0" smtClean="0"/>
          </a:p>
          <a:p>
            <a:pPr lvl="1">
              <a:spcBef>
                <a:spcPts val="1200"/>
              </a:spcBef>
              <a:buFont typeface="Wingdings" pitchFamily="2" charset="2"/>
              <a:buChar char="J"/>
            </a:pPr>
            <a:r>
              <a:rPr lang="en-US" sz="1400" b="1" dirty="0" smtClean="0"/>
              <a:t>R</a:t>
            </a:r>
            <a:r>
              <a:rPr lang="en-US" sz="1400" dirty="0" smtClean="0"/>
              <a:t>: </a:t>
            </a:r>
            <a:r>
              <a:rPr lang="en-US" sz="1400" u="sng" dirty="0">
                <a:hlinkClick r:id="rId3"/>
              </a:rPr>
              <a:t>https://</a:t>
            </a:r>
            <a:r>
              <a:rPr lang="en-US" sz="1400" u="sng" dirty="0" smtClean="0">
                <a:hlinkClick r:id="rId3"/>
              </a:rPr>
              <a:t>learn-python-the-hard-way-zh_cn-translation.readthedocs.org/en/1.0/ex16.html</a:t>
            </a:r>
            <a:endParaRPr lang="en-US" sz="1400" u="sng"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14788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p>
        </p:txBody>
      </p:sp>
      <p:sp>
        <p:nvSpPr>
          <p:cNvPr id="3" name="Content Placeholder 2"/>
          <p:cNvSpPr>
            <a:spLocks noGrp="1"/>
          </p:cNvSpPr>
          <p:nvPr>
            <p:ph idx="1"/>
          </p:nvPr>
        </p:nvSpPr>
        <p:spPr>
          <a:xfrm>
            <a:off x="457200" y="1066800"/>
            <a:ext cx="8229600" cy="5257800"/>
          </a:xfrm>
        </p:spPr>
        <p:txBody>
          <a:bodyPr/>
          <a:lstStyle/>
          <a:p>
            <a:pPr marL="342900" lvl="1" indent="-342900">
              <a:buFont typeface="Arial" pitchFamily="34" charset="0"/>
              <a:buChar char="•"/>
            </a:pPr>
            <a:r>
              <a:rPr lang="en-US" sz="1800" i="1" dirty="0" smtClean="0"/>
              <a:t>Note 2: </a:t>
            </a:r>
            <a:r>
              <a:rPr lang="en-US" sz="1400" i="1" dirty="0">
                <a:hlinkClick r:id="rId2"/>
              </a:rPr>
              <a:t>Functions And Files</a:t>
            </a:r>
            <a:endParaRPr lang="en-US" sz="1400" i="1" dirty="0"/>
          </a:p>
          <a:p>
            <a:pPr lvl="1">
              <a:spcBef>
                <a:spcPts val="1200"/>
              </a:spcBef>
              <a:buFont typeface="Wingdings" pitchFamily="2" charset="2"/>
              <a:buChar char="J"/>
            </a:pPr>
            <a:r>
              <a:rPr lang="en-US" sz="1400" b="1" dirty="0" smtClean="0"/>
              <a:t>Q</a:t>
            </a:r>
            <a:r>
              <a:rPr lang="en-US" sz="1400" dirty="0"/>
              <a:t>: Is there any </a:t>
            </a:r>
            <a:r>
              <a:rPr lang="en-US" sz="1400" dirty="0" smtClean="0"/>
              <a:t>method </a:t>
            </a:r>
            <a:r>
              <a:rPr lang="en-US" sz="1400" dirty="0"/>
              <a:t>to </a:t>
            </a:r>
            <a:r>
              <a:rPr lang="en-US" sz="1400" dirty="0" smtClean="0"/>
              <a:t>move the file handler forward or backward?</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Using </a:t>
            </a:r>
            <a:r>
              <a:rPr lang="en-US" sz="1400" b="1" i="1" dirty="0" err="1" smtClean="0"/>
              <a:t>file.seek</a:t>
            </a:r>
            <a:r>
              <a:rPr lang="en-US" sz="1400" b="1" i="1" dirty="0" smtClean="0"/>
              <a:t>()</a:t>
            </a:r>
            <a:r>
              <a:rPr lang="en-US" sz="1400" dirty="0" smtClean="0"/>
              <a:t> could be a good choice. And it is commonly seen from I/O functions to go back to some fixed position of one files. For example, one harness script may create one blank report file at the beginning of the regression. Then, once one test case is finished running, harness script can go to the certain position of the report file and update the test case newest information.</a:t>
            </a:r>
          </a:p>
          <a:p>
            <a:pPr marL="684213" lvl="2" indent="0">
              <a:spcBef>
                <a:spcPts val="1200"/>
              </a:spcBef>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f.seek</a:t>
            </a:r>
            <a:r>
              <a:rPr lang="en-US" sz="1600" i="1" dirty="0">
                <a:latin typeface="Calibri" pitchFamily="34" charset="0"/>
                <a:cs typeface="Calibri" pitchFamily="34" charset="0"/>
              </a:rPr>
              <a:t>(0</a:t>
            </a:r>
            <a:r>
              <a:rPr lang="en-US" sz="1600" i="1" dirty="0" smtClean="0">
                <a:latin typeface="Calibri" pitchFamily="34" charset="0"/>
                <a:cs typeface="Calibri" pitchFamily="34" charset="0"/>
              </a:rPr>
              <a:t>)</a:t>
            </a:r>
            <a:r>
              <a:rPr lang="en-US" sz="1600" i="1" u="sng" dirty="0">
                <a:solidFill>
                  <a:srgbClr val="FF9900"/>
                </a:solidFill>
                <a:latin typeface="Calibri" pitchFamily="34" charset="0"/>
                <a:cs typeface="Calibri" pitchFamily="34" charset="0"/>
              </a:rPr>
              <a:t> # </a:t>
            </a:r>
            <a:r>
              <a:rPr lang="en-US" sz="1600" i="1" u="sng" dirty="0" smtClean="0">
                <a:solidFill>
                  <a:srgbClr val="FF9900"/>
                </a:solidFill>
                <a:latin typeface="Calibri" pitchFamily="34" charset="0"/>
                <a:cs typeface="Calibri" pitchFamily="34" charset="0"/>
              </a:rPr>
              <a:t>This would go to the beginning of the file</a:t>
            </a:r>
            <a:endParaRPr lang="en-US" sz="1600" i="1" dirty="0" smtClean="0">
              <a:latin typeface="Calibri" pitchFamily="34" charset="0"/>
              <a:cs typeface="Calibri" pitchFamily="34" charset="0"/>
            </a:endParaRPr>
          </a:p>
          <a:p>
            <a:pPr lvl="1">
              <a:spcBef>
                <a:spcPts val="1200"/>
              </a:spcBef>
              <a:buFont typeface="Wingdings" pitchFamily="2" charset="2"/>
              <a:buChar char="J"/>
            </a:pPr>
            <a:r>
              <a:rPr lang="en-US" sz="1400" b="1" dirty="0" smtClean="0"/>
              <a:t>R</a:t>
            </a:r>
            <a:r>
              <a:rPr lang="en-US" sz="1400" dirty="0" smtClean="0"/>
              <a:t>: </a:t>
            </a:r>
            <a:r>
              <a:rPr lang="en-US" sz="1400" u="sng" dirty="0">
                <a:hlinkClick r:id="rId3"/>
              </a:rPr>
              <a:t>http://</a:t>
            </a:r>
            <a:r>
              <a:rPr lang="en-US" sz="1400" u="sng" dirty="0" smtClean="0">
                <a:hlinkClick r:id="rId3"/>
              </a:rPr>
              <a:t>blog.csdn.net/firlc/article/details/6956804</a:t>
            </a:r>
            <a:endParaRPr lang="en-US" sz="1400" u="sng" dirty="0" smtClean="0"/>
          </a:p>
          <a:p>
            <a:pPr lvl="1">
              <a:spcBef>
                <a:spcPts val="1200"/>
              </a:spcBef>
              <a:buFont typeface="Wingdings" pitchFamily="2" charset="2"/>
              <a:buChar char="J"/>
            </a:pPr>
            <a:endParaRPr lang="en-US" sz="1400" u="sng"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6124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p>
        </p:txBody>
      </p:sp>
      <p:sp>
        <p:nvSpPr>
          <p:cNvPr id="3" name="Content Placeholder 2"/>
          <p:cNvSpPr>
            <a:spLocks noGrp="1"/>
          </p:cNvSpPr>
          <p:nvPr>
            <p:ph idx="1"/>
          </p:nvPr>
        </p:nvSpPr>
        <p:spPr>
          <a:xfrm>
            <a:off x="457200" y="1066800"/>
            <a:ext cx="8229600" cy="5257800"/>
          </a:xfrm>
        </p:spPr>
        <p:txBody>
          <a:bodyPr/>
          <a:lstStyle/>
          <a:p>
            <a:pPr marL="342900" lvl="1" indent="-342900">
              <a:buFont typeface="Arial" pitchFamily="34" charset="0"/>
              <a:buChar char="•"/>
            </a:pPr>
            <a:r>
              <a:rPr lang="en-US" sz="1800" i="1" dirty="0" smtClean="0"/>
              <a:t>Note 3: </a:t>
            </a:r>
            <a:r>
              <a:rPr lang="en-US" sz="1400" i="1" dirty="0">
                <a:hlinkClick r:id="rId2"/>
              </a:rPr>
              <a:t>Names, Variables, Code, Functions</a:t>
            </a:r>
            <a:endParaRPr lang="en-US" sz="1400" i="1" dirty="0"/>
          </a:p>
          <a:p>
            <a:pPr lvl="1">
              <a:spcBef>
                <a:spcPts val="1200"/>
              </a:spcBef>
              <a:buFont typeface="Wingdings" pitchFamily="2" charset="2"/>
              <a:buChar char="J"/>
            </a:pPr>
            <a:r>
              <a:rPr lang="en-US" sz="1400" b="1" dirty="0" smtClean="0"/>
              <a:t>Q</a:t>
            </a:r>
            <a:r>
              <a:rPr lang="en-US" sz="1400" dirty="0"/>
              <a:t>: </a:t>
            </a:r>
            <a:r>
              <a:rPr lang="en-US" sz="1400" dirty="0" smtClean="0"/>
              <a:t>Can the incident of one Python block be different?</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No, the incident of one code block should be exactly the same. However, the incident can be 2, 4, 6 spaces or a tab -- programmer is free control the incident of the whole code block.</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07862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p>
        </p:txBody>
      </p:sp>
      <p:sp>
        <p:nvSpPr>
          <p:cNvPr id="3" name="Content Placeholder 2"/>
          <p:cNvSpPr>
            <a:spLocks noGrp="1"/>
          </p:cNvSpPr>
          <p:nvPr>
            <p:ph idx="1"/>
          </p:nvPr>
        </p:nvSpPr>
        <p:spPr>
          <a:xfrm>
            <a:off x="457200" y="1066800"/>
            <a:ext cx="8229600" cy="4848225"/>
          </a:xfrm>
        </p:spPr>
        <p:txBody>
          <a:bodyPr/>
          <a:lstStyle/>
          <a:p>
            <a:r>
              <a:rPr lang="en-US" sz="1800" i="1" dirty="0" smtClean="0"/>
              <a:t>Useful materials</a:t>
            </a:r>
          </a:p>
          <a:p>
            <a:pPr lvl="1">
              <a:buFont typeface="+mj-lt"/>
              <a:buAutoNum type="arabicPeriod"/>
            </a:pPr>
            <a:r>
              <a:rPr lang="zh-CN" altLang="en-US" sz="1600" i="1" dirty="0"/>
              <a:t>简要写写</a:t>
            </a:r>
            <a:r>
              <a:rPr lang="en-US" sz="1600" i="1" dirty="0"/>
              <a:t>python</a:t>
            </a:r>
            <a:r>
              <a:rPr lang="zh-CN" altLang="en-US" sz="1600" i="1" dirty="0"/>
              <a:t>的</a:t>
            </a:r>
            <a:r>
              <a:rPr lang="en-US" sz="1600" i="1" dirty="0"/>
              <a:t>file</a:t>
            </a:r>
            <a:r>
              <a:rPr lang="zh-CN" altLang="en-US" sz="1600" i="1" dirty="0"/>
              <a:t>中的</a:t>
            </a:r>
            <a:r>
              <a:rPr lang="en-US" sz="1600" i="1" dirty="0"/>
              <a:t>tell</a:t>
            </a:r>
            <a:r>
              <a:rPr lang="zh-CN" altLang="en-US" sz="1600" i="1" dirty="0"/>
              <a:t>和</a:t>
            </a:r>
            <a:r>
              <a:rPr lang="en-US" sz="1600" i="1" dirty="0"/>
              <a:t>seek </a:t>
            </a:r>
            <a:endParaRPr lang="en-US" sz="1600" i="1" dirty="0" smtClean="0"/>
          </a:p>
          <a:p>
            <a:pPr marL="682625" lvl="2" indent="0">
              <a:buNone/>
            </a:pPr>
            <a:r>
              <a:rPr lang="en-US" sz="1200" i="1" dirty="0" smtClean="0">
                <a:hlinkClick r:id="rId2"/>
              </a:rPr>
              <a:t>http</a:t>
            </a:r>
            <a:r>
              <a:rPr lang="en-US" sz="1200" i="1" dirty="0">
                <a:hlinkClick r:id="rId2"/>
              </a:rPr>
              <a:t>://</a:t>
            </a:r>
            <a:r>
              <a:rPr lang="en-US" sz="1200" i="1" dirty="0" smtClean="0">
                <a:hlinkClick r:id="rId2"/>
              </a:rPr>
              <a:t>www.youth2009.org/seek-and-tell-in-python.html</a:t>
            </a:r>
            <a:endParaRPr lang="en-US" sz="1400" i="1" dirty="0" smtClean="0"/>
          </a:p>
          <a:p>
            <a:pPr lvl="1">
              <a:buFont typeface="+mj-lt"/>
              <a:buAutoNum type="arabicPeriod"/>
            </a:pPr>
            <a:endParaRPr lang="en-US" sz="1600" i="1" dirty="0" smtClean="0"/>
          </a:p>
          <a:p>
            <a:endParaRPr lang="en-US" sz="18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701249185"/>
      </p:ext>
    </p:extLst>
  </p:cSld>
  <p:clrMapOvr>
    <a:masterClrMapping/>
  </p:clrMapOvr>
</p:sld>
</file>

<file path=ppt/theme/theme1.xml><?xml version="1.0" encoding="utf-8"?>
<a:theme xmlns:a="http://schemas.openxmlformats.org/drawingml/2006/main" name="Default Theme">
  <a:themeElements>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5226</TotalTime>
  <Words>434</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Theme</vt:lpstr>
      <vt:lpstr>3. File, function</vt:lpstr>
      <vt:lpstr>3. File, function</vt:lpstr>
      <vt:lpstr>3. File, function</vt:lpstr>
      <vt:lpstr>3. File, function</vt:lpstr>
      <vt:lpstr>3. File, function</vt:lpstr>
    </vt:vector>
  </TitlesOfParts>
  <Company>Synopsys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synopsys</dc:creator>
  <cp:lastModifiedBy>wjxu</cp:lastModifiedBy>
  <cp:revision>43</cp:revision>
  <dcterms:created xsi:type="dcterms:W3CDTF">2013-02-24T11:12:40Z</dcterms:created>
  <dcterms:modified xsi:type="dcterms:W3CDTF">2013-05-15T04:34:20Z</dcterms:modified>
</cp:coreProperties>
</file>