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1" r:id="rId1"/>
  </p:sldMasterIdLst>
  <p:notesMasterIdLst>
    <p:notesMasterId r:id="rId8"/>
  </p:notesMasterIdLst>
  <p:sldIdLst>
    <p:sldId id="287" r:id="rId2"/>
    <p:sldId id="288" r:id="rId3"/>
    <p:sldId id="289" r:id="rId4"/>
    <p:sldId id="290" r:id="rId5"/>
    <p:sldId id="291" r:id="rId6"/>
    <p:sldId id="29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2" autoAdjust="0"/>
    <p:restoredTop sz="94436" autoAdjust="0"/>
  </p:normalViewPr>
  <p:slideViewPr>
    <p:cSldViewPr>
      <p:cViewPr varScale="1">
        <p:scale>
          <a:sx n="104" d="100"/>
          <a:sy n="104" d="100"/>
        </p:scale>
        <p:origin x="-123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579BB0-E1B8-468F-9E34-E2025311327B}" type="datetimeFigureOut">
              <a:rPr lang="en-US" smtClean="0"/>
              <a:t>5/15/2013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B39DE-994A-4B40-A2E7-125A9C6C78D7}" type="slidenum">
              <a:rPr lang="en-US" smtClean="0"/>
              <a:t>‹#›</a:t>
            </a:fld>
            <a:endParaRPr lang="en-US"/>
          </a:p>
        </p:txBody>
      </p:sp>
    </p:spTree>
    <p:extLst>
      <p:ext uri="{BB962C8B-B14F-4D97-AF65-F5344CB8AC3E}">
        <p14:creationId xmlns:p14="http://schemas.microsoft.com/office/powerpoint/2010/main" val="262133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600200"/>
            <a:ext cx="8229600" cy="1513936"/>
          </a:xfrm>
        </p:spPr>
        <p:txBody>
          <a:bodyPr anchor="b">
            <a:noAutofit/>
          </a:bodyPr>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124200"/>
            <a:ext cx="7315200" cy="2335377"/>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0"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077200" y="341352"/>
              <a:ext cx="878174" cy="247545"/>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1295400"/>
            </a:xfrm>
            <a:prstGeom prst="rect">
              <a:avLst/>
            </a:prstGeom>
          </p:spPr>
        </p:pic>
      </p:grpSp>
      <p:sp>
        <p:nvSpPr>
          <p:cNvPr id="10" name="Text Placeholder 21"/>
          <p:cNvSpPr>
            <a:spLocks noGrp="1"/>
          </p:cNvSpPr>
          <p:nvPr>
            <p:ph type="body" sz="quarter" idx="13" hasCustomPrompt="1"/>
          </p:nvPr>
        </p:nvSpPr>
        <p:spPr>
          <a:xfrm>
            <a:off x="1742536" y="4464674"/>
            <a:ext cx="5658928" cy="1005840"/>
          </a:xfrm>
        </p:spPr>
        <p:txBody>
          <a:bodyPr anchor="b">
            <a:noAutofit/>
          </a:bodyPr>
          <a:lstStyle>
            <a:lvl1pPr marL="0" indent="0" algn="ctr">
              <a:buFontTx/>
              <a:buNone/>
              <a:defRPr sz="2000">
                <a:solidFill>
                  <a:schemeClr val="tx2">
                    <a:lumMod val="65000"/>
                    <a:lumOff val="35000"/>
                  </a:schemeClr>
                </a:solidFill>
              </a:defRPr>
            </a:lvl1pPr>
            <a:lvl2pPr algn="l">
              <a:buFontTx/>
              <a:buNone/>
              <a:defRPr/>
            </a:lvl2pPr>
            <a:lvl3pPr algn="l">
              <a:buFontTx/>
              <a:buNone/>
              <a:defRPr/>
            </a:lvl3pPr>
            <a:lvl4pPr algn="l">
              <a:buFontTx/>
              <a:buNone/>
              <a:defRPr/>
            </a:lvl4pPr>
            <a:lvl5pPr algn="l">
              <a:buFontTx/>
              <a:buNone/>
              <a:defRPr/>
            </a:lvl5pPr>
          </a:lstStyle>
          <a:p>
            <a:pPr lvl="0"/>
            <a:r>
              <a:rPr lang="en-US" dirty="0" smtClean="0"/>
              <a:t>Presenter’s Name</a:t>
            </a:r>
          </a:p>
        </p:txBody>
      </p:sp>
      <p:sp>
        <p:nvSpPr>
          <p:cNvPr id="11" name="Text Placeholder 23"/>
          <p:cNvSpPr>
            <a:spLocks noGrp="1"/>
          </p:cNvSpPr>
          <p:nvPr>
            <p:ph type="body" sz="quarter" idx="14" hasCustomPrompt="1"/>
          </p:nvPr>
        </p:nvSpPr>
        <p:spPr>
          <a:xfrm>
            <a:off x="1742537" y="5466383"/>
            <a:ext cx="5658927" cy="369887"/>
          </a:xfrm>
        </p:spPr>
        <p:txBody>
          <a:bodyPr anchor="ctr">
            <a:noAutofit/>
          </a:bodyPr>
          <a:lstStyle>
            <a:lvl1pPr marL="0" indent="0" algn="ctr">
              <a:buNone/>
              <a:defRPr sz="1800">
                <a:solidFill>
                  <a:schemeClr val="tx2">
                    <a:lumMod val="65000"/>
                    <a:lumOff val="35000"/>
                  </a:schemeClr>
                </a:solidFill>
              </a:defRPr>
            </a:lvl1pPr>
          </a:lstStyle>
          <a:p>
            <a:pPr lvl="0"/>
            <a:r>
              <a:rPr lang="en-US" dirty="0" smtClean="0"/>
              <a:t>Date</a:t>
            </a:r>
          </a:p>
        </p:txBody>
      </p:sp>
      <p:sp useBgFill="1">
        <p:nvSpPr>
          <p:cNvPr id="12" name="Rectangle 11"/>
          <p:cNvSpPr/>
          <p:nvPr/>
        </p:nvSpPr>
        <p:spPr>
          <a:xfrm>
            <a:off x="0" y="6377959"/>
            <a:ext cx="2060812"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p:nvPr/>
        </p:nvSpPr>
        <p:spPr>
          <a:xfrm>
            <a:off x="5715000" y="6377959"/>
            <a:ext cx="3429000" cy="4800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a Title</a:t>
            </a:r>
            <a:endParaRPr lang="en-US" dirty="0"/>
          </a:p>
        </p:txBody>
      </p:sp>
      <p:sp>
        <p:nvSpPr>
          <p:cNvPr id="3" name="Text Placeholder 2"/>
          <p:cNvSpPr>
            <a:spLocks noGrp="1"/>
          </p:cNvSpPr>
          <p:nvPr>
            <p:ph type="body" idx="1" hasCustomPrompt="1"/>
          </p:nvPr>
        </p:nvSpPr>
        <p:spPr>
          <a:xfrm>
            <a:off x="457200" y="14188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4" name="Content Placeholder 3"/>
          <p:cNvSpPr>
            <a:spLocks noGrp="1"/>
          </p:cNvSpPr>
          <p:nvPr>
            <p:ph sz="half" idx="2"/>
          </p:nvPr>
        </p:nvSpPr>
        <p:spPr>
          <a:xfrm>
            <a:off x="457200" y="2061712"/>
            <a:ext cx="4040188"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4645025" y="14188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6" name="Content Placeholder 5"/>
          <p:cNvSpPr>
            <a:spLocks noGrp="1"/>
          </p:cNvSpPr>
          <p:nvPr>
            <p:ph sz="quarter" idx="4"/>
          </p:nvPr>
        </p:nvSpPr>
        <p:spPr>
          <a:xfrm>
            <a:off x="4645025" y="2061712"/>
            <a:ext cx="4041775"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6"/>
          <p:cNvSpPr>
            <a:spLocks noGrp="1"/>
          </p:cNvSpPr>
          <p:nvPr>
            <p:ph type="ftr" sz="quarter" idx="10"/>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4" name="Footer Placeholder 3"/>
          <p:cNvSpPr>
            <a:spLocks noGrp="1"/>
          </p:cNvSpPr>
          <p:nvPr>
            <p:ph type="ftr" sz="quarter" idx="13"/>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noAutofit/>
          </a:bodyPr>
          <a:lstStyle>
            <a:lvl1pPr algn="l">
              <a:defRPr sz="2400" b="1"/>
            </a:lvl1pPr>
          </a:lstStyle>
          <a:p>
            <a:r>
              <a:rPr lang="en-US" dirty="0" smtClean="0"/>
              <a:t>Click to Add a Title</a:t>
            </a:r>
            <a:endParaRPr lang="en-US" dirty="0"/>
          </a:p>
        </p:txBody>
      </p:sp>
      <p:sp>
        <p:nvSpPr>
          <p:cNvPr id="3" name="Content Placeholder 2"/>
          <p:cNvSpPr>
            <a:spLocks noGrp="1"/>
          </p:cNvSpPr>
          <p:nvPr>
            <p:ph idx="1"/>
          </p:nvPr>
        </p:nvSpPr>
        <p:spPr>
          <a:xfrm>
            <a:off x="3575050" y="273051"/>
            <a:ext cx="5111750" cy="5989638"/>
          </a:xfrm>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US" dirty="0" smtClean="0"/>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457200" y="1435100"/>
            <a:ext cx="3008313" cy="4827588"/>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5"/>
            <a:ext cx="9144000" cy="508246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smtClean="0"/>
              <a:t>Click to Add a Title</a:t>
            </a:r>
            <a:endParaRPr lang="en-US" dirty="0"/>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5" name="Rectangle 4"/>
          <p:cNvSpPr/>
          <p:nvPr/>
        </p:nvSpPr>
        <p:spPr>
          <a:xfrm>
            <a:off x="0" y="3950562"/>
            <a:ext cx="9144000" cy="237403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Rectangle 6"/>
          <p:cNvSpPr/>
          <p:nvPr/>
        </p:nvSpPr>
        <p:spPr>
          <a:xfrm>
            <a:off x="0" y="3959188"/>
            <a:ext cx="9144000" cy="244161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a:lvl1pPr>
            <a:lvl2pPr>
              <a:buFontTx/>
              <a:buNone/>
              <a:defRPr/>
            </a:lvl2pPr>
            <a:lvl3pPr>
              <a:buFontTx/>
              <a:buNone/>
              <a:defRPr/>
            </a:lvl3pPr>
          </a:lstStyle>
          <a:p>
            <a:pPr lvl="0"/>
            <a:r>
              <a:rPr lang="en-US" smtClean="0"/>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2639682" y="838200"/>
            <a:ext cx="6504317" cy="457200"/>
          </a:xfrm>
        </p:spPr>
        <p:txBody>
          <a:bodyPr/>
          <a:lstStyle>
            <a:lvl1pPr marL="0" indent="0">
              <a:buNone/>
              <a:defRPr sz="2400" i="1"/>
            </a:lvl1pPr>
          </a:lstStyle>
          <a:p>
            <a:pPr lvl="0"/>
            <a:r>
              <a:rPr lang="en-US" dirty="0" smtClean="0"/>
              <a:t>Click to Add a Subtitle</a:t>
            </a:r>
          </a:p>
        </p:txBody>
      </p:sp>
      <p:sp>
        <p:nvSpPr>
          <p:cNvPr id="9" name="Footer Placeholder 8"/>
          <p:cNvSpPr>
            <a:spLocks noGrp="1"/>
          </p:cNvSpPr>
          <p:nvPr>
            <p:ph type="ftr" sz="quarter" idx="13"/>
          </p:nvPr>
        </p:nvSpPr>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a:lvl1pPr>
            <a:lvl2pPr marL="0" indent="0">
              <a:buNone/>
              <a:defRPr/>
            </a:lvl2pPr>
            <a:lvl3pPr marL="0" indent="0">
              <a:buNone/>
              <a:defRPr/>
            </a:lvl3pPr>
          </a:lstStyle>
          <a:p>
            <a:pPr lvl="0"/>
            <a:r>
              <a:rPr lang="en-US" smtClean="0"/>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7"/>
          <p:cNvSpPr>
            <a:spLocks noGrp="1"/>
          </p:cNvSpPr>
          <p:nvPr>
            <p:ph sz="quarter" idx="11"/>
          </p:nvPr>
        </p:nvSpPr>
        <p:spPr>
          <a:xfrm>
            <a:off x="205740" y="228600"/>
            <a:ext cx="2697480" cy="6019800"/>
          </a:xfrm>
        </p:spPr>
        <p:txBody>
          <a:bodyPr/>
          <a:lstStyle>
            <a:lvl1pPr marL="342900" indent="-342900">
              <a:buFont typeface="Arial" pitchFamily="34" charset="0"/>
              <a:buChar char="•"/>
              <a:defRPr sz="2000"/>
            </a:lvl1pPr>
            <a:lvl2pPr marL="685800" indent="-342900">
              <a:buFont typeface="Arial" pitchFamily="34" charset="0"/>
              <a:buChar char="–"/>
              <a:defRPr sz="1800" baseline="0"/>
            </a:lvl2pPr>
            <a:lvl3pPr marL="1031875" indent="-344488">
              <a:buFont typeface="Arial" pitchFamily="34" charset="0"/>
              <a:buChar char="–"/>
              <a:defRPr sz="1600" baseline="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41299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05201" y="3200400"/>
            <a:ext cx="2133598" cy="609600"/>
          </a:xfrm>
          <a:prstGeom prst="rect">
            <a:avLst/>
          </a:prstGeom>
        </p:spPr>
      </p:pic>
      <p:sp>
        <p:nvSpPr>
          <p:cNvPr id="5" name="TextBox 4"/>
          <p:cNvSpPr txBox="1"/>
          <p:nvPr/>
        </p:nvSpPr>
        <p:spPr>
          <a:xfrm>
            <a:off x="2932320" y="2106155"/>
            <a:ext cx="3279359" cy="830997"/>
          </a:xfrm>
          <a:prstGeom prst="rect">
            <a:avLst/>
          </a:prstGeom>
          <a:noFill/>
        </p:spPr>
        <p:txBody>
          <a:bodyPr wrap="none" rtlCol="0">
            <a:spAutoFit/>
          </a:bodyPr>
          <a:lstStyle/>
          <a:p>
            <a:r>
              <a:rPr lang="en-US" sz="4800" b="1" dirty="0" smtClean="0">
                <a:solidFill>
                  <a:srgbClr val="FFFFFF"/>
                </a:solidFill>
              </a:rPr>
              <a:t>Thank You</a:t>
            </a:r>
            <a:endParaRPr lang="en-US" sz="4800" b="1" dirty="0">
              <a:solidFill>
                <a:srgbClr val="FFFFFF"/>
              </a:solidFill>
            </a:endParaRPr>
          </a:p>
        </p:txBody>
      </p:sp>
      <p:sp>
        <p:nvSpPr>
          <p:cNvPr id="7" name="Rectangle 6"/>
          <p:cNvSpPr/>
          <p:nvPr/>
        </p:nvSpPr>
        <p:spPr>
          <a:xfrm>
            <a:off x="0" y="6386794"/>
            <a:ext cx="9144000" cy="4712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logo">
    <p:bg>
      <p:bgPr>
        <a:blipFill dpi="0" rotWithShape="1">
          <a:blip r:embed="rId2">
            <a:lum/>
          </a:blip>
          <a:srcRect/>
          <a:stretch>
            <a:fillRect l="25000" t="40000" r="25000" b="40000"/>
          </a:stretch>
        </a:blipFill>
        <a:effectLst/>
      </p:bgPr>
    </p:bg>
    <p:spTree>
      <p:nvGrpSpPr>
        <p:cNvPr id="1" name=""/>
        <p:cNvGrpSpPr/>
        <p:nvPr/>
      </p:nvGrpSpPr>
      <p:grpSpPr>
        <a:xfrm>
          <a:off x="0" y="0"/>
          <a:ext cx="0" cy="0"/>
          <a:chOff x="0" y="0"/>
          <a:chExt cx="0" cy="0"/>
        </a:xfrm>
      </p:grpSpPr>
      <p:sp>
        <p:nvSpPr>
          <p:cNvPr id="4" name="Rectangle 3"/>
          <p:cNvSpPr/>
          <p:nvPr/>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NOT Print Version">
    <p:spTree>
      <p:nvGrpSpPr>
        <p:cNvPr id="1" name=""/>
        <p:cNvGrpSpPr/>
        <p:nvPr/>
      </p:nvGrpSpPr>
      <p:grpSpPr>
        <a:xfrm>
          <a:off x="0" y="0"/>
          <a:ext cx="0" cy="0"/>
          <a:chOff x="0" y="0"/>
          <a:chExt cx="0" cy="0"/>
        </a:xfrm>
      </p:grpSpPr>
      <p:pic>
        <p:nvPicPr>
          <p:cNvPr id="10" name="Picture 9" descr="CS1213FocusBackgr10x7-5_96_90.jpg"/>
          <p:cNvPicPr>
            <a:picLocks noChangeAspect="1"/>
          </p:cNvPicPr>
          <p:nvPr/>
        </p:nvPicPr>
        <p:blipFill>
          <a:blip r:embed="rId2" cstate="print"/>
          <a:stretch>
            <a:fillRect/>
          </a:stretch>
        </p:blipFill>
        <p:spPr>
          <a:xfrm>
            <a:off x="0" y="0"/>
            <a:ext cx="9144000" cy="6858000"/>
          </a:xfrm>
          <a:prstGeom prst="rect">
            <a:avLst/>
          </a:prstGeom>
        </p:spPr>
      </p:pic>
      <p:pic>
        <p:nvPicPr>
          <p:cNvPr id="9" name="Picture 8" descr="CS1213FocusBackgr10x7-5_96_90.jpg"/>
          <p:cNvPicPr>
            <a:picLocks noChangeAspect="1"/>
          </p:cNvPicPr>
          <p:nvPr/>
        </p:nvPicPr>
        <p:blipFill>
          <a:blip r:embed="rId2" cstate="print"/>
          <a:stretch>
            <a:fillRect/>
          </a:stretch>
        </p:blipFill>
        <p:spPr>
          <a:xfrm>
            <a:off x="0" y="0"/>
            <a:ext cx="9144000" cy="6858000"/>
          </a:xfrm>
          <a:prstGeom prst="rect">
            <a:avLst/>
          </a:prstGeom>
        </p:spPr>
      </p:pic>
      <p:sp>
        <p:nvSpPr>
          <p:cNvPr id="4" name="Title 1"/>
          <p:cNvSpPr>
            <a:spLocks noGrp="1"/>
          </p:cNvSpPr>
          <p:nvPr>
            <p:ph type="ctrTitle" hasCustomPrompt="1"/>
          </p:nvPr>
        </p:nvSpPr>
        <p:spPr>
          <a:xfrm>
            <a:off x="457200" y="685800"/>
            <a:ext cx="8229600" cy="1177506"/>
          </a:xfrm>
        </p:spPr>
        <p:txBody>
          <a:bodyPr anchor="b">
            <a:noAutofit/>
          </a:bodyPr>
          <a:lstStyle>
            <a:lvl1pPr algn="ctr">
              <a:defRPr sz="3600">
                <a:solidFill>
                  <a:srgbClr val="FFFFFF"/>
                </a:solidFill>
                <a:effectLst>
                  <a:outerShdw blurRad="38100" dist="38100" dir="2700000" algn="tl">
                    <a:srgbClr val="000000">
                      <a:alpha val="43137"/>
                    </a:srgbClr>
                  </a:outerShdw>
                </a:effectLst>
              </a:defRPr>
            </a:lvl1pPr>
          </a:lstStyle>
          <a:p>
            <a:r>
              <a:rPr lang="en-US" dirty="0" smtClean="0"/>
              <a:t>Click To Add a Title</a:t>
            </a:r>
            <a:endParaRPr lang="en-US" dirty="0"/>
          </a:p>
        </p:txBody>
      </p:sp>
      <p:sp>
        <p:nvSpPr>
          <p:cNvPr id="5" name="Subtitle 2"/>
          <p:cNvSpPr>
            <a:spLocks noGrp="1"/>
          </p:cNvSpPr>
          <p:nvPr>
            <p:ph type="subTitle" idx="1" hasCustomPrompt="1"/>
          </p:nvPr>
        </p:nvSpPr>
        <p:spPr>
          <a:xfrm>
            <a:off x="876300" y="1880558"/>
            <a:ext cx="7391400" cy="1891342"/>
          </a:xfrm>
        </p:spPr>
        <p:txBody>
          <a:bodyPr/>
          <a:lstStyle>
            <a:lvl1pPr marL="0" indent="0" algn="ctr">
              <a:buNone/>
              <a:defRPr sz="2800" b="0">
                <a:solidFill>
                  <a:srgbClr val="FFFFFF"/>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sp>
        <p:nvSpPr>
          <p:cNvPr id="6" name="Text Placeholder 15"/>
          <p:cNvSpPr>
            <a:spLocks noGrp="1"/>
          </p:cNvSpPr>
          <p:nvPr>
            <p:ph type="body" sz="quarter" idx="10" hasCustomPrompt="1"/>
          </p:nvPr>
        </p:nvSpPr>
        <p:spPr>
          <a:xfrm>
            <a:off x="1843709" y="2637186"/>
            <a:ext cx="5456582" cy="731520"/>
          </a:xfrm>
        </p:spPr>
        <p:txBody>
          <a:bodyPr anchor="b"/>
          <a:lstStyle>
            <a:lvl1pPr marL="0" indent="0" algn="ctr">
              <a:buNone/>
              <a:defRPr sz="2000" baseline="0">
                <a:solidFill>
                  <a:srgbClr val="FFFFFF"/>
                </a:solidFill>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smtClean="0"/>
              <a:t>Presenter’s Name</a:t>
            </a:r>
          </a:p>
        </p:txBody>
      </p:sp>
      <p:sp>
        <p:nvSpPr>
          <p:cNvPr id="7" name="Text Placeholder 18"/>
          <p:cNvSpPr>
            <a:spLocks noGrp="1"/>
          </p:cNvSpPr>
          <p:nvPr>
            <p:ph type="body" sz="quarter" idx="11" hasCustomPrompt="1"/>
          </p:nvPr>
        </p:nvSpPr>
        <p:spPr>
          <a:xfrm>
            <a:off x="2743200" y="3372928"/>
            <a:ext cx="3657600" cy="396815"/>
          </a:xfrm>
        </p:spPr>
        <p:txBody>
          <a:bodyPr anchor="b"/>
          <a:lstStyle>
            <a:lvl1pPr algn="ctr">
              <a:buNone/>
              <a:defRPr sz="1800">
                <a:solidFill>
                  <a:srgbClr val="FFFFFF"/>
                </a:solidFill>
              </a:defRPr>
            </a:lvl1pPr>
          </a:lstStyle>
          <a:p>
            <a:pPr lvl="0"/>
            <a:r>
              <a:rPr lang="en-US" dirty="0" smtClean="0"/>
              <a:t>Date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2" y="6349043"/>
            <a:ext cx="1412907" cy="403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537828"/>
            <a:ext cx="8229600" cy="1600200"/>
          </a:xfrm>
        </p:spPr>
        <p:txBody>
          <a:bodyPr anchor="b"/>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216492"/>
            <a:ext cx="7315200" cy="1752600"/>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14377"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672422" y="341352"/>
              <a:ext cx="282951" cy="797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77" y="0"/>
              <a:ext cx="9144000" cy="1295400"/>
            </a:xfrm>
            <a:prstGeom prst="rect">
              <a:avLst/>
            </a:prstGeom>
          </p:spPr>
        </p:pic>
      </p:grpSp>
      <p:sp useBgFill="1">
        <p:nvSpPr>
          <p:cNvPr id="10" name="Rectangle 9"/>
          <p:cNvSpPr/>
          <p:nvPr/>
        </p:nvSpPr>
        <p:spPr>
          <a:xfrm>
            <a:off x="0" y="6377959"/>
            <a:ext cx="21336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5562600" y="6395920"/>
            <a:ext cx="35814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itle 6"/>
          <p:cNvSpPr txBox="1">
            <a:spLocks/>
          </p:cNvSpPr>
          <p:nvPr/>
        </p:nvSpPr>
        <p:spPr>
          <a:xfrm>
            <a:off x="0" y="1295400"/>
            <a:ext cx="9144000" cy="1143000"/>
          </a:xfrm>
          <a:prstGeom prst="rect">
            <a:avLst/>
          </a:prstGeom>
          <a:solidFill>
            <a:schemeClr val="accent1">
              <a:lumMod val="75000"/>
            </a:schemeClr>
          </a:solidFill>
        </p:spPr>
        <p:txBody>
          <a:bodyPr vert="horz" lIns="274320" tIns="45720" rIns="274320" bIns="45720" rtlCol="0" anchor="ctr">
            <a:normAutofit/>
          </a:bodyPr>
          <a:lstStyle>
            <a:lvl1pPr marL="173038" indent="0">
              <a:defRPr>
                <a:solidFill>
                  <a:schemeClr val="bg2"/>
                </a:solidFill>
                <a:effectLst>
                  <a:outerShdw blurRad="38100" dist="38100" dir="2700000" algn="tl">
                    <a:srgbClr val="000000">
                      <a:alpha val="43137"/>
                    </a:srgbClr>
                  </a:outerShdw>
                </a:effectLst>
              </a:defRPr>
            </a:lvl1pPr>
          </a:lstStyle>
          <a:p>
            <a:pPr marL="173038"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endParaRPr>
          </a:p>
        </p:txBody>
      </p:sp>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smtClean="0"/>
              <a:t>Click to add agenda topics --- no bullets here</a:t>
            </a:r>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sp>
        <p:nvSpPr>
          <p:cNvPr id="2" name="Title 1"/>
          <p:cNvSpPr>
            <a:spLocks noGrp="1"/>
          </p:cNvSpPr>
          <p:nvPr>
            <p:ph type="title" hasCustomPrompt="1"/>
          </p:nvPr>
        </p:nvSpPr>
        <p:spPr>
          <a:xfrm>
            <a:off x="457200" y="1486228"/>
            <a:ext cx="8229600" cy="1362075"/>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smtClean="0"/>
              <a:t>Click to Add a Title – Transition Slide</a:t>
            </a:r>
            <a:endParaRPr lang="en-US" dirty="0"/>
          </a:p>
        </p:txBody>
      </p:sp>
      <p:sp>
        <p:nvSpPr>
          <p:cNvPr id="3" name="Text Placeholder 2"/>
          <p:cNvSpPr>
            <a:spLocks noGrp="1"/>
          </p:cNvSpPr>
          <p:nvPr>
            <p:ph type="body" idx="1" hasCustomPrompt="1"/>
          </p:nvPr>
        </p:nvSpPr>
        <p:spPr>
          <a:xfrm>
            <a:off x="457200" y="2906713"/>
            <a:ext cx="8229600" cy="1500187"/>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a Subtitle</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10"/>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6" name="Footer Placeholder 5"/>
          <p:cNvSpPr>
            <a:spLocks noGrp="1"/>
          </p:cNvSpPr>
          <p:nvPr>
            <p:ph type="ftr" sz="quarter" idx="13"/>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7" y="6400838"/>
            <a:ext cx="9143245" cy="457162"/>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4"/>
            <a:r>
              <a:rPr lang="en-US" dirty="0" smtClean="0"/>
              <a:t>Fifth level</a:t>
            </a:r>
          </a:p>
          <a:p>
            <a:pPr lvl="5"/>
            <a:r>
              <a:rPr lang="en-US" dirty="0" smtClean="0"/>
              <a:t>Sixth level</a:t>
            </a:r>
          </a:p>
          <a:p>
            <a:pPr lvl="5"/>
            <a:endParaRPr lang="en-US" dirty="0" smtClean="0"/>
          </a:p>
          <a:p>
            <a:pPr lvl="5"/>
            <a:endParaRPr lang="en-US" dirty="0" smtClean="0"/>
          </a:p>
        </p:txBody>
      </p:sp>
      <p:sp>
        <p:nvSpPr>
          <p:cNvPr id="8" name="TextBox 7"/>
          <p:cNvSpPr txBox="1"/>
          <p:nvPr/>
        </p:nvSpPr>
        <p:spPr>
          <a:xfrm>
            <a:off x="381000" y="6535579"/>
            <a:ext cx="1600200" cy="246221"/>
          </a:xfrm>
          <a:prstGeom prst="rect">
            <a:avLst/>
          </a:prstGeom>
          <a:noFill/>
        </p:spPr>
        <p:txBody>
          <a:bodyPr wrap="square" rtlCol="0">
            <a:spAutoFit/>
          </a:bodyPr>
          <a:lstStyle/>
          <a:p>
            <a:r>
              <a:rPr lang="en-US" sz="1000" dirty="0" smtClean="0">
                <a:solidFill>
                  <a:schemeClr val="tx1">
                    <a:lumMod val="50000"/>
                    <a:lumOff val="50000"/>
                  </a:schemeClr>
                </a:solidFill>
              </a:rPr>
              <a:t>© Synopsys 2013</a:t>
            </a:r>
            <a:endParaRPr lang="en-US" sz="1000" dirty="0">
              <a:solidFill>
                <a:schemeClr val="tx1">
                  <a:lumMod val="50000"/>
                  <a:lumOff val="50000"/>
                </a:schemeClr>
              </a:solidFill>
            </a:endParaRPr>
          </a:p>
        </p:txBody>
      </p:sp>
      <p:sp>
        <p:nvSpPr>
          <p:cNvPr id="9" name="TextBox 8"/>
          <p:cNvSpPr txBox="1"/>
          <p:nvPr/>
        </p:nvSpPr>
        <p:spPr>
          <a:xfrm>
            <a:off x="1657328" y="6535579"/>
            <a:ext cx="640080" cy="246221"/>
          </a:xfrm>
          <a:prstGeom prst="rect">
            <a:avLst/>
          </a:prstGeom>
          <a:noFill/>
        </p:spPr>
        <p:txBody>
          <a:bodyPr wrap="square" rtlCol="0">
            <a:spAutoFit/>
          </a:bodyPr>
          <a:lstStyle/>
          <a:p>
            <a:fld id="{CAE2347F-76BC-4690-80B5-B24BA0EA7B0A}" type="slidenum">
              <a:rPr lang="en-US" sz="1000" smtClean="0">
                <a:solidFill>
                  <a:schemeClr val="tx1">
                    <a:lumMod val="50000"/>
                    <a:lumOff val="50000"/>
                  </a:schemeClr>
                </a:solidFill>
              </a:rPr>
              <a:pPr/>
              <a:t>‹#›</a:t>
            </a:fld>
            <a:endParaRPr lang="en-US" sz="1000" dirty="0">
              <a:solidFill>
                <a:schemeClr val="tx1">
                  <a:lumMod val="50000"/>
                  <a:lumOff val="50000"/>
                </a:schemeClr>
              </a:solidFill>
            </a:endParaRPr>
          </a:p>
        </p:txBody>
      </p:sp>
      <p:sp>
        <p:nvSpPr>
          <p:cNvPr id="12" name="Footer Placeholder 11"/>
          <p:cNvSpPr>
            <a:spLocks noGrp="1"/>
          </p:cNvSpPr>
          <p:nvPr>
            <p:ph type="ftr" sz="quarter" idx="3"/>
          </p:nvPr>
        </p:nvSpPr>
        <p:spPr>
          <a:xfrm>
            <a:off x="2171700" y="6475623"/>
            <a:ext cx="480060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4902" r:id="rId1"/>
    <p:sldLayoutId id="2147484903" r:id="rId2"/>
    <p:sldLayoutId id="2147484904" r:id="rId3"/>
    <p:sldLayoutId id="2147484905" r:id="rId4"/>
    <p:sldLayoutId id="2147484906" r:id="rId5"/>
    <p:sldLayoutId id="2147484907" r:id="rId6"/>
    <p:sldLayoutId id="2147484908" r:id="rId7"/>
    <p:sldLayoutId id="2147484909" r:id="rId8"/>
    <p:sldLayoutId id="2147484910" r:id="rId9"/>
    <p:sldLayoutId id="2147484911" r:id="rId10"/>
    <p:sldLayoutId id="2147484912" r:id="rId11"/>
    <p:sldLayoutId id="2147484913" r:id="rId12"/>
    <p:sldLayoutId id="2147484914" r:id="rId13"/>
    <p:sldLayoutId id="2147484915" r:id="rId14"/>
    <p:sldLayoutId id="2147484916" r:id="rId15"/>
    <p:sldLayoutId id="2147484917" r:id="rId16"/>
    <p:sldLayoutId id="2147484918" r:id="rId17"/>
    <p:sldLayoutId id="2147484919" r:id="rId18"/>
    <p:sldLayoutId id="2147484920" r:id="rId19"/>
    <p:sldLayoutId id="2147484921" r:id="rId20"/>
    <p:sldLayoutId id="2147484922" r:id="rId21"/>
  </p:sldLayoutIdLst>
  <p:hf sldNum="0" hdr="0" dt="0"/>
  <p:txStyles>
    <p:titleStyle>
      <a:lvl1pPr algn="l" defTabSz="914400" rtl="0" eaLnBrk="1" latinLnBrk="0" hangingPunct="1">
        <a:spcBef>
          <a:spcPct val="0"/>
        </a:spcBef>
        <a:buNone/>
        <a:defRPr sz="3400" b="1"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pitchFamily="34" charset="0"/>
        <a:buChar char="•"/>
        <a:defRPr sz="2400" kern="1200">
          <a:solidFill>
            <a:schemeClr val="tx1"/>
          </a:solidFill>
          <a:latin typeface="+mn-lt"/>
          <a:ea typeface="+mn-ea"/>
          <a:cs typeface="+mn-cs"/>
        </a:defRPr>
      </a:lvl1pPr>
      <a:lvl2pPr marL="690563" indent="-344488"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1027113" indent="-341313"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371600" indent="-344488"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4pPr>
      <a:lvl5pPr marL="1712913" indent="-341313"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5pPr>
      <a:lvl6pPr marL="1716088"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earn-python-the-hard-way-zh_cn-translation.readthedocs.org/en/1.0/ex2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log.csdn.net/shark0001/article/details/136315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bjObm0hxIYY&amp;feature=autoplay&amp;list=PL6B940F08B9773B9F&amp;playnext=1" TargetMode="External"/><Relationship Id="rId2" Type="http://schemas.openxmlformats.org/officeDocument/2006/relationships/hyperlink" Target="http://code.activestate.com/recipes/578140-super-simple-sudoku-solver-in-python-source-code/" TargetMode="External"/><Relationship Id="rId1" Type="http://schemas.openxmlformats.org/officeDocument/2006/relationships/slideLayout" Target="../slideLayouts/slideLayout2.xml"/><Relationship Id="rId4" Type="http://schemas.openxmlformats.org/officeDocument/2006/relationships/hyperlink" Target="http://blog.csdn.net/shark0001/article/details/13631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0"/>
            <a:ext cx="8686800" cy="1143000"/>
          </a:xfrm>
        </p:spPr>
        <p:txBody>
          <a:bodyPr/>
          <a:lstStyle/>
          <a:p>
            <a:r>
              <a:rPr lang="en-US" altLang="zh-CN" dirty="0" smtClean="0"/>
              <a:t>4. An example -- Sudoku </a:t>
            </a:r>
            <a:r>
              <a:rPr lang="en-US" altLang="zh-CN" dirty="0"/>
              <a:t>solver</a:t>
            </a:r>
            <a:r>
              <a:rPr lang="en-US" altLang="zh-CN" sz="3600" dirty="0"/>
              <a:t/>
            </a:r>
            <a:br>
              <a:rPr lang="en-US" altLang="zh-CN" sz="3600" dirty="0"/>
            </a:br>
            <a:endParaRPr lang="en-US" dirty="0"/>
          </a:p>
        </p:txBody>
      </p:sp>
      <p:sp>
        <p:nvSpPr>
          <p:cNvPr id="6" name="Content Placeholder 5"/>
          <p:cNvSpPr>
            <a:spLocks noGrp="1"/>
          </p:cNvSpPr>
          <p:nvPr>
            <p:ph idx="1"/>
          </p:nvPr>
        </p:nvSpPr>
        <p:spPr>
          <a:xfrm>
            <a:off x="457200" y="1400175"/>
            <a:ext cx="8229600" cy="4848225"/>
          </a:xfrm>
        </p:spPr>
        <p:txBody>
          <a:bodyPr/>
          <a:lstStyle/>
          <a:p>
            <a:r>
              <a:rPr lang="en-US" sz="1800" i="1" dirty="0" smtClean="0"/>
              <a:t>Learning point</a:t>
            </a:r>
          </a:p>
          <a:p>
            <a:pPr marL="679450" lvl="2" indent="-342900">
              <a:buFont typeface="Wingdings" pitchFamily="2" charset="2"/>
              <a:buChar char="q"/>
            </a:pPr>
            <a:r>
              <a:rPr lang="en-US" sz="1400" dirty="0"/>
              <a:t>Class </a:t>
            </a:r>
            <a:r>
              <a:rPr lang="en-US" sz="1400" dirty="0" smtClean="0"/>
              <a:t>23: </a:t>
            </a:r>
            <a:r>
              <a:rPr lang="en-US" sz="1400" i="1" dirty="0" smtClean="0">
                <a:hlinkClick r:id="rId2"/>
              </a:rPr>
              <a:t>Read Codes</a:t>
            </a:r>
            <a:endParaRPr lang="en-US" sz="1400" i="1" dirty="0"/>
          </a:p>
          <a:p>
            <a:endParaRPr lang="en-US" sz="1800" i="1" dirty="0" smtClean="0"/>
          </a:p>
          <a:p>
            <a:r>
              <a:rPr lang="en-US" sz="1800" i="1" dirty="0" smtClean="0"/>
              <a:t>Algorithm: </a:t>
            </a:r>
          </a:p>
          <a:p>
            <a:pPr marL="347663" lvl="1" indent="0">
              <a:buNone/>
            </a:pPr>
            <a:r>
              <a:rPr lang="en-US" altLang="zh-CN" sz="1600" dirty="0" smtClean="0"/>
              <a:t>Takes </a:t>
            </a:r>
            <a:r>
              <a:rPr lang="en-US" altLang="zh-CN" sz="1600" dirty="0"/>
              <a:t>a partially filled in grid, inserts the min value in a cell (could be a random cell, in this case the first free cell). If the min value is not legal it will increment until the max value is reached (number 9), checking each time if the incremented value is legal in that cell (</a:t>
            </a:r>
            <a:r>
              <a:rPr lang="en-US" altLang="zh-CN" sz="1600" dirty="0" err="1"/>
              <a:t>ie</a:t>
            </a:r>
            <a:r>
              <a:rPr lang="en-US" altLang="zh-CN" sz="1600" dirty="0"/>
              <a:t> does not clash with any already entered cells in square, col or row). If it is legal, it will call itself (the </a:t>
            </a:r>
            <a:r>
              <a:rPr lang="en-US" altLang="zh-CN" sz="1600" dirty="0" err="1"/>
              <a:t>hasSolution</a:t>
            </a:r>
            <a:r>
              <a:rPr lang="en-US" altLang="zh-CN" sz="1600" dirty="0"/>
              <a:t> function) thus using this slightly more filled in grid to find a new cell and check which value is legal in this next cell. If no values are legal in the next cell, it will clear the previous grid entry and try incrementing the value</a:t>
            </a:r>
            <a:r>
              <a:rPr lang="en-US" altLang="zh-CN" sz="1600" dirty="0" smtClean="0"/>
              <a:t>.</a:t>
            </a:r>
            <a:endParaRPr lang="en-US" altLang="zh-CN" sz="1600"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87112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sz="1800" i="1" dirty="0"/>
              <a:t>Note 1: </a:t>
            </a:r>
            <a:r>
              <a:rPr lang="en-US" sz="1800" i="1" dirty="0" smtClean="0"/>
              <a:t>The usage of if __name__</a:t>
            </a:r>
            <a:endParaRPr lang="en-US" sz="1800" i="1" dirty="0"/>
          </a:p>
          <a:p>
            <a:pPr lvl="1">
              <a:spcBef>
                <a:spcPts val="1200"/>
              </a:spcBef>
              <a:buFont typeface="Wingdings" pitchFamily="2" charset="2"/>
              <a:buChar char="J"/>
            </a:pPr>
            <a:r>
              <a:rPr lang="en-US" sz="1400" b="1" dirty="0"/>
              <a:t>Q</a:t>
            </a:r>
            <a:r>
              <a:rPr lang="en-US" sz="1400" dirty="0"/>
              <a:t>: </a:t>
            </a:r>
            <a:r>
              <a:rPr lang="en-US" altLang="zh-CN" sz="1400" dirty="0"/>
              <a:t>Why to use if ‘__name__’==’__main__’ at the end of the program, before calling the main()?</a:t>
            </a:r>
            <a:endParaRPr lang="en-US" sz="1400" dirty="0"/>
          </a:p>
          <a:p>
            <a:pPr lvl="1">
              <a:spcBef>
                <a:spcPts val="1200"/>
              </a:spcBef>
              <a:buFont typeface="Wingdings" pitchFamily="2" charset="2"/>
              <a:buChar char="J"/>
            </a:pPr>
            <a:r>
              <a:rPr lang="en-US" sz="1400" b="1" dirty="0"/>
              <a:t>A</a:t>
            </a:r>
            <a:r>
              <a:rPr lang="en-US" sz="1400" dirty="0" smtClean="0"/>
              <a:t>:</a:t>
            </a:r>
            <a:r>
              <a:rPr lang="zh-CN" altLang="en-US" sz="1400" dirty="0"/>
              <a:t>模块是对象</a:t>
            </a:r>
            <a:r>
              <a:rPr lang="en-US" altLang="zh-CN" sz="1400" dirty="0"/>
              <a:t>, </a:t>
            </a:r>
            <a:r>
              <a:rPr lang="zh-CN" altLang="en-US" sz="1400" dirty="0"/>
              <a:t>并且所有的模块都有一个内置属性 </a:t>
            </a:r>
            <a:r>
              <a:rPr lang="en-US" altLang="zh-CN" sz="1400" dirty="0"/>
              <a:t>__name__</a:t>
            </a:r>
            <a:r>
              <a:rPr lang="zh-CN" altLang="en-US" sz="1400" dirty="0"/>
              <a:t>。一个模块的 </a:t>
            </a:r>
            <a:r>
              <a:rPr lang="en-US" altLang="zh-CN" sz="1400" dirty="0"/>
              <a:t>__name__ </a:t>
            </a:r>
            <a:r>
              <a:rPr lang="zh-CN" altLang="en-US" sz="1400" dirty="0"/>
              <a:t>的值要看您如何应用模块。如果 </a:t>
            </a:r>
            <a:r>
              <a:rPr lang="en-US" altLang="zh-CN" sz="1400" dirty="0"/>
              <a:t>import </a:t>
            </a:r>
            <a:r>
              <a:rPr lang="zh-CN" altLang="en-US" sz="1400" dirty="0"/>
              <a:t>模块</a:t>
            </a:r>
            <a:r>
              <a:rPr lang="en-US" altLang="zh-CN" sz="1400" dirty="0"/>
              <a:t>, </a:t>
            </a:r>
            <a:r>
              <a:rPr lang="zh-CN" altLang="en-US" sz="1400" dirty="0"/>
              <a:t>那么 </a:t>
            </a:r>
            <a:r>
              <a:rPr lang="en-US" altLang="zh-CN" sz="1400" dirty="0"/>
              <a:t>__name__ </a:t>
            </a:r>
            <a:r>
              <a:rPr lang="zh-CN" altLang="en-US" sz="1400" dirty="0"/>
              <a:t>的值通常为模块的文件名</a:t>
            </a:r>
            <a:r>
              <a:rPr lang="en-US" altLang="zh-CN" sz="1400" dirty="0"/>
              <a:t>, </a:t>
            </a:r>
            <a:r>
              <a:rPr lang="zh-CN" altLang="en-US" sz="1400" dirty="0"/>
              <a:t>不带路径或者文件扩展名。但是您也可以像一个标准的程序一样直接运行模块</a:t>
            </a:r>
            <a:r>
              <a:rPr lang="en-US" altLang="zh-CN" sz="1400" dirty="0"/>
              <a:t>, </a:t>
            </a:r>
            <a:r>
              <a:rPr lang="zh-CN" altLang="en-US" sz="1400" dirty="0"/>
              <a:t>在这种情况下 </a:t>
            </a:r>
            <a:r>
              <a:rPr lang="en-US" altLang="zh-CN" sz="1400" dirty="0"/>
              <a:t>__name__ </a:t>
            </a:r>
            <a:r>
              <a:rPr lang="zh-CN" altLang="en-US" sz="1400" dirty="0"/>
              <a:t>的值将是一个特别的缺省值</a:t>
            </a:r>
            <a:r>
              <a:rPr lang="en-US" altLang="zh-CN" sz="1400" dirty="0"/>
              <a:t>, __main__</a:t>
            </a:r>
            <a:r>
              <a:rPr lang="zh-CN" altLang="en-US" sz="1400" dirty="0"/>
              <a:t>。</a:t>
            </a:r>
          </a:p>
          <a:p>
            <a:pPr lvl="1">
              <a:spcBef>
                <a:spcPts val="1200"/>
              </a:spcBef>
              <a:buFont typeface="Wingdings" pitchFamily="2" charset="2"/>
              <a:buChar char="J"/>
            </a:pPr>
            <a:r>
              <a:rPr lang="zh-CN" altLang="en-US" sz="1400" dirty="0"/>
              <a:t>一旦了解到这一点</a:t>
            </a:r>
            <a:r>
              <a:rPr lang="en-US" altLang="zh-CN" sz="1400" dirty="0"/>
              <a:t>, </a:t>
            </a:r>
            <a:r>
              <a:rPr lang="zh-CN" altLang="en-US" sz="1400" dirty="0"/>
              <a:t>您可以在模块内部为您的模块设计一个测试套件</a:t>
            </a:r>
            <a:r>
              <a:rPr lang="en-US" altLang="zh-CN" sz="1400" dirty="0"/>
              <a:t>, </a:t>
            </a:r>
            <a:r>
              <a:rPr lang="zh-CN" altLang="en-US" sz="1400" dirty="0"/>
              <a:t>在其中加入这个 </a:t>
            </a:r>
            <a:r>
              <a:rPr lang="en-US" altLang="zh-CN" sz="1400" dirty="0"/>
              <a:t>if </a:t>
            </a:r>
            <a:r>
              <a:rPr lang="zh-CN" altLang="en-US" sz="1400" dirty="0"/>
              <a:t>语句。当您直接运行模块</a:t>
            </a:r>
            <a:r>
              <a:rPr lang="en-US" altLang="zh-CN" sz="1400" dirty="0"/>
              <a:t>, __name__ </a:t>
            </a:r>
            <a:r>
              <a:rPr lang="zh-CN" altLang="en-US" sz="1400" dirty="0"/>
              <a:t>的值是 </a:t>
            </a:r>
            <a:r>
              <a:rPr lang="en-US" altLang="zh-CN" sz="1400" dirty="0"/>
              <a:t>__main__, </a:t>
            </a:r>
            <a:r>
              <a:rPr lang="zh-CN" altLang="en-US" sz="1400" dirty="0"/>
              <a:t>所以测试套件执行。当您导入模块</a:t>
            </a:r>
            <a:r>
              <a:rPr lang="en-US" altLang="zh-CN" sz="1400" dirty="0"/>
              <a:t>, __name__ </a:t>
            </a:r>
            <a:r>
              <a:rPr lang="zh-CN" altLang="en-US" sz="1400" dirty="0"/>
              <a:t>的值就是别的东西了</a:t>
            </a:r>
            <a:r>
              <a:rPr lang="en-US" altLang="zh-CN" sz="1400" dirty="0"/>
              <a:t>, </a:t>
            </a:r>
            <a:r>
              <a:rPr lang="zh-CN" altLang="en-US" sz="1400" dirty="0"/>
              <a:t>所以测试套件被忽略。这样使得在将新的模块集成到一个大程序之前开发和调试容易多了。</a:t>
            </a:r>
          </a:p>
          <a:p>
            <a:pPr lvl="1">
              <a:spcBef>
                <a:spcPts val="1200"/>
              </a:spcBef>
              <a:buFont typeface="Wingdings" pitchFamily="2" charset="2"/>
              <a:buChar char="J"/>
            </a:pPr>
            <a:r>
              <a:rPr lang="en-US" sz="1400" i="1" dirty="0">
                <a:latin typeface="Calibri" pitchFamily="34" charset="0"/>
                <a:cs typeface="Calibri" pitchFamily="34" charset="0"/>
                <a:hlinkClick r:id="rId2"/>
              </a:rPr>
              <a:t>http://</a:t>
            </a:r>
            <a:r>
              <a:rPr lang="en-US" sz="1400" i="1" dirty="0" smtClean="0">
                <a:latin typeface="Calibri" pitchFamily="34" charset="0"/>
                <a:cs typeface="Calibri" pitchFamily="34" charset="0"/>
                <a:hlinkClick r:id="rId2"/>
              </a:rPr>
              <a:t>blog.csdn.net/shark0001/article/details/1363154</a:t>
            </a:r>
            <a:endParaRPr lang="en-US" sz="1400" i="1" dirty="0" smtClean="0">
              <a:latin typeface="Calibri" pitchFamily="34" charset="0"/>
              <a:cs typeface="Calibri" pitchFamily="34" charset="0"/>
            </a:endParaRPr>
          </a:p>
          <a:p>
            <a:pPr marL="346075" lvl="1" indent="0">
              <a:spcBef>
                <a:spcPts val="1200"/>
              </a:spcBef>
              <a:buNone/>
            </a:pPr>
            <a:r>
              <a:rPr lang="en-US" sz="1400" i="1" dirty="0" smtClean="0">
                <a:latin typeface="Calibri" pitchFamily="34" charset="0"/>
                <a:cs typeface="Calibri" pitchFamily="34" charset="0"/>
              </a:rPr>
              <a:t>.</a:t>
            </a:r>
            <a:endParaRPr lang="en-US" sz="1400" i="1"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381000"/>
            <a:ext cx="8686800" cy="1143000"/>
          </a:xfrm>
        </p:spPr>
        <p:txBody>
          <a:bodyPr/>
          <a:lstStyle/>
          <a:p>
            <a:r>
              <a:rPr lang="en-US" altLang="zh-CN" dirty="0"/>
              <a:t>4. An example -- Sudoku solver</a:t>
            </a:r>
            <a:r>
              <a:rPr lang="en-US" altLang="zh-CN" sz="3600" dirty="0"/>
              <a:t/>
            </a:r>
            <a:br>
              <a:rPr lang="en-US" altLang="zh-CN" sz="3600" dirty="0"/>
            </a:br>
            <a:endParaRPr lang="en-US" dirty="0"/>
          </a:p>
        </p:txBody>
      </p:sp>
    </p:spTree>
    <p:extLst>
      <p:ext uri="{BB962C8B-B14F-4D97-AF65-F5344CB8AC3E}">
        <p14:creationId xmlns:p14="http://schemas.microsoft.com/office/powerpoint/2010/main" val="233126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7" name="Title 4"/>
          <p:cNvSpPr>
            <a:spLocks noGrp="1"/>
          </p:cNvSpPr>
          <p:nvPr>
            <p:ph type="title"/>
          </p:nvPr>
        </p:nvSpPr>
        <p:spPr>
          <a:xfrm>
            <a:off x="457200" y="381000"/>
            <a:ext cx="8686800" cy="1143000"/>
          </a:xfrm>
        </p:spPr>
        <p:txBody>
          <a:bodyPr/>
          <a:lstStyle/>
          <a:p>
            <a:r>
              <a:rPr lang="en-US" altLang="zh-CN" dirty="0"/>
              <a:t>4. An example -- Sudoku solver</a:t>
            </a:r>
            <a:br>
              <a:rPr lang="en-US" altLang="zh-CN" dirty="0"/>
            </a:br>
            <a:endParaRPr lang="en-US" dirty="0"/>
          </a:p>
        </p:txBody>
      </p:sp>
      <p:sp>
        <p:nvSpPr>
          <p:cNvPr id="9" name="Content Placeholder 2"/>
          <p:cNvSpPr>
            <a:spLocks noGrp="1"/>
          </p:cNvSpPr>
          <p:nvPr>
            <p:ph idx="1"/>
          </p:nvPr>
        </p:nvSpPr>
        <p:spPr>
          <a:xfrm>
            <a:off x="457200" y="1371600"/>
            <a:ext cx="8229600" cy="4953000"/>
          </a:xfrm>
        </p:spPr>
        <p:txBody>
          <a:bodyPr/>
          <a:lstStyle/>
          <a:p>
            <a:r>
              <a:rPr lang="en-US" sz="1800" i="1" dirty="0"/>
              <a:t>Note </a:t>
            </a:r>
            <a:r>
              <a:rPr lang="en-US" sz="1800" i="1" dirty="0" smtClean="0"/>
              <a:t>2: </a:t>
            </a:r>
            <a:r>
              <a:rPr lang="en-US" altLang="zh-CN" sz="1800" i="1" dirty="0"/>
              <a:t>The function of “printGrid(grid, add_zeros)”</a:t>
            </a:r>
            <a:endParaRPr lang="en-US" sz="1800" i="1" dirty="0"/>
          </a:p>
          <a:p>
            <a:pPr lvl="1">
              <a:spcBef>
                <a:spcPts val="1200"/>
              </a:spcBef>
              <a:buFont typeface="Wingdings" pitchFamily="2" charset="2"/>
              <a:buChar char="J"/>
            </a:pPr>
            <a:r>
              <a:rPr lang="en-US" altLang="zh-CN" sz="1400" dirty="0"/>
              <a:t>When the list “grid” has ‘.’ elements, add_zeros could not be set to 1.</a:t>
            </a:r>
            <a:endParaRPr lang="zh-CN" altLang="zh-CN" sz="1400" dirty="0"/>
          </a:p>
          <a:p>
            <a:pPr lvl="1">
              <a:spcBef>
                <a:spcPts val="1200"/>
              </a:spcBef>
              <a:buFont typeface="Wingdings" pitchFamily="2" charset="2"/>
              <a:buChar char="J"/>
            </a:pPr>
            <a:r>
              <a:rPr lang="en-US" altLang="zh-CN" sz="1400" dirty="0"/>
              <a:t>Otherwise, you have to modify the function since int(val) will error out for ‘.’.</a:t>
            </a:r>
            <a:r>
              <a:rPr lang="en-US" sz="1400" dirty="0"/>
              <a:t>.</a:t>
            </a:r>
          </a:p>
        </p:txBody>
      </p:sp>
    </p:spTree>
    <p:extLst>
      <p:ext uri="{BB962C8B-B14F-4D97-AF65-F5344CB8AC3E}">
        <p14:creationId xmlns:p14="http://schemas.microsoft.com/office/powerpoint/2010/main" val="219792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7" name="Title 4"/>
          <p:cNvSpPr>
            <a:spLocks noGrp="1"/>
          </p:cNvSpPr>
          <p:nvPr>
            <p:ph type="title"/>
          </p:nvPr>
        </p:nvSpPr>
        <p:spPr>
          <a:xfrm>
            <a:off x="457200" y="76200"/>
            <a:ext cx="8686800" cy="1143000"/>
          </a:xfrm>
        </p:spPr>
        <p:txBody>
          <a:bodyPr/>
          <a:lstStyle/>
          <a:p>
            <a:r>
              <a:rPr lang="en-US" altLang="zh-CN" dirty="0"/>
              <a:t>4. An example -- Sudoku solver</a:t>
            </a:r>
            <a:endParaRPr lang="en-US" dirty="0"/>
          </a:p>
        </p:txBody>
      </p:sp>
      <p:sp>
        <p:nvSpPr>
          <p:cNvPr id="8" name="Content Placeholder 2"/>
          <p:cNvSpPr>
            <a:spLocks noGrp="1"/>
          </p:cNvSpPr>
          <p:nvPr>
            <p:ph idx="1"/>
          </p:nvPr>
        </p:nvSpPr>
        <p:spPr>
          <a:xfrm>
            <a:off x="457200" y="1371600"/>
            <a:ext cx="8229600" cy="4953000"/>
          </a:xfrm>
        </p:spPr>
        <p:txBody>
          <a:bodyPr/>
          <a:lstStyle/>
          <a:p>
            <a:r>
              <a:rPr lang="en-US" sz="1800" i="1" dirty="0"/>
              <a:t>Note 3</a:t>
            </a:r>
            <a:r>
              <a:rPr lang="en-US" sz="1800" i="1" dirty="0" smtClean="0"/>
              <a:t>: the usage of expression “</a:t>
            </a:r>
            <a:r>
              <a:rPr lang="en-US" altLang="zh-CN" sz="1800" dirty="0" err="1" smtClean="0"/>
              <a:t>trialSq</a:t>
            </a:r>
            <a:r>
              <a:rPr lang="en-US" altLang="zh-CN" sz="1800" dirty="0" smtClean="0"/>
              <a:t> </a:t>
            </a:r>
            <a:r>
              <a:rPr lang="en-US" altLang="zh-CN" sz="1800" dirty="0"/>
              <a:t>= [ x+cols for x in range(3) ] + [ x+9+cols for x in range(3) ] + [ x+18+cols for x in range(3) </a:t>
            </a:r>
            <a:r>
              <a:rPr lang="en-US" altLang="zh-CN" sz="1800" dirty="0" smtClean="0"/>
              <a:t>]”</a:t>
            </a:r>
            <a:endParaRPr lang="en-US" sz="1800" i="1" dirty="0"/>
          </a:p>
          <a:p>
            <a:pPr lvl="1">
              <a:spcBef>
                <a:spcPts val="1200"/>
              </a:spcBef>
              <a:buFont typeface="Wingdings" pitchFamily="2" charset="2"/>
              <a:buChar char="J"/>
            </a:pPr>
            <a:r>
              <a:rPr lang="en-US" altLang="zh-CN" sz="1400" dirty="0"/>
              <a:t>It is an expression of list.</a:t>
            </a:r>
            <a:endParaRPr lang="zh-CN" altLang="zh-CN" sz="1400" dirty="0"/>
          </a:p>
          <a:p>
            <a:pPr lvl="1">
              <a:spcBef>
                <a:spcPts val="1200"/>
              </a:spcBef>
              <a:buFont typeface="Wingdings" pitchFamily="2" charset="2"/>
              <a:buChar char="J"/>
            </a:pPr>
            <a:r>
              <a:rPr lang="en-US" altLang="zh-CN" sz="1400" dirty="0"/>
              <a:t>for x in range(3) means x = [0, 1, 2]</a:t>
            </a:r>
            <a:endParaRPr lang="zh-CN" altLang="zh-CN" sz="1400" dirty="0"/>
          </a:p>
          <a:p>
            <a:pPr lvl="1">
              <a:spcBef>
                <a:spcPts val="1200"/>
              </a:spcBef>
              <a:buFont typeface="Wingdings" pitchFamily="2" charset="2"/>
              <a:buChar char="J"/>
            </a:pPr>
            <a:r>
              <a:rPr lang="en-US" altLang="zh-CN" sz="1400" dirty="0"/>
              <a:t>So when cols = 0, this expression result is:</a:t>
            </a:r>
            <a:endParaRPr lang="zh-CN" altLang="zh-CN" sz="1400" dirty="0"/>
          </a:p>
          <a:p>
            <a:pPr lvl="1">
              <a:spcBef>
                <a:spcPts val="1200"/>
              </a:spcBef>
              <a:buFont typeface="Wingdings" pitchFamily="2" charset="2"/>
              <a:buChar char="J"/>
            </a:pPr>
            <a:r>
              <a:rPr lang="en-US" altLang="zh-CN" sz="1400" dirty="0"/>
              <a:t>trialSq = [0, 1, 2] + [0, 10, 11] + [18, 19, 20] = [0, 1, 2, 9, 10, 11, 18, 19, 20]</a:t>
            </a:r>
            <a:endParaRPr lang="zh-CN" altLang="zh-CN" sz="1400" dirty="0"/>
          </a:p>
        </p:txBody>
      </p:sp>
    </p:spTree>
    <p:extLst>
      <p:ext uri="{BB962C8B-B14F-4D97-AF65-F5344CB8AC3E}">
        <p14:creationId xmlns:p14="http://schemas.microsoft.com/office/powerpoint/2010/main" val="173413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solidFill>
                <a:prstClr val="black">
                  <a:tint val="75000"/>
                </a:prstClr>
              </a:solidFill>
            </a:endParaRPr>
          </a:p>
        </p:txBody>
      </p:sp>
      <p:sp>
        <p:nvSpPr>
          <p:cNvPr id="7" name="Title 4"/>
          <p:cNvSpPr>
            <a:spLocks noGrp="1"/>
          </p:cNvSpPr>
          <p:nvPr>
            <p:ph type="title"/>
          </p:nvPr>
        </p:nvSpPr>
        <p:spPr>
          <a:xfrm>
            <a:off x="457200" y="76200"/>
            <a:ext cx="8686800" cy="1143000"/>
          </a:xfrm>
        </p:spPr>
        <p:txBody>
          <a:bodyPr/>
          <a:lstStyle/>
          <a:p>
            <a:r>
              <a:rPr lang="en-US" altLang="zh-CN" dirty="0"/>
              <a:t>4. An example -- Sudoku solver</a:t>
            </a:r>
            <a:endParaRPr lang="en-US" dirty="0"/>
          </a:p>
        </p:txBody>
      </p:sp>
      <p:sp>
        <p:nvSpPr>
          <p:cNvPr id="8" name="Content Placeholder 2"/>
          <p:cNvSpPr>
            <a:spLocks noGrp="1"/>
          </p:cNvSpPr>
          <p:nvPr>
            <p:ph idx="1"/>
          </p:nvPr>
        </p:nvSpPr>
        <p:spPr>
          <a:xfrm>
            <a:off x="457200" y="1371600"/>
            <a:ext cx="8229600" cy="4953000"/>
          </a:xfrm>
        </p:spPr>
        <p:txBody>
          <a:bodyPr/>
          <a:lstStyle/>
          <a:p>
            <a:r>
              <a:rPr lang="en-US" sz="1800" i="1" dirty="0"/>
              <a:t>Note </a:t>
            </a:r>
            <a:r>
              <a:rPr lang="en-US" sz="1800" i="1" dirty="0" smtClean="0"/>
              <a:t>4: </a:t>
            </a:r>
            <a:r>
              <a:rPr lang="en-US" altLang="zh-CN" sz="1800" i="1" dirty="0"/>
              <a:t>Daniel shared his “simplified” function of “isLegal”.It is an expression of list.</a:t>
            </a:r>
            <a:endParaRPr lang="zh-CN" altLang="zh-CN" sz="1800" i="1" dirty="0"/>
          </a:p>
          <a:p>
            <a:pPr lvl="1">
              <a:spcBef>
                <a:spcPts val="1200"/>
              </a:spcBef>
              <a:buFont typeface="Wingdings" pitchFamily="2" charset="2"/>
              <a:buChar char="J"/>
            </a:pPr>
            <a:r>
              <a:rPr lang="en-US" altLang="zh-CN" sz="1400" dirty="0"/>
              <a:t>He expected to have a faster run but actually the run time slowed down.</a:t>
            </a:r>
            <a:endParaRPr lang="zh-CN" altLang="zh-CN" sz="1400" dirty="0"/>
          </a:p>
          <a:p>
            <a:pPr lvl="1">
              <a:spcBef>
                <a:spcPts val="1200"/>
              </a:spcBef>
              <a:buFont typeface="Wingdings" pitchFamily="2" charset="2"/>
              <a:buChar char="J"/>
            </a:pPr>
            <a:r>
              <a:rPr lang="en-US" altLang="zh-CN" sz="1400" dirty="0"/>
              <a:t>Henry suggested to move row check and column check before square check since they are easier.</a:t>
            </a:r>
            <a:endParaRPr lang="zh-CN" altLang="zh-CN" sz="1400" dirty="0"/>
          </a:p>
          <a:p>
            <a:pPr lvl="1">
              <a:spcBef>
                <a:spcPts val="1200"/>
              </a:spcBef>
              <a:buFont typeface="Wingdings" pitchFamily="2" charset="2"/>
              <a:buChar char="J"/>
            </a:pPr>
            <a:r>
              <a:rPr lang="en-US" altLang="zh-CN" sz="1400" dirty="0"/>
              <a:t>A lookup table could also be used to get the square elements and make the program run faster.</a:t>
            </a:r>
            <a:endParaRPr lang="zh-CN" altLang="zh-CN" sz="1400" dirty="0"/>
          </a:p>
        </p:txBody>
      </p:sp>
    </p:spTree>
    <p:extLst>
      <p:ext uri="{BB962C8B-B14F-4D97-AF65-F5344CB8AC3E}">
        <p14:creationId xmlns:p14="http://schemas.microsoft.com/office/powerpoint/2010/main" val="353477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0175"/>
            <a:ext cx="8229600" cy="4848225"/>
          </a:xfrm>
        </p:spPr>
        <p:txBody>
          <a:bodyPr/>
          <a:lstStyle/>
          <a:p>
            <a:r>
              <a:rPr lang="en-US" sz="1800" i="1" dirty="0" smtClean="0"/>
              <a:t>Useful references</a:t>
            </a:r>
          </a:p>
          <a:p>
            <a:pPr lvl="1">
              <a:buFont typeface="+mj-lt"/>
              <a:buAutoNum type="arabicPeriod"/>
            </a:pPr>
            <a:r>
              <a:rPr lang="en-US" altLang="zh-CN" sz="1400" dirty="0"/>
              <a:t>The link of source code: </a:t>
            </a:r>
            <a:endParaRPr lang="en-US" altLang="zh-CN" sz="1400" dirty="0" smtClean="0"/>
          </a:p>
          <a:p>
            <a:pPr marL="682625" lvl="2" indent="0">
              <a:buNone/>
            </a:pPr>
            <a:r>
              <a:rPr lang="en-US" altLang="zh-CN" sz="1400" dirty="0" smtClean="0">
                <a:hlinkClick r:id="rId2"/>
              </a:rPr>
              <a:t>http</a:t>
            </a:r>
            <a:r>
              <a:rPr lang="en-US" altLang="zh-CN" sz="1400" dirty="0">
                <a:hlinkClick r:id="rId2"/>
              </a:rPr>
              <a:t>://code.activestate.com/recipes/578140-super-simple-sudoku-solver-in-python-source-code</a:t>
            </a:r>
            <a:r>
              <a:rPr lang="en-US" altLang="zh-CN" sz="1400" dirty="0" smtClean="0">
                <a:hlinkClick r:id="rId2"/>
              </a:rPr>
              <a:t>/</a:t>
            </a:r>
            <a:endParaRPr lang="en-US" altLang="zh-CN" sz="1400" dirty="0"/>
          </a:p>
          <a:p>
            <a:pPr lvl="1">
              <a:buFont typeface="+mj-lt"/>
              <a:buAutoNum type="arabicPeriod"/>
            </a:pPr>
            <a:r>
              <a:rPr lang="en-US" altLang="zh-CN" sz="1400" dirty="0"/>
              <a:t>The credit for this algorithm must go to Richard Buckland </a:t>
            </a:r>
            <a:r>
              <a:rPr lang="en-US" altLang="zh-CN" sz="1400" dirty="0">
                <a:hlinkClick r:id="rId3"/>
              </a:rPr>
              <a:t>http://www.youtube.com/watch?v=bjObm0hxIYY&amp;feature=autoplay&amp;list=PL6B940F08B9773B9F&amp;playnext=1</a:t>
            </a:r>
            <a:endParaRPr lang="en-US" altLang="zh-CN" sz="1400" dirty="0"/>
          </a:p>
          <a:p>
            <a:pPr lvl="1">
              <a:buFont typeface="+mj-lt"/>
              <a:buAutoNum type="arabicPeriod"/>
            </a:pPr>
            <a:r>
              <a:rPr lang="en-US" sz="1400" dirty="0"/>
              <a:t>If __name__</a:t>
            </a:r>
            <a:r>
              <a:rPr lang="zh-CN" altLang="en-US" sz="1400" dirty="0"/>
              <a:t>的使用技</a:t>
            </a:r>
            <a:r>
              <a:rPr lang="zh-CN" altLang="en-US" sz="1400" dirty="0" smtClean="0"/>
              <a:t>巧</a:t>
            </a:r>
            <a:endParaRPr lang="en-US" altLang="zh-CN" sz="1400" dirty="0" smtClean="0"/>
          </a:p>
          <a:p>
            <a:pPr marL="682625" lvl="2" indent="0">
              <a:buNone/>
            </a:pPr>
            <a:r>
              <a:rPr lang="en-US" altLang="zh-CN" sz="1400" dirty="0" smtClean="0">
                <a:hlinkClick r:id="rId4"/>
              </a:rPr>
              <a:t>http</a:t>
            </a:r>
            <a:r>
              <a:rPr lang="en-US" altLang="zh-CN" sz="1400" dirty="0">
                <a:hlinkClick r:id="rId4"/>
              </a:rPr>
              <a:t>://</a:t>
            </a:r>
            <a:r>
              <a:rPr lang="en-US" altLang="zh-CN" sz="1400" dirty="0" smtClean="0">
                <a:hlinkClick r:id="rId4"/>
              </a:rPr>
              <a:t>blog.csdn.net/shark0001/article/details/1363154</a:t>
            </a:r>
            <a:r>
              <a:rPr lang="zh-CN" altLang="en-US" sz="1400" dirty="0" smtClean="0"/>
              <a:t> </a:t>
            </a:r>
            <a:endParaRPr lang="en-US" sz="1400" dirty="0"/>
          </a:p>
          <a:p>
            <a:endParaRPr lang="en-US" sz="1800" i="1" dirty="0"/>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76200"/>
            <a:ext cx="8686800" cy="1143000"/>
          </a:xfrm>
        </p:spPr>
        <p:txBody>
          <a:bodyPr/>
          <a:lstStyle/>
          <a:p>
            <a:r>
              <a:rPr lang="en-US" altLang="zh-CN" dirty="0"/>
              <a:t>4. An example -- Sudoku solver</a:t>
            </a:r>
            <a:endParaRPr lang="en-US" dirty="0"/>
          </a:p>
        </p:txBody>
      </p:sp>
    </p:spTree>
    <p:extLst>
      <p:ext uri="{BB962C8B-B14F-4D97-AF65-F5344CB8AC3E}">
        <p14:creationId xmlns:p14="http://schemas.microsoft.com/office/powerpoint/2010/main" val="3459355891"/>
      </p:ext>
    </p:extLst>
  </p:cSld>
  <p:clrMapOvr>
    <a:masterClrMapping/>
  </p:clrMapOvr>
</p:sld>
</file>

<file path=ppt/theme/theme1.xml><?xml version="1.0" encoding="utf-8"?>
<a:theme xmlns:a="http://schemas.openxmlformats.org/drawingml/2006/main" name="Default Theme">
  <a:themeElements>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5226</TotalTime>
  <Words>755</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Theme</vt:lpstr>
      <vt:lpstr>4. An example -- Sudoku solver </vt:lpstr>
      <vt:lpstr>4. An example -- Sudoku solver </vt:lpstr>
      <vt:lpstr>4. An example -- Sudoku solver </vt:lpstr>
      <vt:lpstr>4. An example -- Sudoku solver</vt:lpstr>
      <vt:lpstr>4. An example -- Sudoku solver</vt:lpstr>
      <vt:lpstr>4. An example -- Sudoku solver</vt:lpstr>
    </vt:vector>
  </TitlesOfParts>
  <Company>Synopsys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synopsys</dc:creator>
  <cp:lastModifiedBy>wjxu</cp:lastModifiedBy>
  <cp:revision>43</cp:revision>
  <dcterms:created xsi:type="dcterms:W3CDTF">2013-02-24T11:12:40Z</dcterms:created>
  <dcterms:modified xsi:type="dcterms:W3CDTF">2013-05-15T04:34:36Z</dcterms:modified>
</cp:coreProperties>
</file>