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6"/>
  </p:notesMasterIdLst>
  <p:sldIdLst>
    <p:sldId id="293" r:id="rId2"/>
    <p:sldId id="294" r:id="rId3"/>
    <p:sldId id="296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ython-the-hard-way-zh_cn-translation.readthedocs.org/en/1.0/ex25.html" TargetMode="External"/><Relationship Id="rId2" Type="http://schemas.openxmlformats.org/officeDocument/2006/relationships/hyperlink" Target="http://learn-python-the-hard-way-zh_cn-translation.readthedocs.org/en/1.0/ex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-python-the-hard-way-zh_cn-translation.readthedocs.org/en/1.0/ex28.html" TargetMode="External"/><Relationship Id="rId5" Type="http://schemas.openxmlformats.org/officeDocument/2006/relationships/hyperlink" Target="http://learn-python-the-hard-way-zh_cn-translation.readthedocs.org/en/1.0/ex27.html" TargetMode="External"/><Relationship Id="rId4" Type="http://schemas.openxmlformats.org/officeDocument/2006/relationships/hyperlink" Target="http://learn-python-the-hard-way-zh_cn-translation.readthedocs.org/en/1.0/ex2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ogics, Boolean expression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Learning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24: </a:t>
            </a:r>
            <a:r>
              <a:rPr lang="en-US" sz="1400" i="1" dirty="0" smtClean="0">
                <a:hlinkClick r:id="rId2"/>
              </a:rPr>
              <a:t>More practices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</a:t>
            </a:r>
            <a:r>
              <a:rPr lang="en-US" sz="1400" i="1" dirty="0" smtClean="0"/>
              <a:t>25: </a:t>
            </a:r>
            <a:r>
              <a:rPr lang="en-US" sz="1400" i="1" dirty="0" smtClean="0">
                <a:hlinkClick r:id="rId3"/>
              </a:rPr>
              <a:t>More and more practices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26: </a:t>
            </a:r>
            <a:r>
              <a:rPr lang="en-US" sz="1400" i="1" dirty="0" smtClean="0">
                <a:hlinkClick r:id="rId4"/>
              </a:rPr>
              <a:t>Congratulations!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27: </a:t>
            </a:r>
            <a:r>
              <a:rPr lang="en-US" sz="1400" i="1" dirty="0" smtClean="0">
                <a:hlinkClick r:id="rId5"/>
              </a:rPr>
              <a:t>Remember logics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28: </a:t>
            </a:r>
            <a:r>
              <a:rPr lang="en-US" sz="1400" i="1" dirty="0" smtClean="0">
                <a:hlinkClick r:id="rId6"/>
              </a:rPr>
              <a:t>Practice Boolean expression</a:t>
            </a:r>
            <a:endParaRPr lang="en-US" sz="1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Logics,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1: </a:t>
            </a:r>
            <a:r>
              <a:rPr lang="en-US" sz="1800" i="1" dirty="0" smtClean="0"/>
              <a:t>Python binary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H</a:t>
            </a:r>
            <a:r>
              <a:rPr lang="en-US" sz="1400" dirty="0" smtClean="0"/>
              <a:t>ow to change the python version under Unix?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Use different binary location in Unix.</a:t>
            </a:r>
            <a:endParaRPr lang="en-US" sz="1400" dirty="0" smtClean="0"/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1. In executable script:</a:t>
            </a:r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	    </a:t>
            </a:r>
            <a:r>
              <a:rPr lang="en-US" sz="1600" i="1" dirty="0" smtClean="0"/>
              <a:t>#! /depot/</a:t>
            </a:r>
            <a:r>
              <a:rPr lang="en-US" sz="1600" i="1" dirty="0" smtClean="0">
                <a:solidFill>
                  <a:srgbClr val="FF0000"/>
                </a:solidFill>
              </a:rPr>
              <a:t>Python-2.5</a:t>
            </a:r>
            <a:r>
              <a:rPr lang="en-US" sz="1600" i="1" dirty="0" smtClean="0"/>
              <a:t>/bin/python</a:t>
            </a:r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2. In command line:</a:t>
            </a:r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	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1600" i="1" dirty="0" smtClean="0"/>
              <a:t>/depot/</a:t>
            </a:r>
            <a:r>
              <a:rPr lang="en-US" sz="1600" i="1" dirty="0" smtClean="0">
                <a:solidFill>
                  <a:srgbClr val="FF0000"/>
                </a:solidFill>
              </a:rPr>
              <a:t>Python-2.5</a:t>
            </a:r>
            <a:r>
              <a:rPr lang="en-US" sz="1600" i="1" dirty="0" smtClean="0"/>
              <a:t>/bin/python</a:t>
            </a:r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Logics,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2: Import module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H</a:t>
            </a:r>
            <a:r>
              <a:rPr lang="en-US" sz="1400" dirty="0" smtClean="0"/>
              <a:t>ow to name the file if we want to import module from another script?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If you want to import the modules in another script, the script should be named as *.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py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400" dirty="0" smtClean="0"/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&gt;&gt;&gt; import ex25 </a:t>
            </a:r>
            <a:r>
              <a:rPr lang="en-US" sz="16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there should be a script named as ex25.py under working directory</a:t>
            </a:r>
            <a:endParaRPr lang="en-US" sz="1400" i="1" u="sng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Logics,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3</a:t>
            </a:r>
            <a:r>
              <a:rPr lang="en-US" sz="1800" i="1" dirty="0" smtClean="0"/>
              <a:t>: complex Boolean expression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What is the result of 1&lt; A &lt; 2 in python?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/>
              <a:t>It is the result of {A &gt; 1 and A &lt; 2}</a:t>
            </a:r>
            <a:endParaRPr lang="en-US" sz="1400" i="1" u="sng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26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175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5. Logics, Boolean expression</vt:lpstr>
      <vt:lpstr>5. Logics, Boolean expression</vt:lpstr>
      <vt:lpstr>5. Logics, Boolean expression</vt:lpstr>
      <vt:lpstr>5. Logics, Boolean expression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2013-05-15T04:34:55Z</dcterms:modified>
</cp:coreProperties>
</file>