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1" r:id="rId1"/>
  </p:sldMasterIdLst>
  <p:notesMasterIdLst>
    <p:notesMasterId r:id="rId9"/>
  </p:notesMasterIdLst>
  <p:sldIdLst>
    <p:sldId id="323" r:id="rId2"/>
    <p:sldId id="305" r:id="rId3"/>
    <p:sldId id="306" r:id="rId4"/>
    <p:sldId id="307" r:id="rId5"/>
    <p:sldId id="308" r:id="rId6"/>
    <p:sldId id="309" r:id="rId7"/>
    <p:sldId id="31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2" autoAdjust="0"/>
    <p:restoredTop sz="94436" autoAdjust="0"/>
  </p:normalViewPr>
  <p:slideViewPr>
    <p:cSldViewPr>
      <p:cViewPr varScale="1">
        <p:scale>
          <a:sx n="104" d="100"/>
          <a:sy n="104" d="100"/>
        </p:scale>
        <p:origin x="-123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79BB0-E1B8-468F-9E34-E2025311327B}" type="datetimeFigureOut">
              <a:rPr lang="en-US" smtClean="0"/>
              <a:t>5/15/2013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B39DE-994A-4B40-A2E7-125A9C6C78D7}" type="slidenum">
              <a:rPr lang="en-US" smtClean="0"/>
              <a:t>‹#›</a:t>
            </a:fld>
            <a:endParaRPr lang="en-US"/>
          </a:p>
        </p:txBody>
      </p:sp>
    </p:spTree>
    <p:extLst>
      <p:ext uri="{BB962C8B-B14F-4D97-AF65-F5344CB8AC3E}">
        <p14:creationId xmlns:p14="http://schemas.microsoft.com/office/powerpoint/2010/main" val="262133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600200"/>
            <a:ext cx="8229600" cy="1513936"/>
          </a:xfrm>
        </p:spPr>
        <p:txBody>
          <a:bodyPr anchor="b">
            <a:noAutofit/>
          </a:bodyPr>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124200"/>
            <a:ext cx="7315200" cy="2335377"/>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0"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077200" y="341352"/>
              <a:ext cx="878174" cy="247545"/>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1295400"/>
            </a:xfrm>
            <a:prstGeom prst="rect">
              <a:avLst/>
            </a:prstGeom>
          </p:spPr>
        </p:pic>
      </p:grpSp>
      <p:sp>
        <p:nvSpPr>
          <p:cNvPr id="10" name="Text Placeholder 21"/>
          <p:cNvSpPr>
            <a:spLocks noGrp="1"/>
          </p:cNvSpPr>
          <p:nvPr>
            <p:ph type="body" sz="quarter" idx="13" hasCustomPrompt="1"/>
          </p:nvPr>
        </p:nvSpPr>
        <p:spPr>
          <a:xfrm>
            <a:off x="1742536" y="4464674"/>
            <a:ext cx="5658928" cy="1005840"/>
          </a:xfrm>
        </p:spPr>
        <p:txBody>
          <a:bodyPr anchor="b">
            <a:noAutofit/>
          </a:bodyPr>
          <a:lstStyle>
            <a:lvl1pPr marL="0" indent="0" algn="ctr">
              <a:buFontTx/>
              <a:buNone/>
              <a:defRPr sz="2000">
                <a:solidFill>
                  <a:schemeClr val="tx2">
                    <a:lumMod val="65000"/>
                    <a:lumOff val="35000"/>
                  </a:schemeClr>
                </a:solidFill>
              </a:defRPr>
            </a:lvl1pPr>
            <a:lvl2pPr algn="l">
              <a:buFontTx/>
              <a:buNone/>
              <a:defRPr/>
            </a:lvl2pPr>
            <a:lvl3pPr algn="l">
              <a:buFontTx/>
              <a:buNone/>
              <a:defRPr/>
            </a:lvl3pPr>
            <a:lvl4pPr algn="l">
              <a:buFontTx/>
              <a:buNone/>
              <a:defRPr/>
            </a:lvl4pPr>
            <a:lvl5pPr algn="l">
              <a:buFontTx/>
              <a:buNone/>
              <a:defRPr/>
            </a:lvl5pPr>
          </a:lstStyle>
          <a:p>
            <a:pPr lvl="0"/>
            <a:r>
              <a:rPr lang="en-US" dirty="0" smtClean="0"/>
              <a:t>Presenter’s Name</a:t>
            </a:r>
          </a:p>
        </p:txBody>
      </p:sp>
      <p:sp>
        <p:nvSpPr>
          <p:cNvPr id="11" name="Text Placeholder 23"/>
          <p:cNvSpPr>
            <a:spLocks noGrp="1"/>
          </p:cNvSpPr>
          <p:nvPr>
            <p:ph type="body" sz="quarter" idx="14" hasCustomPrompt="1"/>
          </p:nvPr>
        </p:nvSpPr>
        <p:spPr>
          <a:xfrm>
            <a:off x="1742537" y="5466383"/>
            <a:ext cx="5658927" cy="369887"/>
          </a:xfrm>
        </p:spPr>
        <p:txBody>
          <a:bodyPr anchor="ctr">
            <a:noAutofit/>
          </a:bodyPr>
          <a:lstStyle>
            <a:lvl1pPr marL="0" indent="0" algn="ctr">
              <a:buNone/>
              <a:defRPr sz="1800">
                <a:solidFill>
                  <a:schemeClr val="tx2">
                    <a:lumMod val="65000"/>
                    <a:lumOff val="35000"/>
                  </a:schemeClr>
                </a:solidFill>
              </a:defRPr>
            </a:lvl1pPr>
          </a:lstStyle>
          <a:p>
            <a:pPr lvl="0"/>
            <a:r>
              <a:rPr lang="en-US" dirty="0" smtClean="0"/>
              <a:t>Date</a:t>
            </a:r>
          </a:p>
        </p:txBody>
      </p:sp>
      <p:sp useBgFill="1">
        <p:nvSpPr>
          <p:cNvPr id="12" name="Rectangle 11"/>
          <p:cNvSpPr/>
          <p:nvPr/>
        </p:nvSpPr>
        <p:spPr>
          <a:xfrm>
            <a:off x="0" y="6377959"/>
            <a:ext cx="2060812"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p:nvPr/>
        </p:nvSpPr>
        <p:spPr>
          <a:xfrm>
            <a:off x="5715000" y="6377959"/>
            <a:ext cx="3429000" cy="4800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a Title</a:t>
            </a:r>
            <a:endParaRPr lang="en-US" dirty="0"/>
          </a:p>
        </p:txBody>
      </p:sp>
      <p:sp>
        <p:nvSpPr>
          <p:cNvPr id="3" name="Text Placeholder 2"/>
          <p:cNvSpPr>
            <a:spLocks noGrp="1"/>
          </p:cNvSpPr>
          <p:nvPr>
            <p:ph type="body" idx="1" hasCustomPrompt="1"/>
          </p:nvPr>
        </p:nvSpPr>
        <p:spPr>
          <a:xfrm>
            <a:off x="457200" y="14188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4" name="Content Placeholder 3"/>
          <p:cNvSpPr>
            <a:spLocks noGrp="1"/>
          </p:cNvSpPr>
          <p:nvPr>
            <p:ph sz="half" idx="2"/>
          </p:nvPr>
        </p:nvSpPr>
        <p:spPr>
          <a:xfrm>
            <a:off x="457200" y="2061712"/>
            <a:ext cx="4040188"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4645025" y="14188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6" name="Content Placeholder 5"/>
          <p:cNvSpPr>
            <a:spLocks noGrp="1"/>
          </p:cNvSpPr>
          <p:nvPr>
            <p:ph sz="quarter" idx="4"/>
          </p:nvPr>
        </p:nvSpPr>
        <p:spPr>
          <a:xfrm>
            <a:off x="4645025" y="2061712"/>
            <a:ext cx="4041775"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6"/>
          <p:cNvSpPr>
            <a:spLocks noGrp="1"/>
          </p:cNvSpPr>
          <p:nvPr>
            <p:ph type="ftr" sz="quarter" idx="1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4" name="Footer Placeholder 3"/>
          <p:cNvSpPr>
            <a:spLocks noGrp="1"/>
          </p:cNvSpPr>
          <p:nvPr>
            <p:ph type="ftr" sz="quarter" idx="13"/>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noAutofit/>
          </a:bodyPr>
          <a:lstStyle>
            <a:lvl1pPr algn="l">
              <a:defRPr sz="2400" b="1"/>
            </a:lvl1pPr>
          </a:lstStyle>
          <a:p>
            <a:r>
              <a:rPr lang="en-US" dirty="0" smtClean="0"/>
              <a:t>Click to Add a Title</a:t>
            </a:r>
            <a:endParaRPr lang="en-US" dirty="0"/>
          </a:p>
        </p:txBody>
      </p:sp>
      <p:sp>
        <p:nvSpPr>
          <p:cNvPr id="3" name="Content Placeholder 2"/>
          <p:cNvSpPr>
            <a:spLocks noGrp="1"/>
          </p:cNvSpPr>
          <p:nvPr>
            <p:ph idx="1"/>
          </p:nvPr>
        </p:nvSpPr>
        <p:spPr>
          <a:xfrm>
            <a:off x="3575050" y="273051"/>
            <a:ext cx="5111750" cy="5989638"/>
          </a:xfrm>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US" dirty="0" smtClean="0"/>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457200" y="1435100"/>
            <a:ext cx="3008313" cy="4827588"/>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5"/>
            <a:ext cx="9144000" cy="508246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smtClean="0"/>
              <a:t>Click to Add a Title</a:t>
            </a:r>
            <a:endParaRPr lang="en-US" dirty="0"/>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5" name="Rectangle 4"/>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Rectangle 6"/>
          <p:cNvSpPr/>
          <p:nvPr/>
        </p:nvSpPr>
        <p:spPr>
          <a:xfrm>
            <a:off x="0" y="3959188"/>
            <a:ext cx="9144000" cy="244161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a:lvl1pPr>
            <a:lvl2pPr>
              <a:buFontTx/>
              <a:buNone/>
              <a:defRPr/>
            </a:lvl2pPr>
            <a:lvl3pPr>
              <a:buFontTx/>
              <a:buNone/>
              <a:defRPr/>
            </a:lvl3pPr>
          </a:lstStyle>
          <a:p>
            <a:pPr lvl="0"/>
            <a:r>
              <a:rPr lang="en-US" smtClean="0"/>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2639682" y="838200"/>
            <a:ext cx="6504317" cy="457200"/>
          </a:xfrm>
        </p:spPr>
        <p:txBody>
          <a:bodyPr/>
          <a:lstStyle>
            <a:lvl1pPr marL="0" indent="0">
              <a:buNone/>
              <a:defRPr sz="2400" i="1"/>
            </a:lvl1pPr>
          </a:lstStyle>
          <a:p>
            <a:pPr lvl="0"/>
            <a:r>
              <a:rPr lang="en-US" dirty="0" smtClean="0"/>
              <a:t>Click to Add a Subtitle</a:t>
            </a:r>
          </a:p>
        </p:txBody>
      </p:sp>
      <p:sp>
        <p:nvSpPr>
          <p:cNvPr id="9" name="Footer Placeholder 8"/>
          <p:cNvSpPr>
            <a:spLocks noGrp="1"/>
          </p:cNvSpPr>
          <p:nvPr>
            <p:ph type="ftr" sz="quarter" idx="13"/>
          </p:nvPr>
        </p:nvSpPr>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a:lvl1pPr>
            <a:lvl2pPr marL="0" indent="0">
              <a:buNone/>
              <a:defRPr/>
            </a:lvl2pPr>
            <a:lvl3pPr marL="0" indent="0">
              <a:buNone/>
              <a:defRPr/>
            </a:lvl3pPr>
          </a:lstStyle>
          <a:p>
            <a:pPr lvl="0"/>
            <a:r>
              <a:rPr lang="en-US" smtClean="0"/>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7"/>
          <p:cNvSpPr>
            <a:spLocks noGrp="1"/>
          </p:cNvSpPr>
          <p:nvPr>
            <p:ph sz="quarter" idx="11"/>
          </p:nvPr>
        </p:nvSpPr>
        <p:spPr>
          <a:xfrm>
            <a:off x="205740" y="228600"/>
            <a:ext cx="2697480" cy="6019800"/>
          </a:xfrm>
        </p:spPr>
        <p:txBody>
          <a:bodyPr/>
          <a:lstStyle>
            <a:lvl1pPr marL="342900" indent="-342900">
              <a:buFont typeface="Arial" pitchFamily="34" charset="0"/>
              <a:buChar char="•"/>
              <a:defRPr sz="2000"/>
            </a:lvl1pPr>
            <a:lvl2pPr marL="685800" indent="-342900">
              <a:buFont typeface="Arial" pitchFamily="34" charset="0"/>
              <a:buChar char="–"/>
              <a:defRPr sz="1800" baseline="0"/>
            </a:lvl2pPr>
            <a:lvl3pPr marL="1031875" indent="-344488">
              <a:buFont typeface="Arial" pitchFamily="34" charset="0"/>
              <a:buChar char="–"/>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41299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5201" y="3200400"/>
            <a:ext cx="2133598" cy="609600"/>
          </a:xfrm>
          <a:prstGeom prst="rect">
            <a:avLst/>
          </a:prstGeom>
        </p:spPr>
      </p:pic>
      <p:sp>
        <p:nvSpPr>
          <p:cNvPr id="5" name="TextBox 4"/>
          <p:cNvSpPr txBox="1"/>
          <p:nvPr/>
        </p:nvSpPr>
        <p:spPr>
          <a:xfrm>
            <a:off x="2932320" y="2106155"/>
            <a:ext cx="3279359" cy="830997"/>
          </a:xfrm>
          <a:prstGeom prst="rect">
            <a:avLst/>
          </a:prstGeom>
          <a:noFill/>
        </p:spPr>
        <p:txBody>
          <a:bodyPr wrap="none" rtlCol="0">
            <a:spAutoFit/>
          </a:bodyPr>
          <a:lstStyle/>
          <a:p>
            <a:r>
              <a:rPr lang="en-US" sz="4800" b="1" dirty="0" smtClean="0">
                <a:solidFill>
                  <a:srgbClr val="FFFFFF"/>
                </a:solidFill>
              </a:rPr>
              <a:t>Thank You</a:t>
            </a:r>
            <a:endParaRPr lang="en-US" sz="4800" b="1" dirty="0">
              <a:solidFill>
                <a:srgbClr val="FFFFFF"/>
              </a:solidFill>
            </a:endParaRPr>
          </a:p>
        </p:txBody>
      </p:sp>
      <p:sp>
        <p:nvSpPr>
          <p:cNvPr id="7" name="Rectangle 6"/>
          <p:cNvSpPr/>
          <p:nvPr/>
        </p:nvSpPr>
        <p:spPr>
          <a:xfrm>
            <a:off x="0" y="6386794"/>
            <a:ext cx="9144000" cy="4712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logo">
    <p:bg>
      <p:bgPr>
        <a:blipFill dpi="0" rotWithShape="1">
          <a:blip r:embed="rId2">
            <a:lum/>
          </a:blip>
          <a:srcRect/>
          <a:stretch>
            <a:fillRect l="25000" t="40000" r="25000" b="40000"/>
          </a:stretch>
        </a:blipFill>
        <a:effectLst/>
      </p:bgPr>
    </p:bg>
    <p:spTree>
      <p:nvGrpSpPr>
        <p:cNvPr id="1" name=""/>
        <p:cNvGrpSpPr/>
        <p:nvPr/>
      </p:nvGrpSpPr>
      <p:grpSpPr>
        <a:xfrm>
          <a:off x="0" y="0"/>
          <a:ext cx="0" cy="0"/>
          <a:chOff x="0" y="0"/>
          <a:chExt cx="0" cy="0"/>
        </a:xfrm>
      </p:grpSpPr>
      <p:sp>
        <p:nvSpPr>
          <p:cNvPr id="4" name="Rectangle 3"/>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NOT Print Version">
    <p:spTree>
      <p:nvGrpSpPr>
        <p:cNvPr id="1" name=""/>
        <p:cNvGrpSpPr/>
        <p:nvPr/>
      </p:nvGrpSpPr>
      <p:grpSpPr>
        <a:xfrm>
          <a:off x="0" y="0"/>
          <a:ext cx="0" cy="0"/>
          <a:chOff x="0" y="0"/>
          <a:chExt cx="0" cy="0"/>
        </a:xfrm>
      </p:grpSpPr>
      <p:pic>
        <p:nvPicPr>
          <p:cNvPr id="10" name="Picture 9" descr="CS1213FocusBackgr10x7-5_96_90.jpg"/>
          <p:cNvPicPr>
            <a:picLocks noChangeAspect="1"/>
          </p:cNvPicPr>
          <p:nvPr/>
        </p:nvPicPr>
        <p:blipFill>
          <a:blip r:embed="rId2" cstate="print"/>
          <a:stretch>
            <a:fillRect/>
          </a:stretch>
        </p:blipFill>
        <p:spPr>
          <a:xfrm>
            <a:off x="0" y="0"/>
            <a:ext cx="9144000" cy="6858000"/>
          </a:xfrm>
          <a:prstGeom prst="rect">
            <a:avLst/>
          </a:prstGeom>
        </p:spPr>
      </p:pic>
      <p:pic>
        <p:nvPicPr>
          <p:cNvPr id="9" name="Picture 8" descr="CS1213FocusBackgr10x7-5_96_90.jpg"/>
          <p:cNvPicPr>
            <a:picLocks noChangeAspect="1"/>
          </p:cNvPicPr>
          <p:nvPr/>
        </p:nvPicPr>
        <p:blipFill>
          <a:blip r:embed="rId2" cstate="print"/>
          <a:stretch>
            <a:fillRect/>
          </a:stretch>
        </p:blipFill>
        <p:spPr>
          <a:xfrm>
            <a:off x="0" y="0"/>
            <a:ext cx="9144000" cy="6858000"/>
          </a:xfrm>
          <a:prstGeom prst="rect">
            <a:avLst/>
          </a:prstGeom>
        </p:spPr>
      </p:pic>
      <p:sp>
        <p:nvSpPr>
          <p:cNvPr id="4" name="Title 1"/>
          <p:cNvSpPr>
            <a:spLocks noGrp="1"/>
          </p:cNvSpPr>
          <p:nvPr>
            <p:ph type="ctrTitle" hasCustomPrompt="1"/>
          </p:nvPr>
        </p:nvSpPr>
        <p:spPr>
          <a:xfrm>
            <a:off x="457200" y="685800"/>
            <a:ext cx="8229600" cy="1177506"/>
          </a:xfrm>
        </p:spPr>
        <p:txBody>
          <a:bodyPr anchor="b">
            <a:noAutofit/>
          </a:bodyPr>
          <a:lstStyle>
            <a:lvl1pPr algn="ctr">
              <a:defRPr sz="3600">
                <a:solidFill>
                  <a:srgbClr val="FFFFFF"/>
                </a:solidFill>
                <a:effectLst>
                  <a:outerShdw blurRad="38100" dist="38100" dir="2700000" algn="tl">
                    <a:srgbClr val="000000">
                      <a:alpha val="43137"/>
                    </a:srgbClr>
                  </a:outerShdw>
                </a:effectLst>
              </a:defRPr>
            </a:lvl1pPr>
          </a:lstStyle>
          <a:p>
            <a:r>
              <a:rPr lang="en-US" dirty="0" smtClean="0"/>
              <a:t>Click To Add a Title</a:t>
            </a:r>
            <a:endParaRPr lang="en-US" dirty="0"/>
          </a:p>
        </p:txBody>
      </p:sp>
      <p:sp>
        <p:nvSpPr>
          <p:cNvPr id="5" name="Subtitle 2"/>
          <p:cNvSpPr>
            <a:spLocks noGrp="1"/>
          </p:cNvSpPr>
          <p:nvPr>
            <p:ph type="subTitle" idx="1" hasCustomPrompt="1"/>
          </p:nvPr>
        </p:nvSpPr>
        <p:spPr>
          <a:xfrm>
            <a:off x="876300" y="1880558"/>
            <a:ext cx="7391400" cy="1891342"/>
          </a:xfrm>
        </p:spPr>
        <p:txBody>
          <a:bodyPr/>
          <a:lstStyle>
            <a:lvl1pPr marL="0" indent="0" algn="ctr">
              <a:buNone/>
              <a:defRPr sz="2800" b="0">
                <a:solidFill>
                  <a:srgbClr val="FFFFFF"/>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sp>
        <p:nvSpPr>
          <p:cNvPr id="6" name="Text Placeholder 15"/>
          <p:cNvSpPr>
            <a:spLocks noGrp="1"/>
          </p:cNvSpPr>
          <p:nvPr>
            <p:ph type="body" sz="quarter" idx="10" hasCustomPrompt="1"/>
          </p:nvPr>
        </p:nvSpPr>
        <p:spPr>
          <a:xfrm>
            <a:off x="1843709" y="2637186"/>
            <a:ext cx="5456582" cy="731520"/>
          </a:xfrm>
        </p:spPr>
        <p:txBody>
          <a:bodyPr anchor="b"/>
          <a:lstStyle>
            <a:lvl1pPr marL="0" indent="0" algn="ctr">
              <a:buNone/>
              <a:defRPr sz="2000" baseline="0">
                <a:solidFill>
                  <a:srgbClr val="FFFFFF"/>
                </a:solidFill>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smtClean="0"/>
              <a:t>Presenter’s Name</a:t>
            </a:r>
          </a:p>
        </p:txBody>
      </p:sp>
      <p:sp>
        <p:nvSpPr>
          <p:cNvPr id="7" name="Text Placeholder 18"/>
          <p:cNvSpPr>
            <a:spLocks noGrp="1"/>
          </p:cNvSpPr>
          <p:nvPr>
            <p:ph type="body" sz="quarter" idx="11" hasCustomPrompt="1"/>
          </p:nvPr>
        </p:nvSpPr>
        <p:spPr>
          <a:xfrm>
            <a:off x="2743200" y="3372928"/>
            <a:ext cx="3657600" cy="396815"/>
          </a:xfrm>
        </p:spPr>
        <p:txBody>
          <a:bodyPr anchor="b"/>
          <a:lstStyle>
            <a:lvl1pPr algn="ctr">
              <a:buNone/>
              <a:defRPr sz="1800">
                <a:solidFill>
                  <a:srgbClr val="FFFFFF"/>
                </a:solidFill>
              </a:defRPr>
            </a:lvl1pPr>
          </a:lstStyle>
          <a:p>
            <a:pPr lvl="0"/>
            <a:r>
              <a:rPr lang="en-US" dirty="0" smtClean="0"/>
              <a:t>Date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2" y="6349043"/>
            <a:ext cx="1412907" cy="403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537828"/>
            <a:ext cx="8229600" cy="1600200"/>
          </a:xfrm>
        </p:spPr>
        <p:txBody>
          <a:bodyPr anchor="b"/>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216492"/>
            <a:ext cx="7315200" cy="1752600"/>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14377"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672422" y="341352"/>
              <a:ext cx="282951" cy="797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77" y="0"/>
              <a:ext cx="9144000" cy="1295400"/>
            </a:xfrm>
            <a:prstGeom prst="rect">
              <a:avLst/>
            </a:prstGeom>
          </p:spPr>
        </p:pic>
      </p:grpSp>
      <p:sp useBgFill="1">
        <p:nvSpPr>
          <p:cNvPr id="10" name="Rectangle 9"/>
          <p:cNvSpPr/>
          <p:nvPr/>
        </p:nvSpPr>
        <p:spPr>
          <a:xfrm>
            <a:off x="0" y="6377959"/>
            <a:ext cx="21336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5562600" y="6395920"/>
            <a:ext cx="35814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itle 6"/>
          <p:cNvSpPr txBox="1">
            <a:spLocks/>
          </p:cNvSpPr>
          <p:nvPr/>
        </p:nvSpPr>
        <p:spPr>
          <a:xfrm>
            <a:off x="0" y="1295400"/>
            <a:ext cx="9144000" cy="1143000"/>
          </a:xfrm>
          <a:prstGeom prst="rect">
            <a:avLst/>
          </a:prstGeom>
          <a:solidFill>
            <a:schemeClr val="accent1">
              <a:lumMod val="75000"/>
            </a:schemeClr>
          </a:solidFill>
        </p:spPr>
        <p:txBody>
          <a:bodyPr vert="horz" lIns="274320" tIns="45720" rIns="274320" bIns="45720" rtlCol="0" anchor="ctr">
            <a:normAutofit/>
          </a:bodyPr>
          <a:lstStyle>
            <a:lvl1pPr marL="173038" indent="0">
              <a:defRPr>
                <a:solidFill>
                  <a:schemeClr val="bg2"/>
                </a:solidFill>
                <a:effectLst>
                  <a:outerShdw blurRad="38100" dist="38100" dir="2700000" algn="tl">
                    <a:srgbClr val="000000">
                      <a:alpha val="43137"/>
                    </a:srgbClr>
                  </a:outerShdw>
                </a:effectLst>
              </a:defRPr>
            </a:lvl1pPr>
          </a:lstStyle>
          <a:p>
            <a:pPr marL="173038"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endParaRPr>
          </a:p>
        </p:txBody>
      </p:sp>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smtClean="0"/>
              <a:t>Click to add agenda topics --- no bullets here</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sp>
        <p:nvSpPr>
          <p:cNvPr id="2" name="Title 1"/>
          <p:cNvSpPr>
            <a:spLocks noGrp="1"/>
          </p:cNvSpPr>
          <p:nvPr>
            <p:ph type="title" hasCustomPrompt="1"/>
          </p:nvPr>
        </p:nvSpPr>
        <p:spPr>
          <a:xfrm>
            <a:off x="457200" y="1486228"/>
            <a:ext cx="8229600" cy="1362075"/>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smtClean="0"/>
              <a:t>Click to Add a Title – Transition Slide</a:t>
            </a:r>
            <a:endParaRPr lang="en-US" dirty="0"/>
          </a:p>
        </p:txBody>
      </p:sp>
      <p:sp>
        <p:nvSpPr>
          <p:cNvPr id="3" name="Text Placeholder 2"/>
          <p:cNvSpPr>
            <a:spLocks noGrp="1"/>
          </p:cNvSpPr>
          <p:nvPr>
            <p:ph type="body" idx="1" hasCustomPrompt="1"/>
          </p:nvPr>
        </p:nvSpPr>
        <p:spPr>
          <a:xfrm>
            <a:off x="457200" y="2906713"/>
            <a:ext cx="8229600" cy="1500187"/>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a Subtitle</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10"/>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6" name="Footer Placeholder 5"/>
          <p:cNvSpPr>
            <a:spLocks noGrp="1"/>
          </p:cNvSpPr>
          <p:nvPr>
            <p:ph type="ftr" sz="quarter" idx="13"/>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7" y="6400838"/>
            <a:ext cx="9143245" cy="457162"/>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4"/>
            <a:r>
              <a:rPr lang="en-US" dirty="0" smtClean="0"/>
              <a:t>Fifth level</a:t>
            </a:r>
          </a:p>
          <a:p>
            <a:pPr lvl="5"/>
            <a:r>
              <a:rPr lang="en-US" dirty="0" smtClean="0"/>
              <a:t>Sixth level</a:t>
            </a:r>
          </a:p>
          <a:p>
            <a:pPr lvl="5"/>
            <a:endParaRPr lang="en-US" dirty="0" smtClean="0"/>
          </a:p>
          <a:p>
            <a:pPr lvl="5"/>
            <a:endParaRPr lang="en-US" dirty="0" smtClean="0"/>
          </a:p>
        </p:txBody>
      </p:sp>
      <p:sp>
        <p:nvSpPr>
          <p:cNvPr id="8" name="TextBox 7"/>
          <p:cNvSpPr txBox="1"/>
          <p:nvPr/>
        </p:nvSpPr>
        <p:spPr>
          <a:xfrm>
            <a:off x="381000" y="6535579"/>
            <a:ext cx="1600200" cy="246221"/>
          </a:xfrm>
          <a:prstGeom prst="rect">
            <a:avLst/>
          </a:prstGeom>
          <a:noFill/>
        </p:spPr>
        <p:txBody>
          <a:bodyPr wrap="square" rtlCol="0">
            <a:spAutoFit/>
          </a:bodyPr>
          <a:lstStyle/>
          <a:p>
            <a:r>
              <a:rPr lang="en-US" sz="1000" dirty="0" smtClean="0">
                <a:solidFill>
                  <a:schemeClr val="tx1">
                    <a:lumMod val="50000"/>
                    <a:lumOff val="50000"/>
                  </a:schemeClr>
                </a:solidFill>
              </a:rPr>
              <a:t>© Synopsys 2013</a:t>
            </a:r>
            <a:endParaRPr lang="en-US" sz="1000" dirty="0">
              <a:solidFill>
                <a:schemeClr val="tx1">
                  <a:lumMod val="50000"/>
                  <a:lumOff val="50000"/>
                </a:schemeClr>
              </a:solidFill>
            </a:endParaRPr>
          </a:p>
        </p:txBody>
      </p:sp>
      <p:sp>
        <p:nvSpPr>
          <p:cNvPr id="9" name="TextBox 8"/>
          <p:cNvSpPr txBox="1"/>
          <p:nvPr/>
        </p:nvSpPr>
        <p:spPr>
          <a:xfrm>
            <a:off x="1657328" y="6535579"/>
            <a:ext cx="640080" cy="246221"/>
          </a:xfrm>
          <a:prstGeom prst="rect">
            <a:avLst/>
          </a:prstGeom>
          <a:noFill/>
        </p:spPr>
        <p:txBody>
          <a:bodyPr wrap="square" rtlCol="0">
            <a:spAutoFit/>
          </a:bodyPr>
          <a:lstStyle/>
          <a:p>
            <a:fld id="{CAE2347F-76BC-4690-80B5-B24BA0EA7B0A}" type="slidenum">
              <a:rPr lang="en-US" sz="1000" smtClean="0">
                <a:solidFill>
                  <a:schemeClr val="tx1">
                    <a:lumMod val="50000"/>
                    <a:lumOff val="50000"/>
                  </a:schemeClr>
                </a:solidFill>
              </a:rPr>
              <a:pPr/>
              <a:t>‹#›</a:t>
            </a:fld>
            <a:endParaRPr lang="en-US" sz="1000" dirty="0">
              <a:solidFill>
                <a:schemeClr val="tx1">
                  <a:lumMod val="50000"/>
                  <a:lumOff val="50000"/>
                </a:schemeClr>
              </a:solidFill>
            </a:endParaRPr>
          </a:p>
        </p:txBody>
      </p:sp>
      <p:sp>
        <p:nvSpPr>
          <p:cNvPr id="12" name="Footer Placeholder 11"/>
          <p:cNvSpPr>
            <a:spLocks noGrp="1"/>
          </p:cNvSpPr>
          <p:nvPr>
            <p:ph type="ftr" sz="quarter" idx="3"/>
          </p:nvPr>
        </p:nvSpPr>
        <p:spPr>
          <a:xfrm>
            <a:off x="2171700" y="6475623"/>
            <a:ext cx="480060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902" r:id="rId1"/>
    <p:sldLayoutId id="2147484903" r:id="rId2"/>
    <p:sldLayoutId id="2147484904" r:id="rId3"/>
    <p:sldLayoutId id="2147484905" r:id="rId4"/>
    <p:sldLayoutId id="2147484906" r:id="rId5"/>
    <p:sldLayoutId id="2147484907" r:id="rId6"/>
    <p:sldLayoutId id="2147484908" r:id="rId7"/>
    <p:sldLayoutId id="2147484909" r:id="rId8"/>
    <p:sldLayoutId id="2147484910" r:id="rId9"/>
    <p:sldLayoutId id="2147484911" r:id="rId10"/>
    <p:sldLayoutId id="2147484912" r:id="rId11"/>
    <p:sldLayoutId id="2147484913" r:id="rId12"/>
    <p:sldLayoutId id="2147484914" r:id="rId13"/>
    <p:sldLayoutId id="2147484915" r:id="rId14"/>
    <p:sldLayoutId id="2147484916" r:id="rId15"/>
    <p:sldLayoutId id="2147484917" r:id="rId16"/>
    <p:sldLayoutId id="2147484918" r:id="rId17"/>
    <p:sldLayoutId id="2147484919" r:id="rId18"/>
    <p:sldLayoutId id="2147484920" r:id="rId19"/>
    <p:sldLayoutId id="2147484921" r:id="rId20"/>
    <p:sldLayoutId id="2147484922" r:id="rId21"/>
  </p:sldLayoutIdLst>
  <p:hf sldNum="0" hdr="0" dt="0"/>
  <p:txStyles>
    <p:titleStyle>
      <a:lvl1pPr algn="l" defTabSz="914400" rtl="0" eaLnBrk="1" latinLnBrk="0" hangingPunct="1">
        <a:spcBef>
          <a:spcPct val="0"/>
        </a:spcBef>
        <a:buNone/>
        <a:defRPr sz="3400" b="1"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pitchFamily="34" charset="0"/>
        <a:buChar char="•"/>
        <a:defRPr sz="2400" kern="1200">
          <a:solidFill>
            <a:schemeClr val="tx1"/>
          </a:solidFill>
          <a:latin typeface="+mn-lt"/>
          <a:ea typeface="+mn-ea"/>
          <a:cs typeface="+mn-cs"/>
        </a:defRPr>
      </a:lvl1pPr>
      <a:lvl2pPr marL="690563" indent="-344488"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1027113" indent="-341313"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371600" indent="-344488"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4pPr>
      <a:lvl5pPr marL="1712913" indent="-341313"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5pPr>
      <a:lvl6pPr marL="1716088"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learn-python-the-hard-way-zh_cn-translation.readthedocs.org/en/1.0/ex44.html" TargetMode="External"/><Relationship Id="rId3" Type="http://schemas.openxmlformats.org/officeDocument/2006/relationships/hyperlink" Target="http://learn-python-the-hard-way-zh_cn-translation.readthedocs.org/en/1.0/ex39.html" TargetMode="External"/><Relationship Id="rId7" Type="http://schemas.openxmlformats.org/officeDocument/2006/relationships/hyperlink" Target="http://learn-python-the-hard-way-zh_cn-translation.readthedocs.org/en/1.0/ex43.html" TargetMode="External"/><Relationship Id="rId2" Type="http://schemas.openxmlformats.org/officeDocument/2006/relationships/hyperlink" Target="http://learn-python-the-hard-way-zh_cn-translation.readthedocs.org/en/1.0/ex38.html" TargetMode="External"/><Relationship Id="rId1" Type="http://schemas.openxmlformats.org/officeDocument/2006/relationships/slideLayout" Target="../slideLayouts/slideLayout2.xml"/><Relationship Id="rId6" Type="http://schemas.openxmlformats.org/officeDocument/2006/relationships/hyperlink" Target="http://learn-python-the-hard-way-zh_cn-translation.readthedocs.org/en/1.0/ex42.html" TargetMode="External"/><Relationship Id="rId5" Type="http://schemas.openxmlformats.org/officeDocument/2006/relationships/hyperlink" Target="http://learn-python-the-hard-way-zh_cn-translation.readthedocs.org/en/1.0/ex41.html" TargetMode="External"/><Relationship Id="rId4" Type="http://schemas.openxmlformats.org/officeDocument/2006/relationships/hyperlink" Target="http://learn-python-the-hard-way-zh_cn-translation.readthedocs.org/en/1.0/ex40.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17jo.com/program/python/base/ClassUse.htm" TargetMode="External"/><Relationship Id="rId2" Type="http://schemas.openxmlformats.org/officeDocument/2006/relationships/hyperlink" Target="http://hi.baidu.com/liuhelishuang/item/8e8baff8de9da61ae2e3bdd1" TargetMode="External"/><Relationship Id="rId1" Type="http://schemas.openxmlformats.org/officeDocument/2006/relationships/slideLayout" Target="../slideLayouts/slideLayout2.xml"/><Relationship Id="rId4" Type="http://schemas.openxmlformats.org/officeDocument/2006/relationships/hyperlink" Target="http://hi.baidu.com/hailianglu/item/5b435a13f2e931051894ecd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7. List, Dictionary, Class</a:t>
            </a:r>
            <a:endParaRPr lang="en-US" dirty="0"/>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38: </a:t>
            </a:r>
            <a:r>
              <a:rPr lang="en-US" sz="1400" i="1" dirty="0" smtClean="0">
                <a:hlinkClick r:id="rId2"/>
              </a:rPr>
              <a:t>Read Codes</a:t>
            </a:r>
            <a:endParaRPr lang="en-US" sz="1400" i="1" dirty="0" smtClean="0"/>
          </a:p>
          <a:p>
            <a:pPr lvl="1">
              <a:spcBef>
                <a:spcPts val="1200"/>
              </a:spcBef>
              <a:buFont typeface="Wingdings" pitchFamily="2" charset="2"/>
              <a:buChar char="q"/>
            </a:pPr>
            <a:r>
              <a:rPr lang="en-US" sz="1400" i="1" dirty="0"/>
              <a:t>Class </a:t>
            </a:r>
            <a:r>
              <a:rPr lang="en-US" sz="1400" i="1" dirty="0" smtClean="0"/>
              <a:t>39: </a:t>
            </a:r>
            <a:r>
              <a:rPr lang="en-US" sz="1400" i="1" dirty="0" smtClean="0">
                <a:hlinkClick r:id="rId3"/>
              </a:rPr>
              <a:t>Operating Lists</a:t>
            </a:r>
            <a:endParaRPr lang="en-US" sz="1400" i="1" dirty="0"/>
          </a:p>
          <a:p>
            <a:pPr lvl="1">
              <a:spcBef>
                <a:spcPts val="1200"/>
              </a:spcBef>
              <a:buFont typeface="Wingdings" pitchFamily="2" charset="2"/>
              <a:buChar char="q"/>
            </a:pPr>
            <a:r>
              <a:rPr lang="en-US" sz="1400" i="1" dirty="0" smtClean="0"/>
              <a:t>Class 40: </a:t>
            </a:r>
            <a:r>
              <a:rPr lang="en-US" sz="1400" i="1" dirty="0" smtClean="0">
                <a:hlinkClick r:id="rId4"/>
              </a:rPr>
              <a:t>Dictionary</a:t>
            </a:r>
            <a:endParaRPr lang="en-US" sz="1400" i="1" dirty="0" smtClean="0"/>
          </a:p>
          <a:p>
            <a:pPr lvl="1">
              <a:spcBef>
                <a:spcPts val="1200"/>
              </a:spcBef>
              <a:buFont typeface="Wingdings" pitchFamily="2" charset="2"/>
              <a:buChar char="q"/>
            </a:pPr>
            <a:r>
              <a:rPr lang="en-US" sz="1400" i="1" dirty="0" smtClean="0"/>
              <a:t>Class 41: </a:t>
            </a:r>
            <a:r>
              <a:rPr lang="en-US" sz="1400" i="1" dirty="0" smtClean="0">
                <a:hlinkClick r:id="rId5"/>
              </a:rPr>
              <a:t>Bear room</a:t>
            </a:r>
            <a:endParaRPr lang="en-US" sz="1400" i="1" dirty="0" smtClean="0"/>
          </a:p>
          <a:p>
            <a:pPr lvl="1">
              <a:spcBef>
                <a:spcPts val="1200"/>
              </a:spcBef>
              <a:buFont typeface="Wingdings" pitchFamily="2" charset="2"/>
              <a:buChar char="q"/>
            </a:pPr>
            <a:r>
              <a:rPr lang="en-US" sz="1400" i="1" dirty="0" smtClean="0"/>
              <a:t>Class 42: </a:t>
            </a:r>
            <a:r>
              <a:rPr lang="en-US" sz="1400" i="1" dirty="0" smtClean="0">
                <a:hlinkClick r:id="rId6"/>
              </a:rPr>
              <a:t>Keep same in Class</a:t>
            </a:r>
            <a:endParaRPr lang="en-US" sz="1400" i="1" dirty="0" smtClean="0"/>
          </a:p>
          <a:p>
            <a:pPr lvl="1">
              <a:spcBef>
                <a:spcPts val="1200"/>
              </a:spcBef>
              <a:buFont typeface="Wingdings" pitchFamily="2" charset="2"/>
              <a:buChar char="q"/>
            </a:pPr>
            <a:r>
              <a:rPr lang="en-US" sz="1400" i="1" dirty="0"/>
              <a:t>Class </a:t>
            </a:r>
            <a:r>
              <a:rPr lang="en-US" sz="1400" i="1" dirty="0" smtClean="0"/>
              <a:t>43: </a:t>
            </a:r>
            <a:r>
              <a:rPr lang="en-US" sz="1400" i="1" dirty="0" smtClean="0">
                <a:hlinkClick r:id="rId7"/>
              </a:rPr>
              <a:t>Create a game by yourself</a:t>
            </a:r>
            <a:endParaRPr lang="en-US" sz="1400" i="1" dirty="0" smtClean="0"/>
          </a:p>
          <a:p>
            <a:pPr lvl="1">
              <a:spcBef>
                <a:spcPts val="1200"/>
              </a:spcBef>
              <a:buFont typeface="Wingdings" pitchFamily="2" charset="2"/>
              <a:buChar char="q"/>
            </a:pPr>
            <a:r>
              <a:rPr lang="en-US" sz="1400" i="1" dirty="0"/>
              <a:t>Class 43: </a:t>
            </a:r>
            <a:r>
              <a:rPr lang="en-US" sz="1400" i="1" dirty="0" smtClean="0">
                <a:hlinkClick r:id="rId8"/>
              </a:rPr>
              <a:t>Score your game</a:t>
            </a:r>
            <a:endParaRPr lang="en-US" sz="1400" i="1" dirty="0"/>
          </a:p>
          <a:p>
            <a:pPr lvl="1">
              <a:spcBef>
                <a:spcPts val="1200"/>
              </a:spcBef>
              <a:buFont typeface="Wingdings" pitchFamily="2" charset="2"/>
              <a:buChar char="q"/>
            </a:pPr>
            <a:endParaRPr lang="en-US" sz="1400" i="1" dirty="0"/>
          </a:p>
          <a:p>
            <a:pPr lvl="1">
              <a:spcBef>
                <a:spcPts val="1200"/>
              </a:spcBef>
              <a:buFont typeface="Wingdings" pitchFamily="2" charset="2"/>
              <a:buChar char="q"/>
            </a:pPr>
            <a:endParaRPr lang="en-US" sz="1400" i="1"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2921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spcBef>
                <a:spcPts val="0"/>
              </a:spcBef>
            </a:pPr>
            <a:r>
              <a:rPr lang="en-US" altLang="zh-CN" dirty="0">
                <a:cs typeface="Calibri" pitchFamily="34" charset="0"/>
              </a:rPr>
              <a:t>7. List, Dictionary, Class</a:t>
            </a:r>
          </a:p>
        </p:txBody>
      </p:sp>
      <p:sp>
        <p:nvSpPr>
          <p:cNvPr id="3" name="Content Placeholder 2"/>
          <p:cNvSpPr>
            <a:spLocks noGrp="1"/>
          </p:cNvSpPr>
          <p:nvPr>
            <p:ph idx="1"/>
          </p:nvPr>
        </p:nvSpPr>
        <p:spPr>
          <a:xfrm>
            <a:off x="457200" y="1219200"/>
            <a:ext cx="8229600" cy="5257800"/>
          </a:xfrm>
        </p:spPr>
        <p:txBody>
          <a:bodyPr/>
          <a:lstStyle/>
          <a:p>
            <a:r>
              <a:rPr lang="en-US" altLang="zh-CN" i="1" dirty="0"/>
              <a:t>Difference between Class and Object</a:t>
            </a:r>
          </a:p>
          <a:p>
            <a:pPr marL="347663" lvl="1" indent="0">
              <a:buNone/>
            </a:pPr>
            <a:r>
              <a:rPr lang="zh-CN" altLang="en-US" sz="1800" dirty="0" smtClean="0"/>
              <a:t>鱼</a:t>
            </a:r>
            <a:r>
              <a:rPr lang="zh-CN" altLang="en-US" sz="1800" dirty="0"/>
              <a:t>和泥鳅有什么区别？</a:t>
            </a:r>
          </a:p>
          <a:p>
            <a:pPr marL="347663" lvl="1" indent="0">
              <a:buNone/>
            </a:pPr>
            <a:r>
              <a:rPr lang="zh-CN" altLang="en-US" sz="1800" dirty="0"/>
              <a:t>这个问题有没有让你有点晕呢？说真的，坐下来想一分钟。我的意思是说，鱼和泥鳅是不一样，不过它们其实也是一样的是不是？泥鳅是鱼的一种，所以说没什么不同，不过泥鳅又有些特别，它和别的种类的鱼的确不一样，比如泥鳅和黄鳝就不一样。所以泥鳅和鱼既相同又不同。怪了。</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029521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cs typeface="Calibri" pitchFamily="34" charset="0"/>
              </a:rPr>
              <a:t>7. List, Dictionary, Class</a:t>
            </a:r>
          </a:p>
        </p:txBody>
      </p:sp>
      <p:sp>
        <p:nvSpPr>
          <p:cNvPr id="3" name="Content Placeholder 2"/>
          <p:cNvSpPr>
            <a:spLocks noGrp="1"/>
          </p:cNvSpPr>
          <p:nvPr>
            <p:ph idx="1"/>
          </p:nvPr>
        </p:nvSpPr>
        <p:spPr>
          <a:xfrm>
            <a:off x="457200" y="1143000"/>
            <a:ext cx="8229600" cy="5257800"/>
          </a:xfrm>
        </p:spPr>
        <p:txBody>
          <a:bodyPr/>
          <a:lstStyle/>
          <a:p>
            <a:r>
              <a:rPr lang="en-US" altLang="zh-CN" i="1" dirty="0"/>
              <a:t>Difference between Class and Object</a:t>
            </a:r>
          </a:p>
          <a:p>
            <a:pPr marL="347663" lvl="1" indent="0">
              <a:buNone/>
            </a:pPr>
            <a:r>
              <a:rPr lang="zh-CN" altLang="en-US" sz="1800" dirty="0" smtClean="0"/>
              <a:t>小</a:t>
            </a:r>
            <a:r>
              <a:rPr lang="zh-CN" altLang="en-US" sz="1800" dirty="0"/>
              <a:t>方和泥鳅有什么区别？</a:t>
            </a:r>
          </a:p>
          <a:p>
            <a:pPr marL="347663" lvl="1" indent="0">
              <a:buNone/>
            </a:pPr>
            <a:r>
              <a:rPr lang="zh-CN" altLang="en-US" sz="1800" dirty="0"/>
              <a:t>这个问题一样的奇怪，但比起鱼和泥鳅的问题来还好点。你知道小方是一条泥鳅，所以他并没什么不同，他只是泥鳅的一个“实例</a:t>
            </a:r>
            <a:r>
              <a:rPr lang="en-US" altLang="zh-CN" sz="1800" dirty="0"/>
              <a:t>(instance)”</a:t>
            </a:r>
            <a:r>
              <a:rPr lang="zh-CN" altLang="en-US" sz="1800" dirty="0"/>
              <a:t>。小斌和小星一样也是泥鳅的实例。我的意思是说，它们是由泥鳅创建出来的，而且代表着和泥鳅一样的属性。</a:t>
            </a:r>
          </a:p>
          <a:p>
            <a:pPr marL="347663" lvl="1" indent="0">
              <a:buNone/>
            </a:pPr>
            <a:r>
              <a:rPr lang="zh-CN" altLang="en-US" sz="1800" dirty="0"/>
              <a:t>所以我们的思维方式是（你可能会有点不习惯）：鱼是一个“类</a:t>
            </a:r>
            <a:r>
              <a:rPr lang="en-US" altLang="zh-CN" sz="1800" dirty="0"/>
              <a:t>(class)”</a:t>
            </a:r>
            <a:r>
              <a:rPr lang="zh-CN" altLang="en-US" sz="1800" dirty="0"/>
              <a:t>，泥鳅是一个“类</a:t>
            </a:r>
            <a:r>
              <a:rPr lang="en-US" altLang="zh-CN" sz="1800" dirty="0"/>
              <a:t>(class)”</a:t>
            </a:r>
            <a:r>
              <a:rPr lang="zh-CN" altLang="en-US" sz="1800" dirty="0"/>
              <a:t>，而小方是一个“对象</a:t>
            </a:r>
            <a:r>
              <a:rPr lang="en-US" altLang="zh-CN" sz="1800" dirty="0"/>
              <a:t>(object)”</a:t>
            </a:r>
            <a:r>
              <a:rPr lang="zh-CN" altLang="en-US" sz="1800" dirty="0"/>
              <a:t>。</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7938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cs typeface="Calibri" pitchFamily="34" charset="0"/>
              </a:rPr>
              <a:t>7. List, Dictionary, Class</a:t>
            </a:r>
            <a:endParaRPr lang="en-US" dirty="0">
              <a:cs typeface="Calibri" pitchFamily="34" charset="0"/>
            </a:endParaRPr>
          </a:p>
        </p:txBody>
      </p:sp>
      <p:sp>
        <p:nvSpPr>
          <p:cNvPr id="3" name="Content Placeholder 2"/>
          <p:cNvSpPr>
            <a:spLocks noGrp="1"/>
          </p:cNvSpPr>
          <p:nvPr>
            <p:ph idx="1"/>
          </p:nvPr>
        </p:nvSpPr>
        <p:spPr>
          <a:xfrm>
            <a:off x="457200" y="1219200"/>
            <a:ext cx="8229600" cy="5138738"/>
          </a:xfrm>
        </p:spPr>
        <p:txBody>
          <a:bodyPr/>
          <a:lstStyle/>
          <a:p>
            <a:r>
              <a:rPr lang="en-US" altLang="zh-CN" sz="2000" dirty="0">
                <a:cs typeface="Calibri" pitchFamily="34" charset="0"/>
              </a:rPr>
              <a:t>There are two types of </a:t>
            </a:r>
            <a:r>
              <a:rPr lang="en-US" altLang="zh-CN" sz="2000" i="1" dirty="0">
                <a:cs typeface="Calibri" pitchFamily="34" charset="0"/>
              </a:rPr>
              <a:t>fields</a:t>
            </a:r>
            <a:r>
              <a:rPr lang="en-US" altLang="zh-CN" sz="2000" dirty="0">
                <a:cs typeface="Calibri" pitchFamily="34" charset="0"/>
              </a:rPr>
              <a:t> - class variables and object variables which are classified depending on whether the class or the object </a:t>
            </a:r>
            <a:r>
              <a:rPr lang="en-US" altLang="zh-CN" sz="2000" i="1" dirty="0">
                <a:cs typeface="Calibri" pitchFamily="34" charset="0"/>
              </a:rPr>
              <a:t>owns</a:t>
            </a:r>
            <a:r>
              <a:rPr lang="en-US" altLang="zh-CN" sz="2000" dirty="0">
                <a:cs typeface="Calibri" pitchFamily="34" charset="0"/>
              </a:rPr>
              <a:t> the variables respectively. </a:t>
            </a:r>
          </a:p>
          <a:p>
            <a:r>
              <a:rPr lang="en-US" altLang="zh-CN" sz="2000" i="1" dirty="0">
                <a:cs typeface="Calibri" pitchFamily="34" charset="0"/>
              </a:rPr>
              <a:t>Class variables</a:t>
            </a:r>
            <a:r>
              <a:rPr lang="en-US" altLang="zh-CN" sz="2000" dirty="0">
                <a:cs typeface="Calibri" pitchFamily="34" charset="0"/>
              </a:rPr>
              <a:t> are shared in the sense that they are accessed by all objects (instances) of that class. There is only copy of the class variable and when any one object makes a change to a class variable, the change is reflected in all the other instances as well. </a:t>
            </a:r>
          </a:p>
          <a:p>
            <a:r>
              <a:rPr lang="en-US" altLang="zh-CN" sz="2000" i="1" dirty="0">
                <a:cs typeface="Calibri" pitchFamily="34" charset="0"/>
              </a:rPr>
              <a:t>Object variables</a:t>
            </a:r>
            <a:r>
              <a:rPr lang="en-US" altLang="zh-CN" sz="2000" dirty="0">
                <a:cs typeface="Calibri" pitchFamily="34" charset="0"/>
              </a:rPr>
              <a:t> are owned by each individual object/instance of the class. In this case, each object has its own copy of the field i.e. they are not shared and are not related in any way to the field by the </a:t>
            </a:r>
            <a:r>
              <a:rPr lang="en-US" altLang="zh-CN" sz="2000" dirty="0" smtClean="0">
                <a:cs typeface="Calibri" pitchFamily="34" charset="0"/>
              </a:rPr>
              <a:t>same </a:t>
            </a:r>
            <a:r>
              <a:rPr lang="en-US" altLang="zh-CN" sz="2000" dirty="0">
                <a:cs typeface="Calibri" pitchFamily="34" charset="0"/>
              </a:rPr>
              <a:t>name in a different instance of the same class. </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66566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2000" i="1" dirty="0">
                <a:latin typeface="Calibri" pitchFamily="34" charset="0"/>
                <a:cs typeface="Calibri" pitchFamily="34" charset="0"/>
              </a:rPr>
              <a:t>Note 1: </a:t>
            </a:r>
          </a:p>
          <a:p>
            <a:pPr lvl="1">
              <a:spcBef>
                <a:spcPts val="1200"/>
              </a:spcBef>
              <a:buFont typeface="Wingdings" pitchFamily="2" charset="2"/>
              <a:buChar char="J"/>
            </a:pPr>
            <a:r>
              <a:rPr lang="en-US" sz="1800" b="1" dirty="0">
                <a:latin typeface="Calibri" pitchFamily="34" charset="0"/>
                <a:cs typeface="Calibri" pitchFamily="34" charset="0"/>
              </a:rPr>
              <a:t>Q</a:t>
            </a:r>
            <a:r>
              <a:rPr lang="en-US" sz="1800" dirty="0">
                <a:latin typeface="Calibri" pitchFamily="34" charset="0"/>
                <a:cs typeface="Calibri" pitchFamily="34" charset="0"/>
              </a:rPr>
              <a:t>: </a:t>
            </a:r>
            <a:r>
              <a:rPr lang="en-US" sz="1800" dirty="0" smtClean="0">
                <a:latin typeface="Calibri" pitchFamily="34" charset="0"/>
                <a:cs typeface="Calibri" pitchFamily="34" charset="0"/>
              </a:rPr>
              <a:t>Does </a:t>
            </a:r>
            <a:r>
              <a:rPr lang="en-US" altLang="zh-CN" sz="1800" dirty="0">
                <a:latin typeface="Calibri" pitchFamily="34" charset="0"/>
                <a:cs typeface="Calibri" pitchFamily="34" charset="0"/>
              </a:rPr>
              <a:t>list[start, end] </a:t>
            </a:r>
            <a:r>
              <a:rPr lang="en-US" altLang="zh-CN" sz="1800" dirty="0" smtClean="0">
                <a:latin typeface="Calibri" pitchFamily="34" charset="0"/>
                <a:cs typeface="Calibri" pitchFamily="34" charset="0"/>
              </a:rPr>
              <a:t>include </a:t>
            </a:r>
            <a:r>
              <a:rPr lang="en-US" altLang="zh-CN" sz="1800" dirty="0">
                <a:latin typeface="Calibri" pitchFamily="34" charset="0"/>
                <a:cs typeface="Calibri" pitchFamily="34" charset="0"/>
              </a:rPr>
              <a:t>end-indexed </a:t>
            </a:r>
            <a:r>
              <a:rPr lang="en-US" altLang="zh-CN" sz="1800" dirty="0" smtClean="0">
                <a:latin typeface="Calibri" pitchFamily="34" charset="0"/>
                <a:cs typeface="Calibri" pitchFamily="34" charset="0"/>
              </a:rPr>
              <a:t>element?</a:t>
            </a:r>
            <a:endParaRPr lang="en-US" altLang="zh-CN" sz="1800" dirty="0">
              <a:latin typeface="Calibri" pitchFamily="34" charset="0"/>
              <a:cs typeface="Calibri" pitchFamily="34" charset="0"/>
            </a:endParaRPr>
          </a:p>
          <a:p>
            <a:pPr lvl="1">
              <a:spcBef>
                <a:spcPts val="1200"/>
              </a:spcBef>
              <a:buFont typeface="Wingdings" pitchFamily="2" charset="2"/>
              <a:buChar char="J"/>
            </a:pPr>
            <a:r>
              <a:rPr lang="en-US" sz="1800" b="1" dirty="0" smtClean="0">
                <a:latin typeface="Calibri" pitchFamily="34" charset="0"/>
                <a:cs typeface="Calibri" pitchFamily="34" charset="0"/>
              </a:rPr>
              <a:t>A: </a:t>
            </a:r>
            <a:r>
              <a:rPr lang="en-US" sz="1800" dirty="0" smtClean="0">
                <a:latin typeface="Calibri" pitchFamily="34" charset="0"/>
                <a:cs typeface="Calibri" pitchFamily="34" charset="0"/>
              </a:rPr>
              <a:t>No.</a:t>
            </a:r>
          </a:p>
          <a:p>
            <a:pPr marL="346075" lvl="1" indent="0">
              <a:spcBef>
                <a:spcPts val="1200"/>
              </a:spcBef>
              <a:buNone/>
            </a:pPr>
            <a:endParaRPr lang="en-US" sz="1800" dirty="0" smtClean="0">
              <a:latin typeface="Calibri" pitchFamily="34" charset="0"/>
              <a:cs typeface="Calibri" pitchFamily="34" charset="0"/>
            </a:endParaRPr>
          </a:p>
          <a:p>
            <a:pPr>
              <a:spcBef>
                <a:spcPts val="1200"/>
              </a:spcBef>
            </a:pPr>
            <a:r>
              <a:rPr lang="en-US" altLang="zh-CN" sz="2000" i="1" dirty="0">
                <a:latin typeface="Calibri" pitchFamily="34" charset="0"/>
                <a:cs typeface="Calibri" pitchFamily="34" charset="0"/>
              </a:rPr>
              <a:t>Note </a:t>
            </a:r>
            <a:r>
              <a:rPr lang="en-US" altLang="zh-CN" sz="2000" i="1" dirty="0" smtClean="0">
                <a:latin typeface="Calibri" pitchFamily="34" charset="0"/>
                <a:cs typeface="Calibri" pitchFamily="34" charset="0"/>
              </a:rPr>
              <a:t>2: </a:t>
            </a:r>
            <a:endParaRPr lang="en-US" sz="2000" dirty="0" smtClean="0">
              <a:latin typeface="Calibri" pitchFamily="34" charset="0"/>
              <a:cs typeface="Calibri" pitchFamily="34" charset="0"/>
            </a:endParaRPr>
          </a:p>
          <a:p>
            <a:pPr lvl="1">
              <a:spcBef>
                <a:spcPts val="1200"/>
              </a:spcBef>
              <a:buFont typeface="Wingdings" pitchFamily="2" charset="2"/>
              <a:buChar char="J"/>
            </a:pPr>
            <a:r>
              <a:rPr lang="en-US" altLang="zh-CN" sz="1800" dirty="0" smtClean="0">
                <a:latin typeface="Calibri" pitchFamily="34" charset="0"/>
                <a:cs typeface="Calibri" pitchFamily="34" charset="0"/>
              </a:rPr>
              <a:t>Q: items</a:t>
            </a:r>
            <a:r>
              <a:rPr lang="en-US" altLang="zh-CN" sz="1800" dirty="0">
                <a:latin typeface="Calibri" pitchFamily="34" charset="0"/>
                <a:cs typeface="Calibri" pitchFamily="34" charset="0"/>
              </a:rPr>
              <a:t>() V.S. </a:t>
            </a:r>
            <a:r>
              <a:rPr lang="en-US" altLang="zh-CN" sz="1800" dirty="0" err="1">
                <a:latin typeface="Calibri" pitchFamily="34" charset="0"/>
                <a:cs typeface="Calibri" pitchFamily="34" charset="0"/>
              </a:rPr>
              <a:t>iteritems</a:t>
            </a:r>
            <a:r>
              <a:rPr lang="en-US" altLang="zh-CN" sz="1800" dirty="0" smtClean="0">
                <a:latin typeface="Calibri" pitchFamily="34" charset="0"/>
                <a:cs typeface="Calibri" pitchFamily="34" charset="0"/>
              </a:rPr>
              <a:t>()</a:t>
            </a:r>
          </a:p>
          <a:p>
            <a:pPr lvl="1">
              <a:spcBef>
                <a:spcPts val="1200"/>
              </a:spcBef>
              <a:buFont typeface="Wingdings" pitchFamily="2" charset="2"/>
              <a:buChar char="J"/>
            </a:pPr>
            <a:r>
              <a:rPr lang="en-US" altLang="zh-CN" sz="1800" dirty="0" err="1" smtClean="0">
                <a:latin typeface="Calibri" pitchFamily="34" charset="0"/>
                <a:cs typeface="Calibri" pitchFamily="34" charset="0"/>
              </a:rPr>
              <a:t>dict.items</a:t>
            </a:r>
            <a:r>
              <a:rPr lang="en-US" altLang="zh-CN" sz="1800" dirty="0">
                <a:latin typeface="Calibri" pitchFamily="34" charset="0"/>
                <a:cs typeface="Calibri" pitchFamily="34" charset="0"/>
              </a:rPr>
              <a:t>():  returns a list of dict's (key, value) tuple </a:t>
            </a:r>
            <a:r>
              <a:rPr lang="en-US" altLang="zh-CN" sz="1800" dirty="0" smtClean="0">
                <a:latin typeface="Calibri" pitchFamily="34" charset="0"/>
                <a:cs typeface="Calibri" pitchFamily="34" charset="0"/>
              </a:rPr>
              <a:t>pairs</a:t>
            </a:r>
          </a:p>
          <a:p>
            <a:pPr lvl="1">
              <a:spcBef>
                <a:spcPts val="1200"/>
              </a:spcBef>
              <a:buFont typeface="Wingdings" pitchFamily="2" charset="2"/>
              <a:buChar char="J"/>
            </a:pPr>
            <a:r>
              <a:rPr lang="en-US" altLang="zh-CN" sz="1800" dirty="0" err="1" smtClean="0">
                <a:latin typeface="Calibri" pitchFamily="34" charset="0"/>
                <a:cs typeface="Calibri" pitchFamily="34" charset="0"/>
              </a:rPr>
              <a:t>dict.iteritems</a:t>
            </a:r>
            <a:r>
              <a:rPr lang="en-US" altLang="zh-CN" sz="1800" dirty="0">
                <a:latin typeface="Calibri" pitchFamily="34" charset="0"/>
                <a:cs typeface="Calibri" pitchFamily="34" charset="0"/>
              </a:rPr>
              <a:t>(): returns an iterator of dict's (key, value) tuple </a:t>
            </a:r>
            <a:r>
              <a:rPr lang="en-US" altLang="zh-CN" sz="1800" dirty="0" smtClean="0">
                <a:latin typeface="Calibri" pitchFamily="34" charset="0"/>
                <a:cs typeface="Calibri" pitchFamily="34" charset="0"/>
              </a:rPr>
              <a:t>pairs</a:t>
            </a:r>
            <a:endParaRPr lang="zh-CN" altLang="zh-CN" sz="1800"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381000"/>
            <a:ext cx="8686800" cy="1143000"/>
          </a:xfrm>
        </p:spPr>
        <p:txBody>
          <a:bodyPr/>
          <a:lstStyle/>
          <a:p>
            <a:pPr>
              <a:spcBef>
                <a:spcPts val="0"/>
              </a:spcBef>
            </a:pPr>
            <a:r>
              <a:rPr lang="en-US" altLang="zh-CN" dirty="0">
                <a:cs typeface="Calibri" pitchFamily="34" charset="0"/>
              </a:rPr>
              <a:t>7. List, Dictionary, Class</a:t>
            </a:r>
            <a:r>
              <a:rPr lang="en-US" altLang="zh-CN" sz="3200" dirty="0">
                <a:cs typeface="Calibri" pitchFamily="34" charset="0"/>
              </a:rPr>
              <a:t/>
            </a:r>
            <a:br>
              <a:rPr lang="en-US" altLang="zh-CN" sz="3200" dirty="0">
                <a:cs typeface="Calibri" pitchFamily="34" charset="0"/>
              </a:rPr>
            </a:br>
            <a:endParaRPr lang="en-US" sz="3200" dirty="0">
              <a:cs typeface="Calibri" pitchFamily="34" charset="0"/>
            </a:endParaRPr>
          </a:p>
        </p:txBody>
      </p:sp>
    </p:spTree>
    <p:extLst>
      <p:ext uri="{BB962C8B-B14F-4D97-AF65-F5344CB8AC3E}">
        <p14:creationId xmlns:p14="http://schemas.microsoft.com/office/powerpoint/2010/main" val="246327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2000" i="1" dirty="0">
                <a:latin typeface="Calibri" pitchFamily="34" charset="0"/>
                <a:cs typeface="Calibri" pitchFamily="34" charset="0"/>
              </a:rPr>
              <a:t>Note </a:t>
            </a:r>
            <a:r>
              <a:rPr lang="en-US" sz="2000" i="1" dirty="0" smtClean="0">
                <a:latin typeface="Calibri" pitchFamily="34" charset="0"/>
                <a:cs typeface="Calibri" pitchFamily="34" charset="0"/>
              </a:rPr>
              <a:t>3: </a:t>
            </a:r>
            <a:endParaRPr lang="en-US" sz="2000" i="1" dirty="0">
              <a:latin typeface="Calibri" pitchFamily="34" charset="0"/>
              <a:cs typeface="Calibri" pitchFamily="34" charset="0"/>
            </a:endParaRPr>
          </a:p>
          <a:p>
            <a:pPr lvl="1">
              <a:spcBef>
                <a:spcPts val="1200"/>
              </a:spcBef>
              <a:buFont typeface="Wingdings" pitchFamily="2" charset="2"/>
              <a:buChar char="J"/>
            </a:pPr>
            <a:r>
              <a:rPr lang="en-US" altLang="zh-CN" sz="1800" dirty="0">
                <a:latin typeface="Calibri" pitchFamily="34" charset="0"/>
                <a:cs typeface="Calibri" pitchFamily="34" charset="0"/>
              </a:rPr>
              <a:t>Key must be specified when Poping elements in dictionary. eg, dict.pop(&lt;key&gt;)</a:t>
            </a:r>
            <a:endParaRPr lang="en-US" sz="1800" dirty="0" smtClean="0">
              <a:latin typeface="Calibri" pitchFamily="34" charset="0"/>
              <a:cs typeface="Calibri" pitchFamily="34" charset="0"/>
            </a:endParaRPr>
          </a:p>
          <a:p>
            <a:pPr marL="346075" lvl="1" indent="0">
              <a:spcBef>
                <a:spcPts val="1200"/>
              </a:spcBef>
              <a:buNone/>
            </a:pPr>
            <a:endParaRPr lang="en-US" sz="1800" dirty="0" smtClean="0">
              <a:latin typeface="Calibri" pitchFamily="34" charset="0"/>
              <a:cs typeface="Calibri" pitchFamily="34" charset="0"/>
            </a:endParaRPr>
          </a:p>
          <a:p>
            <a:pPr>
              <a:spcBef>
                <a:spcPts val="1200"/>
              </a:spcBef>
            </a:pPr>
            <a:r>
              <a:rPr lang="en-US" altLang="zh-CN" sz="2000" i="1" dirty="0">
                <a:latin typeface="Calibri" pitchFamily="34" charset="0"/>
                <a:cs typeface="Calibri" pitchFamily="34" charset="0"/>
              </a:rPr>
              <a:t>Note 4</a:t>
            </a:r>
            <a:r>
              <a:rPr lang="en-US" altLang="zh-CN" sz="2000" i="1" dirty="0" smtClean="0">
                <a:latin typeface="Calibri" pitchFamily="34" charset="0"/>
                <a:cs typeface="Calibri" pitchFamily="34" charset="0"/>
              </a:rPr>
              <a:t>: </a:t>
            </a:r>
          </a:p>
          <a:p>
            <a:pPr lvl="1">
              <a:spcBef>
                <a:spcPts val="1200"/>
              </a:spcBef>
              <a:buFont typeface="Wingdings" pitchFamily="2" charset="2"/>
              <a:buChar char="J"/>
            </a:pPr>
            <a:r>
              <a:rPr lang="en-US" altLang="zh-CN" sz="1800" dirty="0">
                <a:latin typeface="Calibri" pitchFamily="34" charset="0"/>
                <a:cs typeface="Calibri" pitchFamily="34" charset="0"/>
              </a:rPr>
              <a:t>Inheritance : The transfer of the characteristics of a class to other classes that </a:t>
            </a:r>
            <a:r>
              <a:rPr lang="en-US" altLang="zh-CN" sz="1800" dirty="0" smtClean="0">
                <a:latin typeface="Calibri" pitchFamily="34" charset="0"/>
                <a:cs typeface="Calibri" pitchFamily="34" charset="0"/>
              </a:rPr>
              <a:t>are </a:t>
            </a:r>
            <a:r>
              <a:rPr lang="en-US" altLang="zh-CN" sz="1800" dirty="0">
                <a:latin typeface="Calibri" pitchFamily="34" charset="0"/>
                <a:cs typeface="Calibri" pitchFamily="34" charset="0"/>
              </a:rPr>
              <a:t>derived from it</a:t>
            </a:r>
            <a:r>
              <a:rPr lang="en-US" altLang="zh-CN" sz="1800" dirty="0" smtClean="0">
                <a:latin typeface="Calibri" pitchFamily="34" charset="0"/>
                <a:cs typeface="Calibri" pitchFamily="34" charset="0"/>
              </a:rPr>
              <a:t>.</a:t>
            </a:r>
          </a:p>
          <a:p>
            <a:pPr marL="0" indent="0">
              <a:spcBef>
                <a:spcPts val="1200"/>
              </a:spcBef>
              <a:buNone/>
            </a:pPr>
            <a:endParaRPr lang="en-US" altLang="zh-CN" sz="1800" dirty="0" smtClean="0">
              <a:latin typeface="Calibri" pitchFamily="34" charset="0"/>
              <a:cs typeface="Calibri" pitchFamily="34" charset="0"/>
            </a:endParaRPr>
          </a:p>
          <a:p>
            <a:pPr>
              <a:spcBef>
                <a:spcPts val="1200"/>
              </a:spcBef>
            </a:pPr>
            <a:r>
              <a:rPr lang="en-US" altLang="zh-CN" sz="2000" i="1" dirty="0">
                <a:latin typeface="Calibri" pitchFamily="34" charset="0"/>
                <a:cs typeface="Calibri" pitchFamily="34" charset="0"/>
              </a:rPr>
              <a:t>Note </a:t>
            </a:r>
            <a:r>
              <a:rPr lang="en-US" altLang="zh-CN" sz="2000" i="1" dirty="0" smtClean="0">
                <a:latin typeface="Calibri" pitchFamily="34" charset="0"/>
                <a:cs typeface="Calibri" pitchFamily="34" charset="0"/>
              </a:rPr>
              <a:t>5: </a:t>
            </a:r>
            <a:endParaRPr lang="en-US" altLang="zh-CN" sz="2000" i="1" dirty="0">
              <a:latin typeface="Calibri" pitchFamily="34" charset="0"/>
              <a:cs typeface="Calibri" pitchFamily="34" charset="0"/>
            </a:endParaRPr>
          </a:p>
          <a:p>
            <a:pPr lvl="1">
              <a:spcBef>
                <a:spcPts val="1200"/>
              </a:spcBef>
              <a:buFont typeface="Wingdings" pitchFamily="2" charset="2"/>
              <a:buChar char="J"/>
            </a:pPr>
            <a:r>
              <a:rPr lang="en-US" altLang="zh-CN" sz="1800" dirty="0" err="1">
                <a:latin typeface="Calibri" pitchFamily="34" charset="0"/>
                <a:cs typeface="Calibri" pitchFamily="34" charset="0"/>
              </a:rPr>
              <a:t>s</a:t>
            </a:r>
            <a:r>
              <a:rPr lang="en-US" altLang="zh-CN" sz="1800" dirty="0" err="1" smtClean="0">
                <a:latin typeface="Calibri" pitchFamily="34" charset="0"/>
                <a:cs typeface="Calibri" pitchFamily="34" charset="0"/>
              </a:rPr>
              <a:t>tring.join</a:t>
            </a:r>
            <a:r>
              <a:rPr lang="en-US" altLang="zh-CN" sz="1800" dirty="0">
                <a:latin typeface="Calibri" pitchFamily="34" charset="0"/>
                <a:cs typeface="Calibri" pitchFamily="34" charset="0"/>
              </a:rPr>
              <a:t>(“aaa”) combines three ‘a’ with blank (default value)as separator</a:t>
            </a:r>
            <a:endParaRPr lang="en-US" altLang="zh-CN" sz="1800" dirty="0" smtClean="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381000"/>
            <a:ext cx="8686800" cy="1143000"/>
          </a:xfrm>
        </p:spPr>
        <p:txBody>
          <a:bodyPr/>
          <a:lstStyle/>
          <a:p>
            <a:r>
              <a:rPr lang="en-US" altLang="zh-CN" dirty="0">
                <a:cs typeface="Calibri" pitchFamily="34" charset="0"/>
              </a:rPr>
              <a:t>7. List, Dictionary, Class</a:t>
            </a:r>
            <a:r>
              <a:rPr lang="en-US" altLang="zh-CN" sz="3600" dirty="0"/>
              <a:t/>
            </a:r>
            <a:br>
              <a:rPr lang="en-US" altLang="zh-CN" sz="3600" dirty="0"/>
            </a:br>
            <a:endParaRPr lang="en-US" dirty="0"/>
          </a:p>
        </p:txBody>
      </p:sp>
    </p:spTree>
    <p:extLst>
      <p:ext uri="{BB962C8B-B14F-4D97-AF65-F5344CB8AC3E}">
        <p14:creationId xmlns:p14="http://schemas.microsoft.com/office/powerpoint/2010/main" val="385530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cs typeface="Calibri" pitchFamily="34" charset="0"/>
              </a:rPr>
              <a:t>7. List, Dictionary, Class</a:t>
            </a:r>
            <a:endParaRPr lang="en-US" dirty="0">
              <a:cs typeface="Calibri" pitchFamily="34" charset="0"/>
            </a:endParaRPr>
          </a:p>
        </p:txBody>
      </p:sp>
      <p:sp>
        <p:nvSpPr>
          <p:cNvPr id="3" name="Content Placeholder 2"/>
          <p:cNvSpPr>
            <a:spLocks noGrp="1"/>
          </p:cNvSpPr>
          <p:nvPr>
            <p:ph idx="1"/>
          </p:nvPr>
        </p:nvSpPr>
        <p:spPr>
          <a:xfrm>
            <a:off x="457200" y="1066800"/>
            <a:ext cx="8229600" cy="4848225"/>
          </a:xfrm>
        </p:spPr>
        <p:txBody>
          <a:bodyPr/>
          <a:lstStyle/>
          <a:p>
            <a:r>
              <a:rPr lang="en-US" sz="2000" i="1" dirty="0" smtClean="0">
                <a:latin typeface="Calibri" pitchFamily="34" charset="0"/>
                <a:cs typeface="Calibri" pitchFamily="34" charset="0"/>
              </a:rPr>
              <a:t>Useful materials</a:t>
            </a:r>
          </a:p>
          <a:p>
            <a:pPr lvl="1">
              <a:buFont typeface="+mj-lt"/>
              <a:buAutoNum type="arabicPeriod"/>
            </a:pPr>
            <a:r>
              <a:rPr lang="en-US" altLang="zh-CN" sz="1800" dirty="0">
                <a:latin typeface="Calibri" pitchFamily="34" charset="0"/>
                <a:cs typeface="Calibri" pitchFamily="34" charset="0"/>
              </a:rPr>
              <a:t>Dir:  </a:t>
            </a:r>
            <a:r>
              <a:rPr lang="en-US" altLang="zh-CN" sz="1800" u="sng" dirty="0">
                <a:latin typeface="Calibri" pitchFamily="34" charset="0"/>
                <a:cs typeface="Calibri" pitchFamily="34" charset="0"/>
                <a:hlinkClick r:id="rId2"/>
              </a:rPr>
              <a:t>http://hi.baidu.com/liuhelishuang/item/8e8baff8de9da61ae2e3bdd1</a:t>
            </a:r>
            <a:endParaRPr lang="zh-CN" altLang="zh-CN" sz="1800" dirty="0">
              <a:latin typeface="Calibri" pitchFamily="34" charset="0"/>
              <a:cs typeface="Calibri" pitchFamily="34" charset="0"/>
            </a:endParaRPr>
          </a:p>
          <a:p>
            <a:pPr lvl="1" indent="-342900">
              <a:buFont typeface="+mj-lt"/>
              <a:buAutoNum type="arabicPeriod"/>
            </a:pPr>
            <a:r>
              <a:rPr lang="en-US" altLang="zh-CN" sz="1800" dirty="0">
                <a:latin typeface="Calibri" pitchFamily="34" charset="0"/>
                <a:cs typeface="Calibri" pitchFamily="34" charset="0"/>
              </a:rPr>
              <a:t>Class: </a:t>
            </a:r>
            <a:r>
              <a:rPr lang="en-US" altLang="zh-CN" sz="1800" u="sng" dirty="0">
                <a:latin typeface="Calibri" pitchFamily="34" charset="0"/>
                <a:cs typeface="Calibri" pitchFamily="34" charset="0"/>
                <a:hlinkClick r:id="rId3"/>
              </a:rPr>
              <a:t>http://www.17jo.com/program/python/base/ClassUse.htm</a:t>
            </a:r>
            <a:endParaRPr lang="zh-CN" altLang="zh-CN" sz="1800" dirty="0">
              <a:latin typeface="Calibri" pitchFamily="34" charset="0"/>
              <a:cs typeface="Calibri" pitchFamily="34" charset="0"/>
            </a:endParaRPr>
          </a:p>
          <a:p>
            <a:pPr lvl="1" indent="-342900">
              <a:buFont typeface="+mj-lt"/>
              <a:buAutoNum type="arabicPeriod"/>
            </a:pPr>
            <a:r>
              <a:rPr lang="en-US" altLang="zh-CN" sz="1800" dirty="0">
                <a:latin typeface="Calibri" pitchFamily="34" charset="0"/>
                <a:cs typeface="Calibri" pitchFamily="34" charset="0"/>
              </a:rPr>
              <a:t>Dict: </a:t>
            </a:r>
            <a:r>
              <a:rPr lang="en-US" altLang="zh-CN" sz="1800" u="sng" dirty="0">
                <a:latin typeface="Calibri" pitchFamily="34" charset="0"/>
                <a:cs typeface="Calibri" pitchFamily="34" charset="0"/>
                <a:hlinkClick r:id="rId4"/>
              </a:rPr>
              <a:t>http://hi.baidu.com/hailianglu/item/5b435a13f2e931051894ecd5</a:t>
            </a:r>
            <a:endParaRPr lang="zh-CN" altLang="zh-CN" sz="1800" dirty="0">
              <a:latin typeface="Calibri" pitchFamily="34" charset="0"/>
              <a:cs typeface="Calibri" pitchFamily="34" charset="0"/>
            </a:endParaRPr>
          </a:p>
          <a:p>
            <a:pPr lvl="1">
              <a:buFont typeface="+mj-lt"/>
              <a:buAutoNum type="arabicPeriod"/>
            </a:pPr>
            <a:endParaRPr lang="en-US" sz="1600" i="1" dirty="0" smtClean="0">
              <a:latin typeface="Calibri" pitchFamily="34" charset="0"/>
              <a:cs typeface="Calibri" pitchFamily="34" charset="0"/>
            </a:endParaRPr>
          </a:p>
          <a:p>
            <a:endParaRPr lang="en-US" sz="18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058701626"/>
      </p:ext>
    </p:extLst>
  </p:cSld>
  <p:clrMapOvr>
    <a:masterClrMapping/>
  </p:clrMapOvr>
</p:sld>
</file>

<file path=ppt/theme/theme1.xml><?xml version="1.0" encoding="utf-8"?>
<a:theme xmlns:a="http://schemas.openxmlformats.org/drawingml/2006/main" name="Default Theme">
  <a:themeElements>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5226</TotalTime>
  <Words>607</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Default Theme</vt:lpstr>
      <vt:lpstr>7. List, Dictionary, Class</vt:lpstr>
      <vt:lpstr>7. List, Dictionary, Class</vt:lpstr>
      <vt:lpstr>7. List, Dictionary, Class</vt:lpstr>
      <vt:lpstr>7. List, Dictionary, Class</vt:lpstr>
      <vt:lpstr>7. List, Dictionary, Class </vt:lpstr>
      <vt:lpstr>7. List, Dictionary, Class </vt:lpstr>
      <vt:lpstr>7. List, Dictionary, Class</vt:lpstr>
    </vt:vector>
  </TitlesOfParts>
  <Company>Synopsys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synopsys</dc:creator>
  <cp:lastModifiedBy>wjxu</cp:lastModifiedBy>
  <cp:revision>43</cp:revision>
  <dcterms:created xsi:type="dcterms:W3CDTF">2013-02-24T11:12:40Z</dcterms:created>
  <dcterms:modified xsi:type="dcterms:W3CDTF">2013-05-15T04:35:29Z</dcterms:modified>
</cp:coreProperties>
</file>