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1" r:id="rId1"/>
  </p:sldMasterIdLst>
  <p:notesMasterIdLst>
    <p:notesMasterId r:id="rId7"/>
  </p:notesMasterIdLst>
  <p:sldIdLst>
    <p:sldId id="311" r:id="rId2"/>
    <p:sldId id="312" r:id="rId3"/>
    <p:sldId id="313" r:id="rId4"/>
    <p:sldId id="314" r:id="rId5"/>
    <p:sldId id="31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436" autoAdjust="0"/>
  </p:normalViewPr>
  <p:slideViewPr>
    <p:cSldViewPr>
      <p:cViewPr varScale="1">
        <p:scale>
          <a:sx n="104" d="100"/>
          <a:sy n="104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79BB0-E1B8-468F-9E34-E2025311327B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39DE-994A-4B40-A2E7-125A9C6C7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64674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0" y="6377959"/>
            <a:ext cx="2060812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88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1712"/>
            <a:ext cx="4040188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88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1712"/>
            <a:ext cx="4041775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8963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 smtClean="0"/>
            </a:lvl5pPr>
            <a:lvl6pPr>
              <a:defRPr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275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5"/>
            <a:ext cx="9144000" cy="508246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/>
            </a:lvl1pPr>
            <a:lvl2pPr marL="685800" indent="-342900">
              <a:buFont typeface="Arial" pitchFamily="34" charset="0"/>
              <a:buChar char="–"/>
              <a:defRPr sz="1800" baseline="0"/>
            </a:lvl2pPr>
            <a:lvl3pPr marL="1031875" indent="-344488">
              <a:buFont typeface="Arial" pitchFamily="34" charset="0"/>
              <a:buChar char="–"/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1336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6535579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Synopsys 2013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7328" y="6535579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71700" y="6475623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14" r:id="rId13"/>
    <p:sldLayoutId id="2147484915" r:id="rId14"/>
    <p:sldLayoutId id="2147484916" r:id="rId15"/>
    <p:sldLayoutId id="2147484917" r:id="rId16"/>
    <p:sldLayoutId id="2147484918" r:id="rId17"/>
    <p:sldLayoutId id="2147484919" r:id="rId18"/>
    <p:sldLayoutId id="2147484920" r:id="rId19"/>
    <p:sldLayoutId id="2147484921" r:id="rId20"/>
    <p:sldLayoutId id="2147484922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3444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341313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341313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6088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luosiyong/item/42f5c5ea5846ef0e65db0033" TargetMode="External"/><Relationship Id="rId2" Type="http://schemas.openxmlformats.org/officeDocument/2006/relationships/hyperlink" Target="http://www.tutorialspoint.com/python/python_classes_objects.ht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Protected member in 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975"/>
            <a:ext cx="8229600" cy="4848225"/>
          </a:xfrm>
        </p:spPr>
        <p:txBody>
          <a:bodyPr/>
          <a:lstStyle/>
          <a:p>
            <a:r>
              <a:rPr lang="en-US" altLang="zh-CN" sz="2000" dirty="0" smtClean="0"/>
              <a:t>Python </a:t>
            </a:r>
            <a:r>
              <a:rPr lang="en-US" altLang="zh-CN" sz="2000" dirty="0"/>
              <a:t>doesn’t have key words such as “public”, “priviate” or “protected” in C++ to handle data attribute in the </a:t>
            </a:r>
            <a:r>
              <a:rPr lang="en-US" altLang="zh-CN" sz="2000" dirty="0" err="1" smtClean="0"/>
              <a:t>class.By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default, all members (including class variables and class functions) are public, which could be accessed outside the class.</a:t>
            </a:r>
            <a:endParaRPr lang="zh-CN" altLang="zh-CN" sz="2000" dirty="0"/>
          </a:p>
          <a:p>
            <a:r>
              <a:rPr lang="en-US" altLang="zh-CN" sz="2000" dirty="0" smtClean="0"/>
              <a:t>An </a:t>
            </a:r>
            <a:r>
              <a:rPr lang="en-US" altLang="zh-CN" sz="2000" dirty="0"/>
              <a:t>object's attributes may or may not be visible outside the class definition. </a:t>
            </a:r>
            <a:endParaRPr lang="en-US" altLang="zh-CN" sz="2000" dirty="0" smtClean="0"/>
          </a:p>
          <a:p>
            <a:r>
              <a:rPr lang="en-US" altLang="zh-CN" sz="2000" dirty="0" smtClean="0"/>
              <a:t>For </a:t>
            </a:r>
            <a:r>
              <a:rPr lang="en-US" altLang="zh-CN" sz="2000" dirty="0"/>
              <a:t>these cases, you can name attributes with a double underscore prefix, and those attributes will not be directly visible to outsiders </a:t>
            </a:r>
            <a:endParaRPr lang="en-US" altLang="zh-CN" sz="2000" dirty="0" smtClean="0"/>
          </a:p>
          <a:p>
            <a:r>
              <a:rPr lang="en-US" altLang="zh-CN" sz="2000" dirty="0"/>
              <a:t>Python protects those members by internally changing the name to include the class name. You can access such attributes as </a:t>
            </a:r>
            <a:r>
              <a:rPr lang="en-US" altLang="zh-CN" sz="2000" i="1" dirty="0"/>
              <a:t>object._</a:t>
            </a:r>
            <a:r>
              <a:rPr lang="en-US" altLang="zh-CN" sz="2000" i="1" dirty="0" err="1"/>
              <a:t>className</a:t>
            </a:r>
            <a:r>
              <a:rPr lang="en-US" altLang="zh-CN" sz="2000" i="1" dirty="0"/>
              <a:t>__</a:t>
            </a:r>
            <a:r>
              <a:rPr lang="en-US" altLang="zh-CN" sz="2000" i="1" dirty="0" err="1"/>
              <a:t>attrName</a:t>
            </a:r>
            <a:endParaRPr lang="zh-CN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Can python make change to the content of a class outside the class?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Protected member in 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848225"/>
          </a:xfrm>
        </p:spPr>
        <p:txBody>
          <a:bodyPr/>
          <a:lstStyle/>
          <a:p>
            <a:r>
              <a:rPr lang="en-US" altLang="zh-CN" sz="1800" dirty="0" smtClean="0"/>
              <a:t>Example1:</a:t>
            </a:r>
          </a:p>
          <a:p>
            <a:pPr marL="347663" lvl="1" indent="0">
              <a:buNone/>
            </a:pPr>
            <a:r>
              <a:rPr lang="en-US" altLang="zh-CN" sz="1400" i="1" dirty="0"/>
              <a:t>class </a:t>
            </a:r>
            <a:r>
              <a:rPr lang="en-US" altLang="zh-CN" sz="1400" i="1" dirty="0" err="1"/>
              <a:t>JustCounter</a:t>
            </a:r>
            <a:r>
              <a:rPr lang="en-US" altLang="zh-CN" sz="1400" i="1" dirty="0"/>
              <a:t>:</a:t>
            </a:r>
          </a:p>
          <a:p>
            <a:pPr marL="347663" lvl="1" indent="0">
              <a:buNone/>
            </a:pPr>
            <a:r>
              <a:rPr lang="en-US" altLang="zh-CN" sz="1400" i="1" dirty="0"/>
              <a:t>   __</a:t>
            </a:r>
            <a:r>
              <a:rPr lang="en-US" altLang="zh-CN" sz="1400" i="1" dirty="0" err="1"/>
              <a:t>secretCount</a:t>
            </a:r>
            <a:r>
              <a:rPr lang="en-US" altLang="zh-CN" sz="1400" i="1" dirty="0"/>
              <a:t> = 0</a:t>
            </a:r>
          </a:p>
          <a:p>
            <a:pPr marL="347663" lvl="1" indent="0">
              <a:buNone/>
            </a:pPr>
            <a:r>
              <a:rPr lang="en-US" altLang="zh-CN" sz="1400" i="1" dirty="0"/>
              <a:t>  </a:t>
            </a:r>
          </a:p>
          <a:p>
            <a:pPr marL="347663" lvl="1" indent="0">
              <a:buNone/>
            </a:pPr>
            <a:r>
              <a:rPr lang="en-US" altLang="zh-CN" sz="1400" i="1" dirty="0"/>
              <a:t>   </a:t>
            </a:r>
            <a:r>
              <a:rPr lang="en-US" altLang="zh-CN" sz="1400" i="1" dirty="0" err="1"/>
              <a:t>def</a:t>
            </a:r>
            <a:r>
              <a:rPr lang="en-US" altLang="zh-CN" sz="1400" i="1" dirty="0"/>
              <a:t> count(self):</a:t>
            </a:r>
          </a:p>
          <a:p>
            <a:pPr marL="347663" lvl="1" indent="0">
              <a:buNone/>
            </a:pPr>
            <a:r>
              <a:rPr lang="en-US" altLang="zh-CN" sz="1400" i="1" dirty="0"/>
              <a:t>      self.__</a:t>
            </a:r>
            <a:r>
              <a:rPr lang="en-US" altLang="zh-CN" sz="1400" i="1" dirty="0" err="1"/>
              <a:t>secretCount</a:t>
            </a:r>
            <a:r>
              <a:rPr lang="en-US" altLang="zh-CN" sz="1400" i="1" dirty="0"/>
              <a:t> += 1</a:t>
            </a:r>
          </a:p>
          <a:p>
            <a:pPr marL="347663" lvl="1" indent="0">
              <a:buNone/>
            </a:pPr>
            <a:r>
              <a:rPr lang="en-US" altLang="zh-CN" sz="1400" i="1" dirty="0"/>
              <a:t>      print self.__</a:t>
            </a:r>
            <a:r>
              <a:rPr lang="en-US" altLang="zh-CN" sz="1400" i="1" dirty="0" err="1"/>
              <a:t>secretCount</a:t>
            </a:r>
            <a:endParaRPr lang="en-US" altLang="zh-CN" sz="1400" i="1" dirty="0"/>
          </a:p>
          <a:p>
            <a:pPr marL="347663" lvl="1" indent="0">
              <a:buNone/>
            </a:pPr>
            <a:endParaRPr lang="en-US" altLang="zh-CN" sz="1400" i="1" dirty="0"/>
          </a:p>
          <a:p>
            <a:pPr marL="347663" lvl="1" indent="0">
              <a:buNone/>
            </a:pPr>
            <a:r>
              <a:rPr lang="en-US" altLang="zh-CN" sz="1400" i="1" dirty="0"/>
              <a:t>counter = </a:t>
            </a:r>
            <a:r>
              <a:rPr lang="en-US" altLang="zh-CN" sz="1400" i="1" dirty="0" err="1"/>
              <a:t>JustCounter</a:t>
            </a:r>
            <a:r>
              <a:rPr lang="en-US" altLang="zh-CN" sz="1400" i="1" dirty="0"/>
              <a:t>()</a:t>
            </a:r>
          </a:p>
          <a:p>
            <a:pPr marL="347663" lvl="1" indent="0">
              <a:buNone/>
            </a:pPr>
            <a:r>
              <a:rPr lang="en-US" altLang="zh-CN" sz="1400" i="1" dirty="0" err="1"/>
              <a:t>counter.count</a:t>
            </a:r>
            <a:r>
              <a:rPr lang="en-US" altLang="zh-CN" sz="1400" i="1" dirty="0"/>
              <a:t>()</a:t>
            </a:r>
          </a:p>
          <a:p>
            <a:pPr marL="347663" lvl="1" indent="0">
              <a:buNone/>
            </a:pPr>
            <a:r>
              <a:rPr lang="en-US" altLang="zh-CN" sz="1400" i="1" dirty="0" err="1"/>
              <a:t>counter.count</a:t>
            </a:r>
            <a:r>
              <a:rPr lang="en-US" altLang="zh-CN" sz="1400" i="1" dirty="0"/>
              <a:t>()</a:t>
            </a:r>
          </a:p>
          <a:p>
            <a:pPr marL="347663" lvl="1" indent="0">
              <a:buNone/>
            </a:pPr>
            <a:r>
              <a:rPr lang="en-US" altLang="zh-CN" sz="1400" i="1" dirty="0"/>
              <a:t>print counter.__</a:t>
            </a:r>
            <a:r>
              <a:rPr lang="en-US" altLang="zh-CN" sz="1400" i="1" dirty="0" err="1" smtClean="0"/>
              <a:t>secretCount</a:t>
            </a:r>
            <a:endParaRPr lang="en-US" altLang="zh-CN" sz="1400" i="1" dirty="0" smtClean="0"/>
          </a:p>
          <a:p>
            <a:pPr marL="347663" lvl="1" indent="0">
              <a:buNone/>
            </a:pPr>
            <a:r>
              <a:rPr lang="en-US" altLang="zh-CN" sz="1400" b="1" dirty="0" smtClean="0"/>
              <a:t>Result:</a:t>
            </a:r>
          </a:p>
          <a:p>
            <a:pPr marL="347663" lvl="1" indent="0">
              <a:buNone/>
            </a:pPr>
            <a:r>
              <a:rPr lang="en-US" altLang="zh-CN" sz="1400" i="1" dirty="0" smtClean="0"/>
              <a:t>&gt;&gt;&gt; 1 </a:t>
            </a:r>
          </a:p>
          <a:p>
            <a:pPr marL="347663" lvl="1" indent="0">
              <a:buNone/>
            </a:pPr>
            <a:r>
              <a:rPr lang="en-US" altLang="zh-CN" sz="1400" i="1" dirty="0" smtClean="0"/>
              <a:t>&gt;&gt;&gt; 2 </a:t>
            </a:r>
          </a:p>
          <a:p>
            <a:pPr marL="347663" lvl="1" indent="0">
              <a:buNone/>
            </a:pPr>
            <a:r>
              <a:rPr lang="en-US" altLang="zh-CN" sz="1400" i="1" dirty="0" smtClean="0"/>
              <a:t>&gt;&gt;&gt; </a:t>
            </a:r>
            <a:r>
              <a:rPr lang="en-US" altLang="zh-CN" sz="1400" i="1" dirty="0" err="1" smtClean="0"/>
              <a:t>Traceback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(most recent call last): File "test.py", line 12, in &lt;module&gt; print counter.__</a:t>
            </a:r>
            <a:r>
              <a:rPr lang="en-US" altLang="zh-CN" sz="1400" i="1" dirty="0" err="1"/>
              <a:t>secretCount</a:t>
            </a:r>
            <a:r>
              <a:rPr lang="en-US" altLang="zh-CN" sz="1400" i="1" dirty="0"/>
              <a:t> </a:t>
            </a:r>
            <a:r>
              <a:rPr lang="en-US" altLang="zh-CN" sz="1400" i="1" dirty="0" err="1"/>
              <a:t>AttributeError</a:t>
            </a:r>
            <a:r>
              <a:rPr lang="en-US" altLang="zh-CN" sz="1400" i="1" dirty="0"/>
              <a:t>: </a:t>
            </a:r>
            <a:r>
              <a:rPr lang="en-US" altLang="zh-CN" sz="1400" i="1" dirty="0" err="1"/>
              <a:t>JustCounter</a:t>
            </a:r>
            <a:r>
              <a:rPr lang="en-US" altLang="zh-CN" sz="1400" i="1" dirty="0"/>
              <a:t> instance has no attribute '__</a:t>
            </a:r>
            <a:r>
              <a:rPr lang="en-US" altLang="zh-CN" sz="1400" i="1" dirty="0" err="1"/>
              <a:t>secretCount</a:t>
            </a:r>
            <a:r>
              <a:rPr lang="en-US" altLang="zh-CN" sz="1400" dirty="0"/>
              <a:t>' </a:t>
            </a:r>
            <a:endParaRPr lang="zh-CN" alt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Can python make change to the content of a class outside the class?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Protected member in 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848225"/>
          </a:xfrm>
        </p:spPr>
        <p:txBody>
          <a:bodyPr/>
          <a:lstStyle/>
          <a:p>
            <a:r>
              <a:rPr lang="en-US" altLang="zh-CN" sz="1800" dirty="0" smtClean="0"/>
              <a:t>Example2:</a:t>
            </a:r>
          </a:p>
          <a:p>
            <a:pPr marL="347663" lvl="1" indent="0">
              <a:buNone/>
            </a:pPr>
            <a:r>
              <a:rPr lang="en-US" altLang="zh-CN" sz="1400" i="1" dirty="0" smtClean="0"/>
              <a:t>class </a:t>
            </a:r>
            <a:r>
              <a:rPr lang="en-US" altLang="zh-CN" sz="1400" i="1" dirty="0" err="1"/>
              <a:t>JustCounter</a:t>
            </a:r>
            <a:r>
              <a:rPr lang="en-US" altLang="zh-CN" sz="1400" i="1" dirty="0"/>
              <a:t>:</a:t>
            </a:r>
          </a:p>
          <a:p>
            <a:pPr marL="347663" lvl="1" indent="0">
              <a:buNone/>
            </a:pPr>
            <a:r>
              <a:rPr lang="en-US" altLang="zh-CN" sz="1400" i="1" dirty="0"/>
              <a:t>   _</a:t>
            </a:r>
            <a:r>
              <a:rPr lang="en-US" altLang="zh-CN" sz="1400" i="1" dirty="0" err="1"/>
              <a:t>secretCount</a:t>
            </a:r>
            <a:r>
              <a:rPr lang="en-US" altLang="zh-CN" sz="1400" i="1" dirty="0"/>
              <a:t> = 0</a:t>
            </a:r>
          </a:p>
          <a:p>
            <a:pPr marL="347663" lvl="1" indent="0">
              <a:buNone/>
            </a:pPr>
            <a:r>
              <a:rPr lang="en-US" altLang="zh-CN" sz="1400" i="1" dirty="0"/>
              <a:t>  </a:t>
            </a:r>
          </a:p>
          <a:p>
            <a:pPr marL="347663" lvl="1" indent="0">
              <a:buNone/>
            </a:pPr>
            <a:r>
              <a:rPr lang="en-US" altLang="zh-CN" sz="1400" i="1" dirty="0"/>
              <a:t>   </a:t>
            </a:r>
            <a:r>
              <a:rPr lang="en-US" altLang="zh-CN" sz="1400" i="1" dirty="0" err="1"/>
              <a:t>def</a:t>
            </a:r>
            <a:r>
              <a:rPr lang="en-US" altLang="zh-CN" sz="1400" i="1" dirty="0"/>
              <a:t> count(self):</a:t>
            </a:r>
          </a:p>
          <a:p>
            <a:pPr marL="347663" lvl="1" indent="0">
              <a:buNone/>
            </a:pPr>
            <a:r>
              <a:rPr lang="en-US" altLang="zh-CN" sz="1400" i="1" dirty="0"/>
              <a:t>      self._</a:t>
            </a:r>
            <a:r>
              <a:rPr lang="en-US" altLang="zh-CN" sz="1400" i="1" dirty="0" err="1"/>
              <a:t>secretCount</a:t>
            </a:r>
            <a:r>
              <a:rPr lang="en-US" altLang="zh-CN" sz="1400" i="1" dirty="0"/>
              <a:t> += 1</a:t>
            </a:r>
          </a:p>
          <a:p>
            <a:pPr marL="347663" lvl="1" indent="0">
              <a:buNone/>
            </a:pPr>
            <a:r>
              <a:rPr lang="en-US" altLang="zh-CN" sz="1400" i="1" dirty="0"/>
              <a:t>      print self._</a:t>
            </a:r>
            <a:r>
              <a:rPr lang="en-US" altLang="zh-CN" sz="1400" i="1" dirty="0" err="1"/>
              <a:t>secretCount</a:t>
            </a:r>
            <a:endParaRPr lang="en-US" altLang="zh-CN" sz="1400" i="1" dirty="0"/>
          </a:p>
          <a:p>
            <a:pPr marL="347663" lvl="1" indent="0">
              <a:buNone/>
            </a:pPr>
            <a:endParaRPr lang="en-US" altLang="zh-CN" sz="1400" i="1" dirty="0"/>
          </a:p>
          <a:p>
            <a:pPr marL="347663" lvl="1" indent="0">
              <a:buNone/>
            </a:pPr>
            <a:r>
              <a:rPr lang="en-US" altLang="zh-CN" sz="1400" i="1" dirty="0"/>
              <a:t>counter = </a:t>
            </a:r>
            <a:r>
              <a:rPr lang="en-US" altLang="zh-CN" sz="1400" i="1" dirty="0" err="1"/>
              <a:t>JustCounter</a:t>
            </a:r>
            <a:r>
              <a:rPr lang="en-US" altLang="zh-CN" sz="1400" i="1" dirty="0"/>
              <a:t>()</a:t>
            </a:r>
          </a:p>
          <a:p>
            <a:pPr marL="347663" lvl="1" indent="0">
              <a:buNone/>
            </a:pPr>
            <a:r>
              <a:rPr lang="en-US" altLang="zh-CN" sz="1400" i="1" dirty="0" err="1"/>
              <a:t>counter.count</a:t>
            </a:r>
            <a:r>
              <a:rPr lang="en-US" altLang="zh-CN" sz="1400" i="1" dirty="0"/>
              <a:t>()</a:t>
            </a:r>
          </a:p>
          <a:p>
            <a:pPr marL="347663" lvl="1" indent="0">
              <a:buNone/>
            </a:pPr>
            <a:r>
              <a:rPr lang="en-US" altLang="zh-CN" sz="1400" i="1" dirty="0" err="1"/>
              <a:t>counter.count</a:t>
            </a:r>
            <a:r>
              <a:rPr lang="en-US" altLang="zh-CN" sz="1400" i="1" dirty="0"/>
              <a:t>()</a:t>
            </a:r>
          </a:p>
          <a:p>
            <a:pPr marL="347663" lvl="1" indent="0">
              <a:buNone/>
            </a:pPr>
            <a:r>
              <a:rPr lang="en-US" altLang="zh-CN" sz="1400" i="1" dirty="0"/>
              <a:t>print counter._</a:t>
            </a:r>
            <a:r>
              <a:rPr lang="en-US" altLang="zh-CN" sz="1400" i="1" dirty="0" err="1"/>
              <a:t>secretCount</a:t>
            </a:r>
            <a:endParaRPr lang="en-US" altLang="zh-CN" sz="1400" i="1" dirty="0"/>
          </a:p>
          <a:p>
            <a:pPr marL="347663" lvl="1" indent="0">
              <a:buNone/>
            </a:pPr>
            <a:r>
              <a:rPr lang="en-US" altLang="zh-CN" sz="1400" i="1" dirty="0"/>
              <a:t>print counter._</a:t>
            </a:r>
            <a:r>
              <a:rPr lang="en-US" altLang="zh-CN" sz="1400" i="1" dirty="0" err="1"/>
              <a:t>secretCount</a:t>
            </a:r>
            <a:endParaRPr lang="en-US" altLang="zh-CN" sz="1400" i="1" dirty="0"/>
          </a:p>
          <a:p>
            <a:pPr marL="347663" lvl="1" indent="0">
              <a:buNone/>
            </a:pPr>
            <a:r>
              <a:rPr lang="en-US" altLang="zh-CN" sz="1400" b="1" dirty="0"/>
              <a:t>Result:</a:t>
            </a:r>
          </a:p>
          <a:p>
            <a:pPr marL="347663" lvl="1" indent="0">
              <a:buNone/>
            </a:pPr>
            <a:r>
              <a:rPr lang="en-US" altLang="zh-CN" sz="1400" i="1" dirty="0" smtClean="0"/>
              <a:t>&gt;&gt;&gt; 1 </a:t>
            </a:r>
            <a:endParaRPr lang="en-US" altLang="zh-CN" sz="1400" i="1" dirty="0"/>
          </a:p>
          <a:p>
            <a:pPr marL="347663" lvl="1" indent="0">
              <a:buNone/>
            </a:pPr>
            <a:r>
              <a:rPr lang="en-US" altLang="zh-CN" sz="1400" i="1" dirty="0" smtClean="0"/>
              <a:t>&gt;&gt;&gt; 2 </a:t>
            </a:r>
            <a:endParaRPr lang="en-US" altLang="zh-CN" sz="1400" i="1" dirty="0"/>
          </a:p>
          <a:p>
            <a:pPr marL="347663" lvl="1" indent="0">
              <a:buNone/>
            </a:pPr>
            <a:r>
              <a:rPr lang="en-US" altLang="zh-CN" sz="1400" i="1" dirty="0" smtClean="0"/>
              <a:t>&gt;&gt;&gt; 2</a:t>
            </a:r>
            <a:endParaRPr lang="zh-CN" altLang="en-US" sz="14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Can python make change to the content of a class outside the class?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6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Protected member in class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848225"/>
          </a:xfrm>
        </p:spPr>
        <p:txBody>
          <a:bodyPr/>
          <a:lstStyle/>
          <a:p>
            <a:r>
              <a:rPr lang="en-US" altLang="zh-CN" sz="1800" dirty="0" smtClean="0"/>
              <a:t>Example3:</a:t>
            </a:r>
            <a:endParaRPr lang="en-US" altLang="zh-CN" sz="1800" dirty="0"/>
          </a:p>
          <a:p>
            <a:pPr marL="347663" lvl="1" indent="0">
              <a:buNone/>
            </a:pPr>
            <a:r>
              <a:rPr lang="en-US" altLang="zh-CN" sz="1400" i="1" dirty="0" smtClean="0"/>
              <a:t>class </a:t>
            </a:r>
            <a:r>
              <a:rPr lang="en-US" altLang="zh-CN" sz="1400" i="1" dirty="0" err="1"/>
              <a:t>JustCounter</a:t>
            </a:r>
            <a:r>
              <a:rPr lang="en-US" altLang="zh-CN" sz="1400" i="1" dirty="0"/>
              <a:t>:</a:t>
            </a:r>
          </a:p>
          <a:p>
            <a:pPr marL="347663" lvl="1" indent="0">
              <a:buNone/>
            </a:pPr>
            <a:r>
              <a:rPr lang="en-US" altLang="zh-CN" sz="1400" i="1" dirty="0"/>
              <a:t>   __</a:t>
            </a:r>
            <a:r>
              <a:rPr lang="en-US" altLang="zh-CN" sz="1400" i="1" dirty="0" err="1"/>
              <a:t>secretCount</a:t>
            </a:r>
            <a:r>
              <a:rPr lang="en-US" altLang="zh-CN" sz="1400" i="1" dirty="0"/>
              <a:t> = 0</a:t>
            </a:r>
          </a:p>
          <a:p>
            <a:pPr marL="347663" lvl="1" indent="0">
              <a:buNone/>
            </a:pPr>
            <a:r>
              <a:rPr lang="en-US" altLang="zh-CN" sz="1400" i="1" dirty="0"/>
              <a:t>  </a:t>
            </a:r>
          </a:p>
          <a:p>
            <a:pPr marL="347663" lvl="1" indent="0">
              <a:buNone/>
            </a:pPr>
            <a:r>
              <a:rPr lang="en-US" altLang="zh-CN" sz="1400" i="1" dirty="0"/>
              <a:t>   </a:t>
            </a:r>
            <a:r>
              <a:rPr lang="en-US" altLang="zh-CN" sz="1400" i="1" dirty="0" err="1"/>
              <a:t>def</a:t>
            </a:r>
            <a:r>
              <a:rPr lang="en-US" altLang="zh-CN" sz="1400" i="1" dirty="0"/>
              <a:t> count(self):</a:t>
            </a:r>
          </a:p>
          <a:p>
            <a:pPr marL="347663" lvl="1" indent="0">
              <a:buNone/>
            </a:pPr>
            <a:r>
              <a:rPr lang="en-US" altLang="zh-CN" sz="1400" i="1" dirty="0"/>
              <a:t>      self.__</a:t>
            </a:r>
            <a:r>
              <a:rPr lang="en-US" altLang="zh-CN" sz="1400" i="1" dirty="0" err="1"/>
              <a:t>secretCount</a:t>
            </a:r>
            <a:r>
              <a:rPr lang="en-US" altLang="zh-CN" sz="1400" i="1" dirty="0"/>
              <a:t> += 1</a:t>
            </a:r>
          </a:p>
          <a:p>
            <a:pPr marL="347663" lvl="1" indent="0">
              <a:buNone/>
            </a:pPr>
            <a:r>
              <a:rPr lang="en-US" altLang="zh-CN" sz="1400" i="1" dirty="0"/>
              <a:t>      print self.__</a:t>
            </a:r>
            <a:r>
              <a:rPr lang="en-US" altLang="zh-CN" sz="1400" i="1" dirty="0" err="1"/>
              <a:t>secretCount</a:t>
            </a:r>
            <a:endParaRPr lang="en-US" altLang="zh-CN" sz="1400" i="1" dirty="0"/>
          </a:p>
          <a:p>
            <a:pPr marL="347663" lvl="1" indent="0">
              <a:buNone/>
            </a:pPr>
            <a:endParaRPr lang="en-US" altLang="zh-CN" sz="1400" i="1" dirty="0"/>
          </a:p>
          <a:p>
            <a:pPr marL="347663" lvl="1" indent="0">
              <a:buNone/>
            </a:pPr>
            <a:r>
              <a:rPr lang="en-US" altLang="zh-CN" sz="1400" i="1" dirty="0"/>
              <a:t>counter = </a:t>
            </a:r>
            <a:r>
              <a:rPr lang="en-US" altLang="zh-CN" sz="1400" i="1" dirty="0" err="1"/>
              <a:t>JustCounter</a:t>
            </a:r>
            <a:r>
              <a:rPr lang="en-US" altLang="zh-CN" sz="1400" i="1" dirty="0"/>
              <a:t>()</a:t>
            </a:r>
          </a:p>
          <a:p>
            <a:pPr marL="347663" lvl="1" indent="0">
              <a:buNone/>
            </a:pPr>
            <a:r>
              <a:rPr lang="en-US" altLang="zh-CN" sz="1400" i="1" dirty="0" err="1"/>
              <a:t>counter.count</a:t>
            </a:r>
            <a:r>
              <a:rPr lang="en-US" altLang="zh-CN" sz="1400" i="1" dirty="0"/>
              <a:t>()</a:t>
            </a:r>
          </a:p>
          <a:p>
            <a:pPr marL="347663" lvl="1" indent="0">
              <a:buNone/>
            </a:pPr>
            <a:r>
              <a:rPr lang="en-US" altLang="zh-CN" sz="1400" i="1" dirty="0" err="1"/>
              <a:t>counter.count</a:t>
            </a:r>
            <a:r>
              <a:rPr lang="en-US" altLang="zh-CN" sz="1400" i="1" dirty="0"/>
              <a:t>()</a:t>
            </a:r>
          </a:p>
          <a:p>
            <a:pPr marL="347663" lvl="1" indent="0">
              <a:buNone/>
            </a:pPr>
            <a:r>
              <a:rPr lang="en-US" altLang="zh-CN" sz="1400" i="1" dirty="0" smtClean="0"/>
              <a:t>print counter</a:t>
            </a:r>
            <a:r>
              <a:rPr lang="en-US" altLang="zh-CN" sz="1400" i="1" dirty="0"/>
              <a:t>._</a:t>
            </a:r>
            <a:r>
              <a:rPr lang="en-US" altLang="zh-CN" sz="1400" i="1" dirty="0" err="1"/>
              <a:t>JustCounter</a:t>
            </a:r>
            <a:r>
              <a:rPr lang="en-US" altLang="zh-CN" sz="1400" i="1" dirty="0"/>
              <a:t>__</a:t>
            </a:r>
            <a:r>
              <a:rPr lang="en-US" altLang="zh-CN" sz="1400" i="1" dirty="0" err="1" smtClean="0"/>
              <a:t>secretCount</a:t>
            </a:r>
            <a:endParaRPr lang="en-US" altLang="zh-CN" sz="1400" i="1" dirty="0" smtClean="0"/>
          </a:p>
          <a:p>
            <a:pPr marL="347663" lvl="1" indent="0">
              <a:buNone/>
            </a:pPr>
            <a:r>
              <a:rPr lang="en-US" altLang="zh-CN" sz="1400" b="1" dirty="0"/>
              <a:t>Result:</a:t>
            </a:r>
          </a:p>
          <a:p>
            <a:pPr marL="347663" lvl="1" indent="0">
              <a:buNone/>
            </a:pPr>
            <a:r>
              <a:rPr lang="en-US" altLang="zh-CN" sz="1400" i="1" dirty="0" smtClean="0"/>
              <a:t>&gt;&gt;&gt; 1 </a:t>
            </a:r>
            <a:endParaRPr lang="en-US" altLang="zh-CN" sz="1400" i="1" dirty="0"/>
          </a:p>
          <a:p>
            <a:pPr marL="347663" lvl="1" indent="0">
              <a:buNone/>
            </a:pPr>
            <a:r>
              <a:rPr lang="en-US" altLang="zh-CN" sz="1400" i="1" dirty="0" smtClean="0"/>
              <a:t>&gt;&gt;&gt; 2 </a:t>
            </a:r>
            <a:endParaRPr lang="en-US" altLang="zh-CN" sz="1400" i="1" dirty="0"/>
          </a:p>
          <a:p>
            <a:pPr marL="347663" lvl="1" indent="0">
              <a:buNone/>
            </a:pPr>
            <a:r>
              <a:rPr lang="en-US" altLang="zh-CN" sz="1400" i="1" dirty="0" smtClean="0"/>
              <a:t>&gt;&gt;&gt; 2</a:t>
            </a:r>
            <a:endParaRPr lang="zh-CN" altLang="en-US" sz="1400" i="1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Can python make change to the content of a class outside the class?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4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Protected member in 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1175"/>
            <a:ext cx="8229600" cy="4848225"/>
          </a:xfrm>
        </p:spPr>
        <p:txBody>
          <a:bodyPr/>
          <a:lstStyle/>
          <a:p>
            <a:r>
              <a:rPr lang="en-US" sz="1800" i="1" dirty="0"/>
              <a:t>Useful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 smtClean="0"/>
              <a:t>Object Oriented</a:t>
            </a:r>
          </a:p>
          <a:p>
            <a:pPr marL="347663" lvl="1" indent="0">
              <a:buNone/>
            </a:pPr>
            <a:r>
              <a:rPr lang="en-US" altLang="zh-CN" sz="1400" u="sng" dirty="0" smtClean="0">
                <a:hlinkClick r:id="rId2"/>
              </a:rPr>
              <a:t>http://www.tutorialspoint.com/python/python_classes_objects.htm</a:t>
            </a:r>
            <a:endParaRPr lang="en-US" altLang="zh-CN" sz="1400" u="sng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1400" dirty="0"/>
              <a:t>P</a:t>
            </a:r>
            <a:r>
              <a:rPr lang="en-US" altLang="zh-CN" sz="1400" dirty="0" smtClean="0"/>
              <a:t>rivate </a:t>
            </a:r>
            <a:r>
              <a:rPr lang="en-US" altLang="zh-CN" sz="1400" dirty="0"/>
              <a:t>members </a:t>
            </a:r>
            <a:r>
              <a:rPr lang="en-US" altLang="zh-CN" sz="1400" dirty="0" smtClean="0"/>
              <a:t>(</a:t>
            </a:r>
            <a:r>
              <a:rPr lang="en-US" altLang="zh-CN" sz="1400" dirty="0"/>
              <a:t>including class variables and class </a:t>
            </a:r>
            <a:r>
              <a:rPr lang="en-US" altLang="zh-CN" sz="1400" dirty="0" smtClean="0"/>
              <a:t>functions)</a:t>
            </a:r>
            <a:endParaRPr lang="en-US" altLang="zh-CN" sz="1400" dirty="0"/>
          </a:p>
          <a:p>
            <a:pPr marL="347663" lvl="1" indent="0">
              <a:buNone/>
            </a:pPr>
            <a:r>
              <a:rPr lang="en-US" altLang="zh-CN" sz="1400" u="sng" dirty="0">
                <a:hlinkClick r:id="rId3"/>
              </a:rPr>
              <a:t>http://</a:t>
            </a:r>
            <a:r>
              <a:rPr lang="en-US" altLang="zh-CN" sz="1400" u="sng" dirty="0" smtClean="0">
                <a:hlinkClick r:id="rId3"/>
              </a:rPr>
              <a:t>hi.baidu.com/luosiyong/item/42f5c5ea5846ef0e65db0033</a:t>
            </a:r>
            <a:endParaRPr lang="zh-CN" alt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Can python make change to the content of a class outside the class?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3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5226</TotalTime>
  <Words>409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9. Protected member in class</vt:lpstr>
      <vt:lpstr>9. Protected member in class</vt:lpstr>
      <vt:lpstr>9. Protected member in class</vt:lpstr>
      <vt:lpstr>9. Protected member in class </vt:lpstr>
      <vt:lpstr>9. Protected member in class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wjxu</cp:lastModifiedBy>
  <cp:revision>43</cp:revision>
  <dcterms:created xsi:type="dcterms:W3CDTF">2013-02-24T11:12:40Z</dcterms:created>
  <dcterms:modified xsi:type="dcterms:W3CDTF">2013-05-15T04:36:17Z</dcterms:modified>
</cp:coreProperties>
</file>