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CSRF verification failed. Request aborted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django.template</a:t>
            </a:r>
            <a:r>
              <a:rPr lang="en-US" dirty="0"/>
              <a:t> import </a:t>
            </a:r>
            <a:r>
              <a:rPr lang="en-US" dirty="0" err="1" smtClean="0"/>
              <a:t>RequestContext</a:t>
            </a:r>
            <a:endParaRPr lang="en-US" dirty="0" smtClean="0"/>
          </a:p>
          <a:p>
            <a:pPr lvl="2"/>
            <a:r>
              <a:rPr lang="en-US" altLang="zh-CN" dirty="0" smtClean="0"/>
              <a:t>In the html template file, use:</a:t>
            </a:r>
          </a:p>
          <a:p>
            <a:pPr lvl="3"/>
            <a:r>
              <a:rPr lang="en-US" dirty="0"/>
              <a:t>&lt;form action='</a:t>
            </a:r>
            <a:r>
              <a:rPr lang="en-US" dirty="0" err="1"/>
              <a:t>runregression</a:t>
            </a:r>
            <a:r>
              <a:rPr lang="en-US" dirty="0"/>
              <a:t>' method='POST'&gt; </a:t>
            </a:r>
            <a:r>
              <a:rPr lang="en-US" b="1" dirty="0">
                <a:solidFill>
                  <a:srgbClr val="FF0000"/>
                </a:solidFill>
              </a:rPr>
              <a:t>{% </a:t>
            </a:r>
            <a:r>
              <a:rPr lang="en-US" b="1" dirty="0" err="1">
                <a:solidFill>
                  <a:srgbClr val="FF0000"/>
                </a:solidFill>
              </a:rPr>
              <a:t>csrf_token</a:t>
            </a:r>
            <a:r>
              <a:rPr lang="en-US" b="1" dirty="0">
                <a:solidFill>
                  <a:srgbClr val="FF0000"/>
                </a:solidFill>
              </a:rPr>
              <a:t> %}</a:t>
            </a:r>
          </a:p>
          <a:p>
            <a:pPr lvl="2"/>
            <a:r>
              <a:rPr lang="en-US" dirty="0" smtClean="0"/>
              <a:t>return </a:t>
            </a:r>
            <a:r>
              <a:rPr lang="en-US" dirty="0" err="1"/>
              <a:t>render_to_response</a:t>
            </a:r>
            <a:r>
              <a:rPr lang="en-US" dirty="0"/>
              <a:t>('result_form.html', locals(), </a:t>
            </a:r>
            <a:r>
              <a:rPr lang="en-US" b="1" dirty="0" err="1">
                <a:solidFill>
                  <a:srgbClr val="FF0000"/>
                </a:solidFill>
              </a:rPr>
              <a:t>context_instance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RequestContext</a:t>
            </a:r>
            <a:r>
              <a:rPr lang="en-US" b="1" dirty="0">
                <a:solidFill>
                  <a:srgbClr val="FF0000"/>
                </a:solidFill>
              </a:rPr>
              <a:t>(request)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42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Django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Huang</dc:creator>
  <cp:lastModifiedBy>synopsys</cp:lastModifiedBy>
  <cp:revision>2</cp:revision>
  <dcterms:created xsi:type="dcterms:W3CDTF">2006-08-16T00:00:00Z</dcterms:created>
  <dcterms:modified xsi:type="dcterms:W3CDTF">2015-06-07T03:24:38Z</dcterms:modified>
</cp:coreProperties>
</file>