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393964-F810-4692-A8EB-78A6F7DFAC7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C39FD6-31A7-4CF9-ADE3-F2C44B46826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48640" y="518400"/>
            <a:ext cx="106221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실차 평가에서 활용 예시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28800" y="329184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560320" y="420624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28800" y="500652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2651760" y="5336280"/>
            <a:ext cx="1188720" cy="97308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4251960" y="822960"/>
            <a:ext cx="7086600" cy="73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GPS … geopoint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와 연동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국가별 드라이빙 패턴 분석을 통해 자동차 제어 전략을 달리하여 차량 연비의 효율화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실차 평가시마다 결과 관리 시스템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매 실차 평가시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DLT Log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통계 누적 저장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다수의 테스트 누적 결과를 통해 또 다른 분석 결과 도출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테스트 결과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이번에 업그레이드 된 버전에서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모듈의 에러가 급격하게 증가했다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신규 기능 중 블루투스와 관련된 기능 로직을 다시 살펴보자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주행 중 패턴 분석 → 빠른 검증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자동차 운행중 데이터 분석 결과를 자동차 설계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또는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설계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반영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부하가 걸리는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사용량이 많은 모듈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또는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분석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성능 향상 및 관리 타겟으로 지정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Application>LibreOffice/5.1.6.2$Linux_X86_64 LibreOffice_project/10m0$Build-2</Application>
  <Words>1304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2019-02-06T04:36:20Z</dcterms:created>
  <dc:creator>최이지(컴퓨터공학과)</dc:creator>
  <dc:description/>
  <dc:language>en-US</dc:language>
  <cp:lastModifiedBy/>
  <dcterms:modified xsi:type="dcterms:W3CDTF">2019-02-18T16:08:17Z</dcterms:modified>
  <cp:revision>37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