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42"/>
  </p:notesMasterIdLst>
  <p:sldIdLst>
    <p:sldId id="359" r:id="rId3"/>
    <p:sldId id="386" r:id="rId4"/>
    <p:sldId id="387" r:id="rId5"/>
    <p:sldId id="388" r:id="rId6"/>
    <p:sldId id="396" r:id="rId7"/>
    <p:sldId id="390" r:id="rId8"/>
    <p:sldId id="391" r:id="rId9"/>
    <p:sldId id="397" r:id="rId10"/>
    <p:sldId id="394" r:id="rId11"/>
    <p:sldId id="275" r:id="rId12"/>
    <p:sldId id="402" r:id="rId13"/>
    <p:sldId id="403" r:id="rId14"/>
    <p:sldId id="399" r:id="rId15"/>
    <p:sldId id="404" r:id="rId16"/>
    <p:sldId id="400" r:id="rId17"/>
    <p:sldId id="279" r:id="rId18"/>
    <p:sldId id="603" r:id="rId19"/>
    <p:sldId id="405" r:id="rId20"/>
    <p:sldId id="406" r:id="rId21"/>
    <p:sldId id="407" r:id="rId22"/>
    <p:sldId id="408" r:id="rId23"/>
    <p:sldId id="409" r:id="rId24"/>
    <p:sldId id="410" r:id="rId25"/>
    <p:sldId id="602" r:id="rId26"/>
    <p:sldId id="608" r:id="rId27"/>
    <p:sldId id="291" r:id="rId28"/>
    <p:sldId id="628" r:id="rId29"/>
    <p:sldId id="292" r:id="rId30"/>
    <p:sldId id="294" r:id="rId31"/>
    <p:sldId id="629" r:id="rId32"/>
    <p:sldId id="631" r:id="rId33"/>
    <p:sldId id="632" r:id="rId34"/>
    <p:sldId id="633" r:id="rId35"/>
    <p:sldId id="411" r:id="rId36"/>
    <p:sldId id="314" r:id="rId37"/>
    <p:sldId id="412" r:id="rId38"/>
    <p:sldId id="441" r:id="rId39"/>
    <p:sldId id="298" r:id="rId40"/>
    <p:sldId id="413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933FF"/>
    <a:srgbClr val="0000FF"/>
    <a:srgbClr val="736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80" autoAdjust="0"/>
  </p:normalViewPr>
  <p:slideViewPr>
    <p:cSldViewPr snapToGrid="0">
      <p:cViewPr varScale="1">
        <p:scale>
          <a:sx n="103" d="100"/>
          <a:sy n="103" d="100"/>
        </p:scale>
        <p:origin x="217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1B5FA-8047-4DCD-8E4A-25F9ADEF7A81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B33CC-BECF-4E4D-A74F-019CDA6F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3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E7A05A68-BE17-4225-B213-150700A32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D7BE9409-3DB6-46B2-BA56-FCC70D748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根的父亲位置标</a:t>
            </a:r>
            <a:r>
              <a:rPr lang="en-US" altLang="zh-CN" dirty="0"/>
              <a:t>-1</a:t>
            </a:r>
            <a:endParaRPr lang="en-US" altLang="en-US" dirty="0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D865EFC3-05AE-4B92-9E44-595A0E27E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D867BE-EA0D-4B33-8853-EC97BBDBF69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与前面那种定义等价！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B33CC-BECF-4E4D-A74F-019CDA6FDE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002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幻灯片图像占位符 1">
            <a:extLst>
              <a:ext uri="{FF2B5EF4-FFF2-40B4-BE49-F238E27FC236}">
                <a16:creationId xmlns:a16="http://schemas.microsoft.com/office/drawing/2014/main" id="{1BBFF345-A537-47E1-8E4C-C9F8269E33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备注占位符 2">
            <a:extLst>
              <a:ext uri="{FF2B5EF4-FFF2-40B4-BE49-F238E27FC236}">
                <a16:creationId xmlns:a16="http://schemas.microsoft.com/office/drawing/2014/main" id="{88CEA3EB-06EF-4D9A-AB7A-A5A6101215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11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, 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12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, …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，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</a:t>
            </a:r>
            <a:r>
              <a:rPr lang="en-US" altLang="zh-CN" b="1" baseline="-25000">
                <a:solidFill>
                  <a:srgbClr val="FF3300"/>
                </a:solidFill>
                <a:ea typeface="楷体_GB2312"/>
                <a:cs typeface="楷体_GB2312"/>
              </a:rPr>
              <a:t>1m 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根节点</a:t>
            </a:r>
            <a:r>
              <a:rPr lang="en-US" altLang="zh-CN" b="1">
                <a:solidFill>
                  <a:srgbClr val="FF3300"/>
                </a:solidFill>
                <a:ea typeface="楷体_GB2312"/>
                <a:cs typeface="楷体_GB2312"/>
              </a:rPr>
              <a:t>T1</a:t>
            </a:r>
            <a:r>
              <a:rPr lang="zh-CN" altLang="en-US" b="1">
                <a:solidFill>
                  <a:srgbClr val="FF3300"/>
                </a:solidFill>
                <a:ea typeface="楷体_GB2312"/>
                <a:cs typeface="楷体_GB2312"/>
              </a:rPr>
              <a:t>的子树森林</a:t>
            </a:r>
            <a:endParaRPr lang="en-US" altLang="en-US"/>
          </a:p>
        </p:txBody>
      </p:sp>
      <p:sp>
        <p:nvSpPr>
          <p:cNvPr id="151556" name="灯片编号占位符 3">
            <a:extLst>
              <a:ext uri="{FF2B5EF4-FFF2-40B4-BE49-F238E27FC236}">
                <a16:creationId xmlns:a16="http://schemas.microsoft.com/office/drawing/2014/main" id="{CD7A385B-57AE-4054-99F0-07F9378E5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267067-2BCD-4137-9671-2E5050379BC1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幻灯片图像占位符 1">
            <a:extLst>
              <a:ext uri="{FF2B5EF4-FFF2-40B4-BE49-F238E27FC236}">
                <a16:creationId xmlns:a16="http://schemas.microsoft.com/office/drawing/2014/main" id="{EDB0D1A4-FFD8-4DC9-9A2C-F6A50FDC3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备注占位符 2">
            <a:extLst>
              <a:ext uri="{FF2B5EF4-FFF2-40B4-BE49-F238E27FC236}">
                <a16:creationId xmlns:a16="http://schemas.microsoft.com/office/drawing/2014/main" id="{E73315DE-7656-480D-92C7-7FDA6FECE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53604" name="灯片编号占位符 3">
            <a:extLst>
              <a:ext uri="{FF2B5EF4-FFF2-40B4-BE49-F238E27FC236}">
                <a16:creationId xmlns:a16="http://schemas.microsoft.com/office/drawing/2014/main" id="{60F6C579-B45E-4400-8A05-577C0BDE6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7B8A5B-4293-48C5-8E4C-677D6275582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幻灯片图像占位符 1">
            <a:extLst>
              <a:ext uri="{FF2B5EF4-FFF2-40B4-BE49-F238E27FC236}">
                <a16:creationId xmlns:a16="http://schemas.microsoft.com/office/drawing/2014/main" id="{00C1EF23-E0DE-458A-8817-A6DD4B92AA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备注占位符 2">
            <a:extLst>
              <a:ext uri="{FF2B5EF4-FFF2-40B4-BE49-F238E27FC236}">
                <a16:creationId xmlns:a16="http://schemas.microsoft.com/office/drawing/2014/main" id="{65D86804-6C4A-42EA-9E33-0C8DCE17C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递归定义</a:t>
            </a:r>
            <a:endParaRPr lang="en-US" altLang="en-US"/>
          </a:p>
          <a:p>
            <a:endParaRPr lang="en-US" altLang="en-US"/>
          </a:p>
        </p:txBody>
      </p:sp>
      <p:sp>
        <p:nvSpPr>
          <p:cNvPr id="158724" name="灯片编号占位符 3">
            <a:extLst>
              <a:ext uri="{FF2B5EF4-FFF2-40B4-BE49-F238E27FC236}">
                <a16:creationId xmlns:a16="http://schemas.microsoft.com/office/drawing/2014/main" id="{C40ECE82-D2FB-4BDB-A4A2-75ADF6E00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6D47BFF-0D8A-41C9-BDC9-592A979BEE4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幻灯片图像占位符 1">
            <a:extLst>
              <a:ext uri="{FF2B5EF4-FFF2-40B4-BE49-F238E27FC236}">
                <a16:creationId xmlns:a16="http://schemas.microsoft.com/office/drawing/2014/main" id="{CDEC9820-7A61-4177-8179-AD373989D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1" name="备注占位符 2">
            <a:extLst>
              <a:ext uri="{FF2B5EF4-FFF2-40B4-BE49-F238E27FC236}">
                <a16:creationId xmlns:a16="http://schemas.microsoft.com/office/drawing/2014/main" id="{6B219C62-20A9-426C-96C4-F6A162775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递归定义</a:t>
            </a:r>
            <a:endParaRPr lang="en-US" altLang="en-US"/>
          </a:p>
        </p:txBody>
      </p:sp>
      <p:sp>
        <p:nvSpPr>
          <p:cNvPr id="160772" name="灯片编号占位符 3">
            <a:extLst>
              <a:ext uri="{FF2B5EF4-FFF2-40B4-BE49-F238E27FC236}">
                <a16:creationId xmlns:a16="http://schemas.microsoft.com/office/drawing/2014/main" id="{0016933C-E967-4C16-9C60-C19BDF85C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F25254-54B7-479A-9B7F-1D1F7B2D65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幻灯片图像占位符 1">
            <a:extLst>
              <a:ext uri="{FF2B5EF4-FFF2-40B4-BE49-F238E27FC236}">
                <a16:creationId xmlns:a16="http://schemas.microsoft.com/office/drawing/2014/main" id="{374C470F-1A40-4C1C-83DC-EFB13B2E60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备注占位符 2">
            <a:extLst>
              <a:ext uri="{FF2B5EF4-FFF2-40B4-BE49-F238E27FC236}">
                <a16:creationId xmlns:a16="http://schemas.microsoft.com/office/drawing/2014/main" id="{92E460DD-EAA1-4009-BC97-0A4E30194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62820" name="灯片编号占位符 3">
            <a:extLst>
              <a:ext uri="{FF2B5EF4-FFF2-40B4-BE49-F238E27FC236}">
                <a16:creationId xmlns:a16="http://schemas.microsoft.com/office/drawing/2014/main" id="{CEBA0811-4C87-4DC9-A9E4-97D2C2285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F7307-0A80-4EA0-B9FC-08B7065A8F1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EC9E342C-737B-4380-B5CE-8F4F713D83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92A51E6-D631-4EC9-A096-0DD48B0424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D031598A-A7BA-44A4-B8B2-1E5545532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E082CD-9C9E-4650-BC7E-D1D931DB6CD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5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61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1A35A8-6017-4551-8164-259E083C2B5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2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66812CF8-8086-4EB8-838B-C929660927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48F483F9-5D9F-4B9B-84B3-040DC988DC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反查</a:t>
            </a:r>
            <a:endParaRPr lang="en-US" altLang="en-US"/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8CAAFB88-D259-44EC-B385-81B3C5D4D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B28654-3E77-4732-9104-73D279AD333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幻灯片图像占位符 1">
            <a:extLst>
              <a:ext uri="{FF2B5EF4-FFF2-40B4-BE49-F238E27FC236}">
                <a16:creationId xmlns:a16="http://schemas.microsoft.com/office/drawing/2014/main" id="{FA42F3E1-52F2-4B90-88D4-2D87BC4B3D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19" name="备注占位符 2">
            <a:extLst>
              <a:ext uri="{FF2B5EF4-FFF2-40B4-BE49-F238E27FC236}">
                <a16:creationId xmlns:a16="http://schemas.microsoft.com/office/drawing/2014/main" id="{95891F00-409A-47A8-9536-58C67128E2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次必定是</a:t>
            </a:r>
            <a:r>
              <a:rPr lang="en-US" altLang="zh-CN" dirty="0"/>
              <a:t>2</a:t>
            </a:r>
            <a:r>
              <a:rPr lang="zh-CN" altLang="en-US" dirty="0"/>
              <a:t>个叶子组成二叉树，产生</a:t>
            </a:r>
            <a:r>
              <a:rPr lang="en-US" altLang="zh-CN" dirty="0"/>
              <a:t>1</a:t>
            </a:r>
            <a:r>
              <a:rPr lang="zh-CN" altLang="en-US" dirty="0"/>
              <a:t>新结点，接下来有</a:t>
            </a:r>
            <a:r>
              <a:rPr lang="en-US" altLang="zh-CN" dirty="0"/>
              <a:t>2</a:t>
            </a:r>
            <a:r>
              <a:rPr lang="zh-CN" altLang="en-US" dirty="0"/>
              <a:t>种情况： </a:t>
            </a:r>
            <a:endParaRPr lang="en-US" altLang="zh-CN" dirty="0"/>
          </a:p>
          <a:p>
            <a:r>
              <a:rPr lang="en-US" altLang="zh-CN" dirty="0"/>
              <a:t>   1.</a:t>
            </a:r>
            <a:r>
              <a:rPr lang="zh-CN" altLang="en-US" dirty="0"/>
              <a:t>此新结点与原剩下的叶子再组成二叉树又产生</a:t>
            </a:r>
            <a:r>
              <a:rPr lang="en-US" altLang="zh-CN" dirty="0"/>
              <a:t>1</a:t>
            </a:r>
            <a:r>
              <a:rPr lang="zh-CN" altLang="en-US" dirty="0"/>
              <a:t>新结点，这样就只有第</a:t>
            </a:r>
            <a:r>
              <a:rPr lang="en-US" altLang="zh-CN" dirty="0"/>
              <a:t>1</a:t>
            </a:r>
            <a:r>
              <a:rPr lang="zh-CN" altLang="en-US" dirty="0"/>
              <a:t>次时由</a:t>
            </a:r>
            <a:r>
              <a:rPr lang="en-US" altLang="zh-CN" dirty="0"/>
              <a:t>2</a:t>
            </a:r>
            <a:r>
              <a:rPr lang="zh-CN" altLang="en-US" dirty="0"/>
              <a:t>个叶子产生</a:t>
            </a:r>
            <a:r>
              <a:rPr lang="en-US" altLang="zh-CN" dirty="0"/>
              <a:t>1</a:t>
            </a:r>
            <a:r>
              <a:rPr lang="zh-CN" altLang="en-US" dirty="0"/>
              <a:t>新结点，以后每次由</a:t>
            </a:r>
            <a:r>
              <a:rPr lang="en-US" altLang="zh-CN" dirty="0"/>
              <a:t>1</a:t>
            </a:r>
            <a:r>
              <a:rPr lang="zh-CN" altLang="en-US" dirty="0"/>
              <a:t>叶子与新结点产生新结点，故</a:t>
            </a:r>
            <a:r>
              <a:rPr lang="en-US" altLang="zh-CN" dirty="0"/>
              <a:t>n</a:t>
            </a:r>
            <a:r>
              <a:rPr lang="zh-CN" altLang="en-US" dirty="0"/>
              <a:t>个叶子共有</a:t>
            </a:r>
            <a:r>
              <a:rPr lang="en-US" altLang="zh-CN" dirty="0"/>
              <a:t>2n-1</a:t>
            </a:r>
            <a:r>
              <a:rPr lang="zh-CN" altLang="en-US" dirty="0"/>
              <a:t>个结点。 </a:t>
            </a:r>
            <a:endParaRPr lang="en-US" altLang="zh-CN" dirty="0"/>
          </a:p>
          <a:p>
            <a:r>
              <a:rPr lang="en-US" altLang="zh-CN" dirty="0"/>
              <a:t>   2.</a:t>
            </a:r>
            <a:r>
              <a:rPr lang="zh-CN" altLang="en-US" dirty="0"/>
              <a:t>剩下的叶子中又有</a:t>
            </a:r>
            <a:r>
              <a:rPr lang="en-US" altLang="zh-CN" dirty="0"/>
              <a:t>2</a:t>
            </a:r>
            <a:r>
              <a:rPr lang="zh-CN" altLang="en-US" dirty="0"/>
              <a:t>个叶子</a:t>
            </a:r>
            <a:r>
              <a:rPr lang="en-US" altLang="zh-CN" dirty="0"/>
              <a:t>(</a:t>
            </a:r>
            <a:r>
              <a:rPr lang="zh-CN" altLang="en-US" dirty="0"/>
              <a:t>比第</a:t>
            </a:r>
            <a:r>
              <a:rPr lang="en-US" altLang="zh-CN" dirty="0"/>
              <a:t>1</a:t>
            </a:r>
            <a:r>
              <a:rPr lang="zh-CN" altLang="en-US" dirty="0"/>
              <a:t>次产生的新结点权小</a:t>
            </a:r>
            <a:r>
              <a:rPr lang="en-US" altLang="zh-CN" dirty="0"/>
              <a:t>)</a:t>
            </a:r>
            <a:r>
              <a:rPr lang="zh-CN" altLang="en-US" dirty="0"/>
              <a:t>结合产生新结点，其它类似，那么必然会由</a:t>
            </a:r>
            <a:r>
              <a:rPr lang="en-US" altLang="zh-CN" dirty="0"/>
              <a:t>2</a:t>
            </a:r>
            <a:r>
              <a:rPr lang="zh-CN" altLang="en-US" dirty="0"/>
              <a:t>个都是新结点再产生新结点，所以实际上数量与第</a:t>
            </a:r>
            <a:r>
              <a:rPr lang="en-US" altLang="zh-CN" dirty="0"/>
              <a:t>1</a:t>
            </a:r>
            <a:r>
              <a:rPr lang="zh-CN" altLang="en-US" dirty="0"/>
              <a:t>种一样，共有</a:t>
            </a:r>
            <a:r>
              <a:rPr lang="en-US" altLang="zh-CN" dirty="0"/>
              <a:t>2n-1</a:t>
            </a:r>
            <a:r>
              <a:rPr lang="zh-CN" altLang="en-US" dirty="0"/>
              <a:t>个</a:t>
            </a:r>
            <a:endParaRPr lang="en-US" altLang="zh-CN" dirty="0"/>
          </a:p>
        </p:txBody>
      </p:sp>
      <p:sp>
        <p:nvSpPr>
          <p:cNvPr id="188420" name="灯片编号占位符 3">
            <a:extLst>
              <a:ext uri="{FF2B5EF4-FFF2-40B4-BE49-F238E27FC236}">
                <a16:creationId xmlns:a16="http://schemas.microsoft.com/office/drawing/2014/main" id="{72CF7799-2235-4083-9F78-D75F248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7E91036-273A-4967-90F3-E2F739C62F1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幻灯片图像占位符 1">
            <a:extLst>
              <a:ext uri="{FF2B5EF4-FFF2-40B4-BE49-F238E27FC236}">
                <a16:creationId xmlns:a16="http://schemas.microsoft.com/office/drawing/2014/main" id="{5339EA5A-454D-4950-9EB8-3D9ED2D1F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67" name="备注占位符 2">
            <a:extLst>
              <a:ext uri="{FF2B5EF4-FFF2-40B4-BE49-F238E27FC236}">
                <a16:creationId xmlns:a16="http://schemas.microsoft.com/office/drawing/2014/main" id="{E0F4B496-330B-469C-BC91-29D68BC4FC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  <p:sp>
        <p:nvSpPr>
          <p:cNvPr id="190468" name="灯片编号占位符 3">
            <a:extLst>
              <a:ext uri="{FF2B5EF4-FFF2-40B4-BE49-F238E27FC236}">
                <a16:creationId xmlns:a16="http://schemas.microsoft.com/office/drawing/2014/main" id="{EC640EC9-9FDB-4511-B7EF-6A8418682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83DB57-1D31-4795-B490-C255776CB7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幻灯片图像占位符 1">
            <a:extLst>
              <a:ext uri="{FF2B5EF4-FFF2-40B4-BE49-F238E27FC236}">
                <a16:creationId xmlns:a16="http://schemas.microsoft.com/office/drawing/2014/main" id="{D0FCAA1C-11BC-46B4-910D-BFE0742AA9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备注占位符 2">
            <a:extLst>
              <a:ext uri="{FF2B5EF4-FFF2-40B4-BE49-F238E27FC236}">
                <a16:creationId xmlns:a16="http://schemas.microsoft.com/office/drawing/2014/main" id="{E541E13B-4F2F-4C30-BDA8-4B66DD35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设计长短不等的编码 必须保证任一字符的编码都不是另一字符编码的前缀</a:t>
            </a:r>
            <a:endParaRPr lang="en-US" altLang="zh-CN" dirty="0"/>
          </a:p>
        </p:txBody>
      </p:sp>
      <p:sp>
        <p:nvSpPr>
          <p:cNvPr id="200708" name="灯片编号占位符 3">
            <a:extLst>
              <a:ext uri="{FF2B5EF4-FFF2-40B4-BE49-F238E27FC236}">
                <a16:creationId xmlns:a16="http://schemas.microsoft.com/office/drawing/2014/main" id="{E1A285CB-8227-4160-B2E0-16C25A769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FF7D608-9447-481F-B493-A5B1DCBCF18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幻灯片图像占位符 1">
            <a:extLst>
              <a:ext uri="{FF2B5EF4-FFF2-40B4-BE49-F238E27FC236}">
                <a16:creationId xmlns:a16="http://schemas.microsoft.com/office/drawing/2014/main" id="{7FEB81F2-16D0-4E3D-B9CC-893B083E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65A25327-DE84-4577-B692-D7BC1C85E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同构 浪费</a:t>
            </a:r>
            <a:endParaRPr lang="en-US" altLang="zh-CN"/>
          </a:p>
          <a:p>
            <a:r>
              <a:rPr lang="zh-CN" altLang="en-US"/>
              <a:t>不同构 操作不方便</a:t>
            </a:r>
            <a:endParaRPr lang="en-US" altLang="en-US"/>
          </a:p>
        </p:txBody>
      </p:sp>
      <p:sp>
        <p:nvSpPr>
          <p:cNvPr id="126980" name="灯片编号占位符 3">
            <a:extLst>
              <a:ext uri="{FF2B5EF4-FFF2-40B4-BE49-F238E27FC236}">
                <a16:creationId xmlns:a16="http://schemas.microsoft.com/office/drawing/2014/main" id="{0F95804F-C0E7-41BB-BAAC-3246309C77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517677-B66E-4808-8D4C-F8E18B2242E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幻灯片图像占位符 1">
            <a:extLst>
              <a:ext uri="{FF2B5EF4-FFF2-40B4-BE49-F238E27FC236}">
                <a16:creationId xmlns:a16="http://schemas.microsoft.com/office/drawing/2014/main" id="{D394B756-FD51-48CF-967C-F4E1302EA2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备注占位符 2">
            <a:extLst>
              <a:ext uri="{FF2B5EF4-FFF2-40B4-BE49-F238E27FC236}">
                <a16:creationId xmlns:a16="http://schemas.microsoft.com/office/drawing/2014/main" id="{F1E65821-5448-4F22-8D81-22846BFEB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同一层级的孩子节点用单链表表示</a:t>
            </a:r>
            <a:endParaRPr lang="en-US" altLang="zh-CN" dirty="0"/>
          </a:p>
          <a:p>
            <a:r>
              <a:rPr lang="zh-CN" altLang="en-US" dirty="0"/>
              <a:t>可以加上父亲信息 如</a:t>
            </a:r>
            <a:r>
              <a:rPr lang="en-US" altLang="zh-CN" dirty="0"/>
              <a:t>P137 </a:t>
            </a:r>
            <a:r>
              <a:rPr lang="zh-CN" altLang="en-US" dirty="0"/>
              <a:t>方便访问指定孩子的父亲</a:t>
            </a:r>
            <a:endParaRPr lang="en-US" altLang="en-US" dirty="0"/>
          </a:p>
        </p:txBody>
      </p:sp>
      <p:sp>
        <p:nvSpPr>
          <p:cNvPr id="129028" name="灯片编号占位符 3">
            <a:extLst>
              <a:ext uri="{FF2B5EF4-FFF2-40B4-BE49-F238E27FC236}">
                <a16:creationId xmlns:a16="http://schemas.microsoft.com/office/drawing/2014/main" id="{45665AB7-A4EE-49DB-A78A-4B7B18691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B93EC0-441D-465B-B113-ABFD1348F90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幻灯片图像占位符 1">
            <a:extLst>
              <a:ext uri="{FF2B5EF4-FFF2-40B4-BE49-F238E27FC236}">
                <a16:creationId xmlns:a16="http://schemas.microsoft.com/office/drawing/2014/main" id="{1F44A629-86D7-48F9-900D-F43C32BBE8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备注占位符 2">
            <a:extLst>
              <a:ext uri="{FF2B5EF4-FFF2-40B4-BE49-F238E27FC236}">
                <a16:creationId xmlns:a16="http://schemas.microsoft.com/office/drawing/2014/main" id="{DDD7E949-0AC6-4DD1-8227-FE2C9E2CD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131076" name="灯片编号占位符 3">
            <a:extLst>
              <a:ext uri="{FF2B5EF4-FFF2-40B4-BE49-F238E27FC236}">
                <a16:creationId xmlns:a16="http://schemas.microsoft.com/office/drawing/2014/main" id="{B49A8457-3BB7-44B5-8529-B1B868483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BAC890C-F1D9-4198-9996-D3DE24DD0FC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幻灯片图像占位符 1">
            <a:extLst>
              <a:ext uri="{FF2B5EF4-FFF2-40B4-BE49-F238E27FC236}">
                <a16:creationId xmlns:a16="http://schemas.microsoft.com/office/drawing/2014/main" id="{FBB1C5CE-449D-40A1-A6BB-732DB64362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备注占位符 2">
            <a:extLst>
              <a:ext uri="{FF2B5EF4-FFF2-40B4-BE49-F238E27FC236}">
                <a16:creationId xmlns:a16="http://schemas.microsoft.com/office/drawing/2014/main" id="{F797A374-846E-4D53-89FD-27B994DC28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左节点永远指向孩子 右节点是同一层相邻的兄弟</a:t>
            </a:r>
            <a:endParaRPr lang="en-US" altLang="en-US"/>
          </a:p>
        </p:txBody>
      </p:sp>
      <p:sp>
        <p:nvSpPr>
          <p:cNvPr id="138244" name="灯片编号占位符 3">
            <a:extLst>
              <a:ext uri="{FF2B5EF4-FFF2-40B4-BE49-F238E27FC236}">
                <a16:creationId xmlns:a16="http://schemas.microsoft.com/office/drawing/2014/main" id="{0FDC5309-6DB6-428F-A3B4-29E97AF78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FC3D378-03C4-42D1-994A-C802BC32A09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幻灯片图像占位符 1">
            <a:extLst>
              <a:ext uri="{FF2B5EF4-FFF2-40B4-BE49-F238E27FC236}">
                <a16:creationId xmlns:a16="http://schemas.microsoft.com/office/drawing/2014/main" id="{7CBB6008-FBB9-4F8A-A2F0-B3CDD780B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备注占位符 2">
            <a:extLst>
              <a:ext uri="{FF2B5EF4-FFF2-40B4-BE49-F238E27FC236}">
                <a16:creationId xmlns:a16="http://schemas.microsoft.com/office/drawing/2014/main" id="{63ED1758-8AF0-45AD-9AE2-C69AF5463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给定一棵树 可以写出唯一的二叉链表 进而得到唯一的二叉树与之对应</a:t>
            </a:r>
            <a:endParaRPr lang="en-US" altLang="zh-CN" dirty="0"/>
          </a:p>
          <a:p>
            <a:r>
              <a:rPr lang="zh-CN" altLang="en-US" dirty="0"/>
              <a:t>但是这个二叉链表 对应两种结构的解释不同</a:t>
            </a:r>
            <a:endParaRPr lang="en-US" altLang="en-US" dirty="0"/>
          </a:p>
        </p:txBody>
      </p:sp>
      <p:sp>
        <p:nvSpPr>
          <p:cNvPr id="142340" name="灯片编号占位符 3">
            <a:extLst>
              <a:ext uri="{FF2B5EF4-FFF2-40B4-BE49-F238E27FC236}">
                <a16:creationId xmlns:a16="http://schemas.microsoft.com/office/drawing/2014/main" id="{A34C70E6-5E8C-49FC-B126-096E8C9F4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1FBB36-0A8C-4596-80F7-981BE3FED3B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幻灯片图像占位符 1">
            <a:extLst>
              <a:ext uri="{FF2B5EF4-FFF2-40B4-BE49-F238E27FC236}">
                <a16:creationId xmlns:a16="http://schemas.microsoft.com/office/drawing/2014/main" id="{DD5BA756-1114-477F-B56D-E3194D3322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备注占位符 2">
            <a:extLst>
              <a:ext uri="{FF2B5EF4-FFF2-40B4-BE49-F238E27FC236}">
                <a16:creationId xmlns:a16="http://schemas.microsoft.com/office/drawing/2014/main" id="{E9910D3A-BFBB-4F92-9754-E3E3E7A0AE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上一个的相反操作</a:t>
            </a:r>
            <a:endParaRPr lang="en-US" altLang="en-US"/>
          </a:p>
        </p:txBody>
      </p:sp>
      <p:sp>
        <p:nvSpPr>
          <p:cNvPr id="145412" name="灯片编号占位符 3">
            <a:extLst>
              <a:ext uri="{FF2B5EF4-FFF2-40B4-BE49-F238E27FC236}">
                <a16:creationId xmlns:a16="http://schemas.microsoft.com/office/drawing/2014/main" id="{1630061B-5583-45B3-BD65-B0DC971F9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379EC-B1D2-478E-9B49-DCD5E6EAF6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DF4FD18B-CFE5-423C-AEE3-C83F75BD65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9631DE1D-B927-42B5-A743-267568F6E1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二叉树的根是森林中第一棵树的根</a:t>
            </a:r>
            <a:endParaRPr lang="en-US" altLang="zh-CN"/>
          </a:p>
          <a:p>
            <a:r>
              <a:rPr lang="zh-CN" altLang="en-US"/>
              <a:t>二叉树的左子树是从第一棵树子树森林转化的二叉树</a:t>
            </a:r>
            <a:endParaRPr lang="en-US" altLang="zh-CN"/>
          </a:p>
          <a:p>
            <a:r>
              <a:rPr lang="zh-CN" altLang="en-US"/>
              <a:t>二叉树的右子树是其他树构成森林转化是二叉树</a:t>
            </a:r>
            <a:endParaRPr lang="en-US" altLang="en-US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4781A506-0B82-47C4-B23A-37E93E2F2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B227B0-8179-4AF7-8F20-7F0554257D7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F5C0FDA9-8EFD-4AA9-9B7A-DB83534E896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5EB7F23D-D2E1-4821-A5BE-56C027563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56FC0ECA-371C-4921-A882-770E45179290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F97E8DDF-62B9-455F-AD4A-6AC37B5FE293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74707223-61A4-4527-B606-A2F39170E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75AFCA4-FE6A-4C0A-B796-4BA56E33D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F1854-726F-448E-A77C-B2167AA431E5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892FC5A-9FE6-4DEB-B52E-F63AA01F6736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EC7CEE92-21E8-4290-BAEC-2CA1866BA6E7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109B9DCF-77F8-4413-8A08-20607858CF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23464DE5-E6A8-4A29-9EE0-CD2C0E7FD0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AE05654-B9FC-4957-B949-1616B652E4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7D7B0075-E21E-4B53-9760-A58B1C58CF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156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4128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21629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5084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8370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05370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7047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4261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986405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86932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768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72282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3889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97371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292873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662713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2024/10/21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37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510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072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85992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813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5873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3239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622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9D1A58B8-1069-4F37-AAFD-630CA543B1F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D059DE5F-00F2-4B4D-A32C-523DA7D0E39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788C07A2-A0B0-4B42-8F93-603E21B5021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307BB93A-D69A-433D-B646-FBD948AD3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929211EE-39FF-4202-9D5E-7B086F6DA0E4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97475786-1C4A-46AA-BCBE-C3D8D02B84E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3A562B7E-564A-495D-B54D-8EF23331802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23DFA9F0-1072-4D83-A170-F1A31BF4EAD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496EE51C-B1D1-4E29-9F49-FB300C5B0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C84EBFF5-CD43-4A0C-9C5D-7F47C1E465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8888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12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669763" cy="4818342"/>
          </a:xfrm>
        </p:spPr>
        <p:txBody>
          <a:bodyPr/>
          <a:lstStyle/>
          <a:p>
            <a:r>
              <a:rPr lang="zh-CN" altLang="en-US" sz="5400" dirty="0"/>
              <a:t>第六章 树和二叉树（</a:t>
            </a:r>
            <a:r>
              <a:rPr lang="en-US" altLang="zh-CN" sz="5400" dirty="0"/>
              <a:t>2</a:t>
            </a:r>
            <a:r>
              <a:rPr lang="zh-CN" altLang="en-US" sz="5400" dirty="0"/>
              <a:t>）</a:t>
            </a:r>
            <a:br>
              <a:rPr lang="en-US" altLang="zh-CN" dirty="0"/>
            </a:b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一</a:t>
            </a:r>
            <a:r>
              <a:rPr lang="en-US" altLang="zh-CN" sz="3600" b="1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存储结构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二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br>
              <a:rPr lang="en-US" altLang="zh-CN" sz="3600" dirty="0">
                <a:latin typeface="+mj-ea"/>
              </a:rPr>
            </a:br>
            <a:r>
              <a:rPr lang="en-US" altLang="zh-CN" sz="3600" dirty="0">
                <a:latin typeface="+mj-ea"/>
              </a:rPr>
              <a:t>   </a:t>
            </a:r>
            <a:r>
              <a:rPr lang="zh-CN" altLang="en-US" sz="3600" dirty="0">
                <a:latin typeface="+mj-ea"/>
              </a:rPr>
              <a:t>森林与二叉树的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相互转变</a:t>
            </a:r>
            <a:r>
              <a:rPr lang="zh-CN" altLang="en-US" sz="3600" dirty="0">
                <a:latin typeface="+mj-ea"/>
              </a:rPr>
              <a:t> （</a:t>
            </a:r>
            <a:r>
              <a:rPr lang="en-US" altLang="zh-CN" sz="3600" dirty="0">
                <a:latin typeface="+mj-ea"/>
              </a:rPr>
              <a:t>*</a:t>
            </a:r>
            <a:r>
              <a:rPr lang="zh-CN" altLang="en-US" sz="3600" dirty="0">
                <a:latin typeface="+mj-ea"/>
              </a:rPr>
              <a:t>）</a:t>
            </a:r>
            <a:br>
              <a:rPr lang="en-US" altLang="zh-Hans-HK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三</a:t>
            </a:r>
            <a:r>
              <a:rPr lang="en-US" altLang="zh-Hans-HK" sz="3600" dirty="0">
                <a:latin typeface="+mj-ea"/>
              </a:rPr>
              <a:t> </a:t>
            </a:r>
            <a:r>
              <a:rPr lang="zh-CN" altLang="en-US" sz="3600" dirty="0">
                <a:latin typeface="+mj-ea"/>
              </a:rPr>
              <a:t>树与森林的</a:t>
            </a:r>
            <a:r>
              <a:rPr lang="zh-CN" altLang="en-US" sz="3600" b="1" dirty="0">
                <a:solidFill>
                  <a:srgbClr val="9933FF"/>
                </a:solidFill>
                <a:latin typeface="+mj-ea"/>
              </a:rPr>
              <a:t>遍历</a:t>
            </a:r>
            <a:br>
              <a:rPr lang="en-US" altLang="zh-CN" sz="3600" dirty="0">
                <a:latin typeface="+mj-ea"/>
              </a:rPr>
            </a:br>
            <a:r>
              <a:rPr lang="zh-CN" altLang="en-US" sz="3600" b="1" dirty="0">
                <a:latin typeface="+mj-ea"/>
                <a:ea typeface="幼圆" panose="02010509060101010101" pitchFamily="49" charset="-122"/>
              </a:rPr>
              <a:t>四</a:t>
            </a:r>
            <a:r>
              <a:rPr lang="en-US" altLang="zh-CN" sz="3600" dirty="0">
                <a:latin typeface="+mj-ea"/>
              </a:rPr>
              <a:t> 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哈夫曼树 </a:t>
            </a:r>
            <a:r>
              <a:rPr lang="en-US" altLang="zh-CN" sz="3600" dirty="0">
                <a:solidFill>
                  <a:srgbClr val="9933FF"/>
                </a:solidFill>
                <a:latin typeface="+mj-ea"/>
              </a:rPr>
              <a:t>(Huffman Tree</a:t>
            </a:r>
            <a:r>
              <a:rPr lang="zh-CN" altLang="en-US" sz="3600" dirty="0">
                <a:solidFill>
                  <a:srgbClr val="9933FF"/>
                </a:solidFill>
                <a:latin typeface="+mj-ea"/>
              </a:rPr>
              <a:t>）</a:t>
            </a:r>
            <a:endParaRPr lang="en-US" sz="3600" dirty="0">
              <a:solidFill>
                <a:srgbClr val="9933FF"/>
              </a:solidFill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25FDF48-3FB0-4AE0-B6BD-2A48BDC35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4531" y="124347"/>
            <a:ext cx="8501062" cy="839789"/>
          </a:xfrm>
        </p:spPr>
        <p:txBody>
          <a:bodyPr/>
          <a:lstStyle/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zh-CN" altLang="en-US" sz="4400" kern="12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二、</a:t>
            </a:r>
            <a:r>
              <a:rPr lang="zh-CN" altLang="en-US" sz="4400" dirty="0">
                <a:solidFill>
                  <a:schemeClr val="tx2"/>
                </a:solidFill>
              </a:rPr>
              <a:t>树与二叉树的转换</a:t>
            </a:r>
          </a:p>
        </p:txBody>
      </p:sp>
      <p:grpSp>
        <p:nvGrpSpPr>
          <p:cNvPr id="28675" name="Group 3">
            <a:extLst>
              <a:ext uri="{FF2B5EF4-FFF2-40B4-BE49-F238E27FC236}">
                <a16:creationId xmlns:a16="http://schemas.microsoft.com/office/drawing/2014/main" id="{CEA2794E-C359-47D5-86A5-07E91142BC6C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862013"/>
            <a:ext cx="1622425" cy="2112962"/>
            <a:chOff x="352" y="720"/>
            <a:chExt cx="1022" cy="1331"/>
          </a:xfrm>
        </p:grpSpPr>
        <p:grpSp>
          <p:nvGrpSpPr>
            <p:cNvPr id="141421" name="Group 4">
              <a:extLst>
                <a:ext uri="{FF2B5EF4-FFF2-40B4-BE49-F238E27FC236}">
                  <a16:creationId xmlns:a16="http://schemas.microsoft.com/office/drawing/2014/main" id="{E53A9819-D3F1-405F-BCD2-4D243E0B00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2" y="978"/>
              <a:ext cx="1022" cy="1073"/>
              <a:chOff x="352" y="978"/>
              <a:chExt cx="1022" cy="1073"/>
            </a:xfrm>
          </p:grpSpPr>
          <p:sp>
            <p:nvSpPr>
              <p:cNvPr id="141423" name="Oval 5">
                <a:extLst>
                  <a:ext uri="{FF2B5EF4-FFF2-40B4-BE49-F238E27FC236}">
                    <a16:creationId xmlns:a16="http://schemas.microsoft.com/office/drawing/2014/main" id="{F6A6CD24-383C-4E7E-A071-82B817D3E1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9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1424" name="Oval 6">
                <a:extLst>
                  <a:ext uri="{FF2B5EF4-FFF2-40B4-BE49-F238E27FC236}">
                    <a16:creationId xmlns:a16="http://schemas.microsoft.com/office/drawing/2014/main" id="{29BA0361-24C9-4FE4-AEFC-DC688E7257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1425" name="Oval 7">
                <a:extLst>
                  <a:ext uri="{FF2B5EF4-FFF2-40B4-BE49-F238E27FC236}">
                    <a16:creationId xmlns:a16="http://schemas.microsoft.com/office/drawing/2014/main" id="{7BCF4276-86FB-4626-A68A-235F91775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1426" name="Oval 8">
                <a:extLst>
                  <a:ext uri="{FF2B5EF4-FFF2-40B4-BE49-F238E27FC236}">
                    <a16:creationId xmlns:a16="http://schemas.microsoft.com/office/drawing/2014/main" id="{6B896BC2-60A5-4673-A3C2-7ED0C69FE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0" y="1385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1427" name="Oval 9">
                <a:extLst>
                  <a:ext uri="{FF2B5EF4-FFF2-40B4-BE49-F238E27FC236}">
                    <a16:creationId xmlns:a16="http://schemas.microsoft.com/office/drawing/2014/main" id="{7E522DAA-C4AB-4CDD-A213-CFCD265009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" y="181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1428" name="Line 10">
                <a:extLst>
                  <a:ext uri="{FF2B5EF4-FFF2-40B4-BE49-F238E27FC236}">
                    <a16:creationId xmlns:a16="http://schemas.microsoft.com/office/drawing/2014/main" id="{94BB3E7F-1995-4757-B7D7-C2D10C4A6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211"/>
                <a:ext cx="0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29" name="Line 11">
                <a:extLst>
                  <a:ext uri="{FF2B5EF4-FFF2-40B4-BE49-F238E27FC236}">
                    <a16:creationId xmlns:a16="http://schemas.microsoft.com/office/drawing/2014/main" id="{BD4C1D48-8071-472F-AF96-310FB231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7" y="1633"/>
                <a:ext cx="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30" name="Line 12">
                <a:extLst>
                  <a:ext uri="{FF2B5EF4-FFF2-40B4-BE49-F238E27FC236}">
                    <a16:creationId xmlns:a16="http://schemas.microsoft.com/office/drawing/2014/main" id="{ACED8A3E-ADC4-4E3C-8374-636224119C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7" y="1178"/>
                <a:ext cx="222" cy="2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31" name="Line 13">
                <a:extLst>
                  <a:ext uri="{FF2B5EF4-FFF2-40B4-BE49-F238E27FC236}">
                    <a16:creationId xmlns:a16="http://schemas.microsoft.com/office/drawing/2014/main" id="{98CEF01E-58DA-4111-961B-FF4EA9305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6" y="1178"/>
                <a:ext cx="233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422" name="Text Box 14">
              <a:extLst>
                <a:ext uri="{FF2B5EF4-FFF2-40B4-BE49-F238E27FC236}">
                  <a16:creationId xmlns:a16="http://schemas.microsoft.com/office/drawing/2014/main" id="{163F4853-348F-40DF-BFD0-C81CD8B8F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" y="72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树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87" name="Group 15">
            <a:extLst>
              <a:ext uri="{FF2B5EF4-FFF2-40B4-BE49-F238E27FC236}">
                <a16:creationId xmlns:a16="http://schemas.microsoft.com/office/drawing/2014/main" id="{5D539370-50B3-49F3-9E70-F94B780510AC}"/>
              </a:ext>
            </a:extLst>
          </p:cNvPr>
          <p:cNvGrpSpPr>
            <a:grpSpLocks/>
          </p:cNvGrpSpPr>
          <p:nvPr/>
        </p:nvGrpSpPr>
        <p:grpSpPr bwMode="auto">
          <a:xfrm>
            <a:off x="6784975" y="681038"/>
            <a:ext cx="1658938" cy="2451100"/>
            <a:chOff x="4063" y="619"/>
            <a:chExt cx="1045" cy="1544"/>
          </a:xfrm>
        </p:grpSpPr>
        <p:grpSp>
          <p:nvGrpSpPr>
            <p:cNvPr id="141410" name="Group 16">
              <a:extLst>
                <a:ext uri="{FF2B5EF4-FFF2-40B4-BE49-F238E27FC236}">
                  <a16:creationId xmlns:a16="http://schemas.microsoft.com/office/drawing/2014/main" id="{11BD733F-C32D-4B56-8E72-844982AAC0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3" y="878"/>
              <a:ext cx="1045" cy="1285"/>
              <a:chOff x="4063" y="878"/>
              <a:chExt cx="1045" cy="1285"/>
            </a:xfrm>
          </p:grpSpPr>
          <p:sp>
            <p:nvSpPr>
              <p:cNvPr id="141412" name="Oval 17">
                <a:extLst>
                  <a:ext uri="{FF2B5EF4-FFF2-40B4-BE49-F238E27FC236}">
                    <a16:creationId xmlns:a16="http://schemas.microsoft.com/office/drawing/2014/main" id="{7EB36E28-4730-40DA-99F1-FDD12F197F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878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1413" name="Oval 18">
                <a:extLst>
                  <a:ext uri="{FF2B5EF4-FFF2-40B4-BE49-F238E27FC236}">
                    <a16:creationId xmlns:a16="http://schemas.microsoft.com/office/drawing/2014/main" id="{D6CF73B5-FABA-4E39-8278-4178EC18A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252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1414" name="Oval 19">
                <a:extLst>
                  <a:ext uri="{FF2B5EF4-FFF2-40B4-BE49-F238E27FC236}">
                    <a16:creationId xmlns:a16="http://schemas.microsoft.com/office/drawing/2014/main" id="{D968ADE2-C6AE-4A29-9340-EAFC8CBFE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0" y="1541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1415" name="Oval 20">
                <a:extLst>
                  <a:ext uri="{FF2B5EF4-FFF2-40B4-BE49-F238E27FC236}">
                    <a16:creationId xmlns:a16="http://schemas.microsoft.com/office/drawing/2014/main" id="{C5B3E225-0F7D-422B-B45E-AA739A636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3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1416" name="Oval 21">
                <a:extLst>
                  <a:ext uri="{FF2B5EF4-FFF2-40B4-BE49-F238E27FC236}">
                    <a16:creationId xmlns:a16="http://schemas.microsoft.com/office/drawing/2014/main" id="{40518D55-195B-46DF-862C-E6744D048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" y="1930"/>
                <a:ext cx="244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1417" name="Line 22">
                <a:extLst>
                  <a:ext uri="{FF2B5EF4-FFF2-40B4-BE49-F238E27FC236}">
                    <a16:creationId xmlns:a16="http://schemas.microsoft.com/office/drawing/2014/main" id="{3C443A87-94B9-4B0C-99D1-500871E403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8" y="1078"/>
                <a:ext cx="200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8" name="Line 23">
                <a:extLst>
                  <a:ext uri="{FF2B5EF4-FFF2-40B4-BE49-F238E27FC236}">
                    <a16:creationId xmlns:a16="http://schemas.microsoft.com/office/drawing/2014/main" id="{05F6C2C1-3348-4D18-85AC-81AA9C6D6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433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19" name="Line 24">
                <a:extLst>
                  <a:ext uri="{FF2B5EF4-FFF2-40B4-BE49-F238E27FC236}">
                    <a16:creationId xmlns:a16="http://schemas.microsoft.com/office/drawing/2014/main" id="{1806D5C4-70A0-48E9-9628-777862DD8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1733"/>
                <a:ext cx="256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20" name="Line 25">
                <a:extLst>
                  <a:ext uri="{FF2B5EF4-FFF2-40B4-BE49-F238E27FC236}">
                    <a16:creationId xmlns:a16="http://schemas.microsoft.com/office/drawing/2014/main" id="{00F2B207-EF8E-4F82-A969-36E3B59FE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89" y="1767"/>
                <a:ext cx="200" cy="1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411" name="Text Box 26">
              <a:extLst>
                <a:ext uri="{FF2B5EF4-FFF2-40B4-BE49-F238E27FC236}">
                  <a16:creationId xmlns:a16="http://schemas.microsoft.com/office/drawing/2014/main" id="{0155013C-07EA-4490-965D-E419714EB0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19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二叉树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699" name="Group 27">
            <a:extLst>
              <a:ext uri="{FF2B5EF4-FFF2-40B4-BE49-F238E27FC236}">
                <a16:creationId xmlns:a16="http://schemas.microsoft.com/office/drawing/2014/main" id="{B6B43B7F-A793-4D16-9E5C-268E172FB140}"/>
              </a:ext>
            </a:extLst>
          </p:cNvPr>
          <p:cNvGrpSpPr>
            <a:grpSpLocks/>
          </p:cNvGrpSpPr>
          <p:nvPr/>
        </p:nvGrpSpPr>
        <p:grpSpPr bwMode="auto">
          <a:xfrm>
            <a:off x="3503613" y="1707504"/>
            <a:ext cx="1400175" cy="3027363"/>
            <a:chOff x="2207" y="998"/>
            <a:chExt cx="882" cy="1907"/>
          </a:xfrm>
        </p:grpSpPr>
        <p:grpSp>
          <p:nvGrpSpPr>
            <p:cNvPr id="141384" name="Group 28">
              <a:extLst>
                <a:ext uri="{FF2B5EF4-FFF2-40B4-BE49-F238E27FC236}">
                  <a16:creationId xmlns:a16="http://schemas.microsoft.com/office/drawing/2014/main" id="{5904B6C5-569E-46FB-BA99-FE7082C16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998"/>
              <a:ext cx="778" cy="256"/>
              <a:chOff x="1700" y="2033"/>
              <a:chExt cx="778" cy="256"/>
            </a:xfrm>
          </p:grpSpPr>
          <p:sp>
            <p:nvSpPr>
              <p:cNvPr id="141407" name="Rectangle 29">
                <a:extLst>
                  <a:ext uri="{FF2B5EF4-FFF2-40B4-BE49-F238E27FC236}">
                    <a16:creationId xmlns:a16="http://schemas.microsoft.com/office/drawing/2014/main" id="{F4820DA6-CC56-4855-B1E4-19321EC2AE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408" name="Line 30">
                <a:extLst>
                  <a:ext uri="{FF2B5EF4-FFF2-40B4-BE49-F238E27FC236}">
                    <a16:creationId xmlns:a16="http://schemas.microsoft.com/office/drawing/2014/main" id="{CF537A7D-7F37-4053-BC69-CA4C1C7CCF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9" name="Line 31">
                <a:extLst>
                  <a:ext uri="{FF2B5EF4-FFF2-40B4-BE49-F238E27FC236}">
                    <a16:creationId xmlns:a16="http://schemas.microsoft.com/office/drawing/2014/main" id="{4D137C94-6962-4B39-A088-6CAA566BC6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5" name="Group 32">
              <a:extLst>
                <a:ext uri="{FF2B5EF4-FFF2-40B4-BE49-F238E27FC236}">
                  <a16:creationId xmlns:a16="http://schemas.microsoft.com/office/drawing/2014/main" id="{BFC5D075-3A49-424B-B3DC-ADB08C0F0A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410"/>
              <a:ext cx="778" cy="256"/>
              <a:chOff x="1700" y="2033"/>
              <a:chExt cx="778" cy="256"/>
            </a:xfrm>
          </p:grpSpPr>
          <p:sp>
            <p:nvSpPr>
              <p:cNvPr id="141404" name="Rectangle 33">
                <a:extLst>
                  <a:ext uri="{FF2B5EF4-FFF2-40B4-BE49-F238E27FC236}">
                    <a16:creationId xmlns:a16="http://schemas.microsoft.com/office/drawing/2014/main" id="{787A7554-46F8-485E-A83F-20447A913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405" name="Line 34">
                <a:extLst>
                  <a:ext uri="{FF2B5EF4-FFF2-40B4-BE49-F238E27FC236}">
                    <a16:creationId xmlns:a16="http://schemas.microsoft.com/office/drawing/2014/main" id="{D0341702-AC66-4C3E-A537-8C6E95BF4C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6" name="Line 35">
                <a:extLst>
                  <a:ext uri="{FF2B5EF4-FFF2-40B4-BE49-F238E27FC236}">
                    <a16:creationId xmlns:a16="http://schemas.microsoft.com/office/drawing/2014/main" id="{36F21608-E3A4-420F-B320-A4B558300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6" name="Group 36">
              <a:extLst>
                <a:ext uri="{FF2B5EF4-FFF2-40B4-BE49-F238E27FC236}">
                  <a16:creationId xmlns:a16="http://schemas.microsoft.com/office/drawing/2014/main" id="{30EBBABB-F631-4B45-9F08-5A1E8D83E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1823"/>
              <a:ext cx="778" cy="256"/>
              <a:chOff x="1700" y="2033"/>
              <a:chExt cx="778" cy="256"/>
            </a:xfrm>
          </p:grpSpPr>
          <p:sp>
            <p:nvSpPr>
              <p:cNvPr id="141401" name="Rectangle 37">
                <a:extLst>
                  <a:ext uri="{FF2B5EF4-FFF2-40B4-BE49-F238E27FC236}">
                    <a16:creationId xmlns:a16="http://schemas.microsoft.com/office/drawing/2014/main" id="{FB64418E-B66E-4968-AB0E-645CBE76F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402" name="Line 38">
                <a:extLst>
                  <a:ext uri="{FF2B5EF4-FFF2-40B4-BE49-F238E27FC236}">
                    <a16:creationId xmlns:a16="http://schemas.microsoft.com/office/drawing/2014/main" id="{B034D0C4-A111-42DB-BBD6-C8EBDC36D7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3" name="Line 39">
                <a:extLst>
                  <a:ext uri="{FF2B5EF4-FFF2-40B4-BE49-F238E27FC236}">
                    <a16:creationId xmlns:a16="http://schemas.microsoft.com/office/drawing/2014/main" id="{B79A991B-EBE6-44DD-AC5D-7386961BF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7" name="Group 40">
              <a:extLst>
                <a:ext uri="{FF2B5EF4-FFF2-40B4-BE49-F238E27FC236}">
                  <a16:creationId xmlns:a16="http://schemas.microsoft.com/office/drawing/2014/main" id="{0379F380-D069-4504-AD02-1177BEB88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236"/>
              <a:ext cx="778" cy="256"/>
              <a:chOff x="1700" y="2033"/>
              <a:chExt cx="778" cy="256"/>
            </a:xfrm>
          </p:grpSpPr>
          <p:sp>
            <p:nvSpPr>
              <p:cNvPr id="141398" name="Rectangle 41">
                <a:extLst>
                  <a:ext uri="{FF2B5EF4-FFF2-40B4-BE49-F238E27FC236}">
                    <a16:creationId xmlns:a16="http://schemas.microsoft.com/office/drawing/2014/main" id="{0EA27F71-E25F-48A2-8450-69372A54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99" name="Line 42">
                <a:extLst>
                  <a:ext uri="{FF2B5EF4-FFF2-40B4-BE49-F238E27FC236}">
                    <a16:creationId xmlns:a16="http://schemas.microsoft.com/office/drawing/2014/main" id="{340650EF-8BFA-4AD6-A91E-801A944D2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400" name="Line 43">
                <a:extLst>
                  <a:ext uri="{FF2B5EF4-FFF2-40B4-BE49-F238E27FC236}">
                    <a16:creationId xmlns:a16="http://schemas.microsoft.com/office/drawing/2014/main" id="{5EE7583A-0769-463F-B682-FF9FEB4C9B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88" name="Group 44">
              <a:extLst>
                <a:ext uri="{FF2B5EF4-FFF2-40B4-BE49-F238E27FC236}">
                  <a16:creationId xmlns:a16="http://schemas.microsoft.com/office/drawing/2014/main" id="{237DA9A2-4428-459D-8851-E2DE32CD37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7" y="2649"/>
              <a:ext cx="778" cy="256"/>
              <a:chOff x="1700" y="2033"/>
              <a:chExt cx="778" cy="256"/>
            </a:xfrm>
          </p:grpSpPr>
          <p:sp>
            <p:nvSpPr>
              <p:cNvPr id="141395" name="Rectangle 45">
                <a:extLst>
                  <a:ext uri="{FF2B5EF4-FFF2-40B4-BE49-F238E27FC236}">
                    <a16:creationId xmlns:a16="http://schemas.microsoft.com/office/drawing/2014/main" id="{0DE47A33-0160-4FDB-927C-BB3FD51A8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96" name="Line 46">
                <a:extLst>
                  <a:ext uri="{FF2B5EF4-FFF2-40B4-BE49-F238E27FC236}">
                    <a16:creationId xmlns:a16="http://schemas.microsoft.com/office/drawing/2014/main" id="{522EC980-D1A8-430D-8205-562C51F76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97" name="Line 47">
                <a:extLst>
                  <a:ext uri="{FF2B5EF4-FFF2-40B4-BE49-F238E27FC236}">
                    <a16:creationId xmlns:a16="http://schemas.microsoft.com/office/drawing/2014/main" id="{4A08002B-4E50-4779-9DB5-E66F0216A4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89" name="Line 48">
              <a:extLst>
                <a:ext uri="{FF2B5EF4-FFF2-40B4-BE49-F238E27FC236}">
                  <a16:creationId xmlns:a16="http://schemas.microsoft.com/office/drawing/2014/main" id="{B4AF7907-BD59-4E42-836F-841537B75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7" y="11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0" name="Line 49">
              <a:extLst>
                <a:ext uri="{FF2B5EF4-FFF2-40B4-BE49-F238E27FC236}">
                  <a16:creationId xmlns:a16="http://schemas.microsoft.com/office/drawing/2014/main" id="{C2490709-4EBC-45DE-BAB2-049C78B24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5" y="1567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1" name="Line 50">
              <a:extLst>
                <a:ext uri="{FF2B5EF4-FFF2-40B4-BE49-F238E27FC236}">
                  <a16:creationId xmlns:a16="http://schemas.microsoft.com/office/drawing/2014/main" id="{0EAFD077-145B-4310-A1D9-CB460E1CC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966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2" name="Line 51">
              <a:extLst>
                <a:ext uri="{FF2B5EF4-FFF2-40B4-BE49-F238E27FC236}">
                  <a16:creationId xmlns:a16="http://schemas.microsoft.com/office/drawing/2014/main" id="{D7E862CD-508D-4C45-A026-6AB894894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8" y="1955"/>
              <a:ext cx="2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3" name="Line 52">
              <a:extLst>
                <a:ext uri="{FF2B5EF4-FFF2-40B4-BE49-F238E27FC236}">
                  <a16:creationId xmlns:a16="http://schemas.microsoft.com/office/drawing/2014/main" id="{EF6F846B-8EE3-4855-9931-5566298BB3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9" y="1955"/>
              <a:ext cx="0" cy="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94" name="Line 53">
              <a:extLst>
                <a:ext uri="{FF2B5EF4-FFF2-40B4-BE49-F238E27FC236}">
                  <a16:creationId xmlns:a16="http://schemas.microsoft.com/office/drawing/2014/main" id="{57483FC9-FBE1-4971-AFE0-78BCDBF841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89" y="2755"/>
              <a:ext cx="100" cy="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01B5CC7C-A69A-48B7-A905-4608372F43BD}"/>
              </a:ext>
            </a:extLst>
          </p:cNvPr>
          <p:cNvGrpSpPr>
            <a:grpSpLocks/>
          </p:cNvGrpSpPr>
          <p:nvPr/>
        </p:nvGrpSpPr>
        <p:grpSpPr bwMode="auto">
          <a:xfrm>
            <a:off x="215900" y="4452938"/>
            <a:ext cx="4232275" cy="2001837"/>
            <a:chOff x="192" y="2705"/>
            <a:chExt cx="2666" cy="1261"/>
          </a:xfrm>
        </p:grpSpPr>
        <p:grpSp>
          <p:nvGrpSpPr>
            <p:cNvPr id="141360" name="Group 55">
              <a:extLst>
                <a:ext uri="{FF2B5EF4-FFF2-40B4-BE49-F238E27FC236}">
                  <a16:creationId xmlns:a16="http://schemas.microsoft.com/office/drawing/2014/main" id="{FBE88355-6738-4427-84A2-14AF89D07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705"/>
              <a:ext cx="778" cy="256"/>
              <a:chOff x="1700" y="2033"/>
              <a:chExt cx="778" cy="256"/>
            </a:xfrm>
          </p:grpSpPr>
          <p:sp>
            <p:nvSpPr>
              <p:cNvPr id="141381" name="Rectangle 56">
                <a:extLst>
                  <a:ext uri="{FF2B5EF4-FFF2-40B4-BE49-F238E27FC236}">
                    <a16:creationId xmlns:a16="http://schemas.microsoft.com/office/drawing/2014/main" id="{0E57137F-EBCD-40FC-A705-6E5DC14D1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382" name="Line 57">
                <a:extLst>
                  <a:ext uri="{FF2B5EF4-FFF2-40B4-BE49-F238E27FC236}">
                    <a16:creationId xmlns:a16="http://schemas.microsoft.com/office/drawing/2014/main" id="{AC35FAD9-D95B-4E22-BD9E-5966DBD9E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83" name="Line 58">
                <a:extLst>
                  <a:ext uri="{FF2B5EF4-FFF2-40B4-BE49-F238E27FC236}">
                    <a16:creationId xmlns:a16="http://schemas.microsoft.com/office/drawing/2014/main" id="{410D1EB6-FC04-425A-BE57-88852583E8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1" name="Group 59">
              <a:extLst>
                <a:ext uri="{FF2B5EF4-FFF2-40B4-BE49-F238E27FC236}">
                  <a16:creationId xmlns:a16="http://schemas.microsoft.com/office/drawing/2014/main" id="{0C411150-DDA0-44C4-8DC1-748C25E4F9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250"/>
              <a:ext cx="778" cy="256"/>
              <a:chOff x="1700" y="2033"/>
              <a:chExt cx="778" cy="256"/>
            </a:xfrm>
          </p:grpSpPr>
          <p:sp>
            <p:nvSpPr>
              <p:cNvPr id="141378" name="Rectangle 60">
                <a:extLst>
                  <a:ext uri="{FF2B5EF4-FFF2-40B4-BE49-F238E27FC236}">
                    <a16:creationId xmlns:a16="http://schemas.microsoft.com/office/drawing/2014/main" id="{7A48411F-7296-4CE5-B7E3-34CE73A4C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379" name="Line 61">
                <a:extLst>
                  <a:ext uri="{FF2B5EF4-FFF2-40B4-BE49-F238E27FC236}">
                    <a16:creationId xmlns:a16="http://schemas.microsoft.com/office/drawing/2014/main" id="{FA086474-CEC1-443C-9254-5C001B753E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80" name="Line 62">
                <a:extLst>
                  <a:ext uri="{FF2B5EF4-FFF2-40B4-BE49-F238E27FC236}">
                    <a16:creationId xmlns:a16="http://schemas.microsoft.com/office/drawing/2014/main" id="{D6BEAA5F-F576-4D7A-9A87-9BF1EC8F4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2" name="Group 63">
              <a:extLst>
                <a:ext uri="{FF2B5EF4-FFF2-40B4-BE49-F238E27FC236}">
                  <a16:creationId xmlns:a16="http://schemas.microsoft.com/office/drawing/2014/main" id="{C0C2FFEC-BEAD-4E75-98DA-912E756983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252"/>
              <a:ext cx="778" cy="256"/>
              <a:chOff x="1700" y="2033"/>
              <a:chExt cx="778" cy="256"/>
            </a:xfrm>
          </p:grpSpPr>
          <p:sp>
            <p:nvSpPr>
              <p:cNvPr id="141375" name="Rectangle 64">
                <a:extLst>
                  <a:ext uri="{FF2B5EF4-FFF2-40B4-BE49-F238E27FC236}">
                    <a16:creationId xmlns:a16="http://schemas.microsoft.com/office/drawing/2014/main" id="{408AA2F1-E1D3-4EB7-B94A-C0785F224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376" name="Line 65">
                <a:extLst>
                  <a:ext uri="{FF2B5EF4-FFF2-40B4-BE49-F238E27FC236}">
                    <a16:creationId xmlns:a16="http://schemas.microsoft.com/office/drawing/2014/main" id="{15517A2A-E606-44C1-B95F-9DACB8366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7" name="Line 66">
                <a:extLst>
                  <a:ext uri="{FF2B5EF4-FFF2-40B4-BE49-F238E27FC236}">
                    <a16:creationId xmlns:a16="http://schemas.microsoft.com/office/drawing/2014/main" id="{841C1215-97DA-4E75-B138-86FAB2AF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3" name="Group 67">
              <a:extLst>
                <a:ext uri="{FF2B5EF4-FFF2-40B4-BE49-F238E27FC236}">
                  <a16:creationId xmlns:a16="http://schemas.microsoft.com/office/drawing/2014/main" id="{A31D1A95-1C21-4C5B-AADD-C20A2344BA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6" y="3710"/>
              <a:ext cx="778" cy="256"/>
              <a:chOff x="1700" y="2033"/>
              <a:chExt cx="778" cy="256"/>
            </a:xfrm>
          </p:grpSpPr>
          <p:sp>
            <p:nvSpPr>
              <p:cNvPr id="141372" name="Rectangle 68">
                <a:extLst>
                  <a:ext uri="{FF2B5EF4-FFF2-40B4-BE49-F238E27FC236}">
                    <a16:creationId xmlns:a16="http://schemas.microsoft.com/office/drawing/2014/main" id="{5752D89A-C945-4DE1-80D3-3E5D7B37E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73" name="Line 69">
                <a:extLst>
                  <a:ext uri="{FF2B5EF4-FFF2-40B4-BE49-F238E27FC236}">
                    <a16:creationId xmlns:a16="http://schemas.microsoft.com/office/drawing/2014/main" id="{36B87CD5-C7AA-42E5-9A5D-FFFECFBC1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4" name="Line 70">
                <a:extLst>
                  <a:ext uri="{FF2B5EF4-FFF2-40B4-BE49-F238E27FC236}">
                    <a16:creationId xmlns:a16="http://schemas.microsoft.com/office/drawing/2014/main" id="{F589BDAE-2FBF-4999-A17E-FA483C27E6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64" name="Group 71">
              <a:extLst>
                <a:ext uri="{FF2B5EF4-FFF2-40B4-BE49-F238E27FC236}">
                  <a16:creationId xmlns:a16="http://schemas.microsoft.com/office/drawing/2014/main" id="{C3A2F4AC-79F5-4F38-8164-B384502119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0" y="3256"/>
              <a:ext cx="778" cy="256"/>
              <a:chOff x="1700" y="2033"/>
              <a:chExt cx="778" cy="256"/>
            </a:xfrm>
          </p:grpSpPr>
          <p:sp>
            <p:nvSpPr>
              <p:cNvPr id="141369" name="Rectangle 72">
                <a:extLst>
                  <a:ext uri="{FF2B5EF4-FFF2-40B4-BE49-F238E27FC236}">
                    <a16:creationId xmlns:a16="http://schemas.microsoft.com/office/drawing/2014/main" id="{E651C689-867D-4899-8C50-4F132E9CB7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70" name="Line 73">
                <a:extLst>
                  <a:ext uri="{FF2B5EF4-FFF2-40B4-BE49-F238E27FC236}">
                    <a16:creationId xmlns:a16="http://schemas.microsoft.com/office/drawing/2014/main" id="{3A7496DF-2A89-460A-8060-A7160980D0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71" name="Line 74">
                <a:extLst>
                  <a:ext uri="{FF2B5EF4-FFF2-40B4-BE49-F238E27FC236}">
                    <a16:creationId xmlns:a16="http://schemas.microsoft.com/office/drawing/2014/main" id="{E6BC2496-CA16-4451-B597-0C77CAB0F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65" name="Line 75">
              <a:extLst>
                <a:ext uri="{FF2B5EF4-FFF2-40B4-BE49-F238E27FC236}">
                  <a16:creationId xmlns:a16="http://schemas.microsoft.com/office/drawing/2014/main" id="{529F1608-1E3C-4E9C-8135-2E1B7A80B4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889"/>
              <a:ext cx="244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6" name="Line 76">
              <a:extLst>
                <a:ext uri="{FF2B5EF4-FFF2-40B4-BE49-F238E27FC236}">
                  <a16:creationId xmlns:a16="http://schemas.microsoft.com/office/drawing/2014/main" id="{B671AF9A-3491-40A0-BF18-63FA7D5FD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1" y="3377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7" name="Line 77">
              <a:extLst>
                <a:ext uri="{FF2B5EF4-FFF2-40B4-BE49-F238E27FC236}">
                  <a16:creationId xmlns:a16="http://schemas.microsoft.com/office/drawing/2014/main" id="{295AB50E-310E-41E6-8E4C-ED8C87260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1" y="34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68" name="Line 78">
              <a:extLst>
                <a:ext uri="{FF2B5EF4-FFF2-40B4-BE49-F238E27FC236}">
                  <a16:creationId xmlns:a16="http://schemas.microsoft.com/office/drawing/2014/main" id="{E6B90CB0-DC3F-4EFE-BF6F-C9525D0924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3422"/>
              <a:ext cx="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51" name="Group 79">
            <a:extLst>
              <a:ext uri="{FF2B5EF4-FFF2-40B4-BE49-F238E27FC236}">
                <a16:creationId xmlns:a16="http://schemas.microsoft.com/office/drawing/2014/main" id="{24785690-5C01-40E1-B696-A432E0942294}"/>
              </a:ext>
            </a:extLst>
          </p:cNvPr>
          <p:cNvGrpSpPr>
            <a:grpSpLocks/>
          </p:cNvGrpSpPr>
          <p:nvPr/>
        </p:nvGrpSpPr>
        <p:grpSpPr bwMode="auto">
          <a:xfrm>
            <a:off x="5808663" y="4029075"/>
            <a:ext cx="3121025" cy="2581275"/>
            <a:chOff x="3181" y="2561"/>
            <a:chExt cx="1966" cy="1626"/>
          </a:xfrm>
        </p:grpSpPr>
        <p:grpSp>
          <p:nvGrpSpPr>
            <p:cNvPr id="141336" name="Group 80">
              <a:extLst>
                <a:ext uri="{FF2B5EF4-FFF2-40B4-BE49-F238E27FC236}">
                  <a16:creationId xmlns:a16="http://schemas.microsoft.com/office/drawing/2014/main" id="{977F441B-DC02-4732-AC2C-1B5439BBD2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8" y="2561"/>
              <a:ext cx="778" cy="256"/>
              <a:chOff x="1700" y="2033"/>
              <a:chExt cx="778" cy="256"/>
            </a:xfrm>
          </p:grpSpPr>
          <p:sp>
            <p:nvSpPr>
              <p:cNvPr id="141357" name="Rectangle 81">
                <a:extLst>
                  <a:ext uri="{FF2B5EF4-FFF2-40B4-BE49-F238E27FC236}">
                    <a16:creationId xmlns:a16="http://schemas.microsoft.com/office/drawing/2014/main" id="{C2C41DFF-1341-4BA1-AD76-EA0882AD85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A    ^   </a:t>
                </a:r>
              </a:p>
            </p:txBody>
          </p:sp>
          <p:sp>
            <p:nvSpPr>
              <p:cNvPr id="141358" name="Line 82">
                <a:extLst>
                  <a:ext uri="{FF2B5EF4-FFF2-40B4-BE49-F238E27FC236}">
                    <a16:creationId xmlns:a16="http://schemas.microsoft.com/office/drawing/2014/main" id="{95406D5F-B700-4910-A936-58D1176BBD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9" name="Line 83">
                <a:extLst>
                  <a:ext uri="{FF2B5EF4-FFF2-40B4-BE49-F238E27FC236}">
                    <a16:creationId xmlns:a16="http://schemas.microsoft.com/office/drawing/2014/main" id="{83094C24-4FD8-4B28-818D-5434A5D59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7" name="Group 84">
              <a:extLst>
                <a:ext uri="{FF2B5EF4-FFF2-40B4-BE49-F238E27FC236}">
                  <a16:creationId xmlns:a16="http://schemas.microsoft.com/office/drawing/2014/main" id="{72F9C5C4-3014-462E-8D3E-D52B33D9A6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1" y="3039"/>
              <a:ext cx="778" cy="256"/>
              <a:chOff x="1700" y="2033"/>
              <a:chExt cx="778" cy="256"/>
            </a:xfrm>
          </p:grpSpPr>
          <p:sp>
            <p:nvSpPr>
              <p:cNvPr id="141354" name="Rectangle 85">
                <a:extLst>
                  <a:ext uri="{FF2B5EF4-FFF2-40B4-BE49-F238E27FC236}">
                    <a16:creationId xmlns:a16="http://schemas.microsoft.com/office/drawing/2014/main" id="{DB1B6AF9-BA77-4EE6-906A-C4C546392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B</a:t>
                </a:r>
              </a:p>
            </p:txBody>
          </p:sp>
          <p:sp>
            <p:nvSpPr>
              <p:cNvPr id="141355" name="Line 86">
                <a:extLst>
                  <a:ext uri="{FF2B5EF4-FFF2-40B4-BE49-F238E27FC236}">
                    <a16:creationId xmlns:a16="http://schemas.microsoft.com/office/drawing/2014/main" id="{7E228EC2-FBFE-4A67-B46D-942CD8A2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6" name="Line 87">
                <a:extLst>
                  <a:ext uri="{FF2B5EF4-FFF2-40B4-BE49-F238E27FC236}">
                    <a16:creationId xmlns:a16="http://schemas.microsoft.com/office/drawing/2014/main" id="{2015542E-ED3B-40A0-AD57-30B07340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8" name="Group 88">
              <a:extLst>
                <a:ext uri="{FF2B5EF4-FFF2-40B4-BE49-F238E27FC236}">
                  <a16:creationId xmlns:a16="http://schemas.microsoft.com/office/drawing/2014/main" id="{9078CB7E-3E28-49A3-8750-C1A05D502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0" y="3486"/>
              <a:ext cx="778" cy="256"/>
              <a:chOff x="1700" y="2033"/>
              <a:chExt cx="778" cy="256"/>
            </a:xfrm>
          </p:grpSpPr>
          <p:sp>
            <p:nvSpPr>
              <p:cNvPr id="141351" name="Rectangle 89">
                <a:extLst>
                  <a:ext uri="{FF2B5EF4-FFF2-40B4-BE49-F238E27FC236}">
                    <a16:creationId xmlns:a16="http://schemas.microsoft.com/office/drawing/2014/main" id="{E7E48726-7F1A-487E-8650-AE6C5655E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C</a:t>
                </a:r>
              </a:p>
            </p:txBody>
          </p:sp>
          <p:sp>
            <p:nvSpPr>
              <p:cNvPr id="141352" name="Line 90">
                <a:extLst>
                  <a:ext uri="{FF2B5EF4-FFF2-40B4-BE49-F238E27FC236}">
                    <a16:creationId xmlns:a16="http://schemas.microsoft.com/office/drawing/2014/main" id="{2C92A6C2-D7B3-4398-8154-1ACFBC1159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3" name="Line 91">
                <a:extLst>
                  <a:ext uri="{FF2B5EF4-FFF2-40B4-BE49-F238E27FC236}">
                    <a16:creationId xmlns:a16="http://schemas.microsoft.com/office/drawing/2014/main" id="{D3191313-DFDF-45E0-8AD1-60FF5EC36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39" name="Group 92">
              <a:extLst>
                <a:ext uri="{FF2B5EF4-FFF2-40B4-BE49-F238E27FC236}">
                  <a16:creationId xmlns:a16="http://schemas.microsoft.com/office/drawing/2014/main" id="{E66EACE5-0531-4E9F-833A-D02594E7A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5" y="3931"/>
              <a:ext cx="778" cy="256"/>
              <a:chOff x="1700" y="2033"/>
              <a:chExt cx="778" cy="256"/>
            </a:xfrm>
          </p:grpSpPr>
          <p:sp>
            <p:nvSpPr>
              <p:cNvPr id="141348" name="Rectangle 93">
                <a:extLst>
                  <a:ext uri="{FF2B5EF4-FFF2-40B4-BE49-F238E27FC236}">
                    <a16:creationId xmlns:a16="http://schemas.microsoft.com/office/drawing/2014/main" id="{0E505460-E18A-46B2-92F2-5EE10375D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D    ^</a:t>
                </a:r>
              </a:p>
            </p:txBody>
          </p:sp>
          <p:sp>
            <p:nvSpPr>
              <p:cNvPr id="141349" name="Line 94">
                <a:extLst>
                  <a:ext uri="{FF2B5EF4-FFF2-40B4-BE49-F238E27FC236}">
                    <a16:creationId xmlns:a16="http://schemas.microsoft.com/office/drawing/2014/main" id="{A49E8822-9EB7-41E9-952C-D029D3EC6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50" name="Line 95">
                <a:extLst>
                  <a:ext uri="{FF2B5EF4-FFF2-40B4-BE49-F238E27FC236}">
                    <a16:creationId xmlns:a16="http://schemas.microsoft.com/office/drawing/2014/main" id="{8568B499-C512-454E-AE41-588A02B1FB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1340" name="Group 96">
              <a:extLst>
                <a:ext uri="{FF2B5EF4-FFF2-40B4-BE49-F238E27FC236}">
                  <a16:creationId xmlns:a16="http://schemas.microsoft.com/office/drawing/2014/main" id="{C9FCFF0E-D366-43CC-ACCA-3E9426B6A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9" y="3931"/>
              <a:ext cx="778" cy="256"/>
              <a:chOff x="1700" y="2033"/>
              <a:chExt cx="778" cy="256"/>
            </a:xfrm>
          </p:grpSpPr>
          <p:sp>
            <p:nvSpPr>
              <p:cNvPr id="141345" name="Rectangle 97">
                <a:extLst>
                  <a:ext uri="{FF2B5EF4-FFF2-40B4-BE49-F238E27FC236}">
                    <a16:creationId xmlns:a16="http://schemas.microsoft.com/office/drawing/2014/main" id="{9FE3E7C7-7A97-49D7-9122-60D6892C3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" y="2033"/>
                <a:ext cx="778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    E    ^</a:t>
                </a:r>
              </a:p>
            </p:txBody>
          </p:sp>
          <p:sp>
            <p:nvSpPr>
              <p:cNvPr id="141346" name="Line 98">
                <a:extLst>
                  <a:ext uri="{FF2B5EF4-FFF2-40B4-BE49-F238E27FC236}">
                    <a16:creationId xmlns:a16="http://schemas.microsoft.com/office/drawing/2014/main" id="{FD62FA44-27FE-43DE-BCF4-423689FBFF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4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47" name="Line 99">
                <a:extLst>
                  <a:ext uri="{FF2B5EF4-FFF2-40B4-BE49-F238E27FC236}">
                    <a16:creationId xmlns:a16="http://schemas.microsoft.com/office/drawing/2014/main" id="{EE4BB5CD-5367-4EB8-89D4-BC401EEFBC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3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1341" name="Line 100">
              <a:extLst>
                <a:ext uri="{FF2B5EF4-FFF2-40B4-BE49-F238E27FC236}">
                  <a16:creationId xmlns:a16="http://schemas.microsoft.com/office/drawing/2014/main" id="{A27D2CB2-4800-4E57-B852-5C839A6521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2744"/>
              <a:ext cx="167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2" name="Line 101">
              <a:extLst>
                <a:ext uri="{FF2B5EF4-FFF2-40B4-BE49-F238E27FC236}">
                  <a16:creationId xmlns:a16="http://schemas.microsoft.com/office/drawing/2014/main" id="{DF8A815E-5097-4DA7-A503-208FAABAF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3178"/>
              <a:ext cx="30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3" name="Line 102">
              <a:extLst>
                <a:ext uri="{FF2B5EF4-FFF2-40B4-BE49-F238E27FC236}">
                  <a16:creationId xmlns:a16="http://schemas.microsoft.com/office/drawing/2014/main" id="{34678EB0-7266-41BE-9CAF-45829A7C3F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5" y="3677"/>
              <a:ext cx="256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44" name="Line 103">
              <a:extLst>
                <a:ext uri="{FF2B5EF4-FFF2-40B4-BE49-F238E27FC236}">
                  <a16:creationId xmlns:a16="http://schemas.microsoft.com/office/drawing/2014/main" id="{858C64D5-AB29-47AB-A2A8-48518CC041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655"/>
              <a:ext cx="278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9A804EE2-DA66-4605-A438-FD14B2CE27C2}"/>
              </a:ext>
            </a:extLst>
          </p:cNvPr>
          <p:cNvGrpSpPr>
            <a:grpSpLocks/>
          </p:cNvGrpSpPr>
          <p:nvPr/>
        </p:nvGrpSpPr>
        <p:grpSpPr bwMode="auto">
          <a:xfrm>
            <a:off x="2684143" y="862013"/>
            <a:ext cx="2822575" cy="549275"/>
            <a:chOff x="1978" y="420"/>
            <a:chExt cx="1778" cy="346"/>
          </a:xfrm>
        </p:grpSpPr>
        <p:sp>
          <p:nvSpPr>
            <p:cNvPr id="141334" name="AutoShape 105">
              <a:extLst>
                <a:ext uri="{FF2B5EF4-FFF2-40B4-BE49-F238E27FC236}">
                  <a16:creationId xmlns:a16="http://schemas.microsoft.com/office/drawing/2014/main" id="{D2319F1F-A877-4A4E-A4DC-F0803E2F4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655"/>
              <a:ext cx="1778" cy="111"/>
            </a:xfrm>
            <a:prstGeom prst="leftRightArrow">
              <a:avLst>
                <a:gd name="adj1" fmla="val 50000"/>
                <a:gd name="adj2" fmla="val 32036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1335" name="Text Box 106">
              <a:extLst>
                <a:ext uri="{FF2B5EF4-FFF2-40B4-BE49-F238E27FC236}">
                  <a16:creationId xmlns:a16="http://schemas.microsoft.com/office/drawing/2014/main" id="{EB7FB116-0F65-4BAD-8DF7-11DA57DD1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3" y="4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对应</a:t>
              </a:r>
            </a:p>
          </p:txBody>
        </p:sp>
      </p:grpSp>
      <p:grpSp>
        <p:nvGrpSpPr>
          <p:cNvPr id="28779" name="Group 107">
            <a:extLst>
              <a:ext uri="{FF2B5EF4-FFF2-40B4-BE49-F238E27FC236}">
                <a16:creationId xmlns:a16="http://schemas.microsoft.com/office/drawing/2014/main" id="{90C9F3E1-AB4D-470D-B516-AD8D8C3B2D7B}"/>
              </a:ext>
            </a:extLst>
          </p:cNvPr>
          <p:cNvGrpSpPr>
            <a:grpSpLocks/>
          </p:cNvGrpSpPr>
          <p:nvPr/>
        </p:nvGrpSpPr>
        <p:grpSpPr bwMode="auto">
          <a:xfrm>
            <a:off x="1854200" y="1847850"/>
            <a:ext cx="4759325" cy="2332038"/>
            <a:chOff x="1168" y="1164"/>
            <a:chExt cx="2998" cy="1469"/>
          </a:xfrm>
        </p:grpSpPr>
        <p:grpSp>
          <p:nvGrpSpPr>
            <p:cNvPr id="141322" name="Group 108">
              <a:extLst>
                <a:ext uri="{FF2B5EF4-FFF2-40B4-BE49-F238E27FC236}">
                  <a16:creationId xmlns:a16="http://schemas.microsoft.com/office/drawing/2014/main" id="{7BC75F0D-F4C3-4719-9603-923510BC41AF}"/>
                </a:ext>
              </a:extLst>
            </p:cNvPr>
            <p:cNvGrpSpPr>
              <a:grpSpLocks/>
            </p:cNvGrpSpPr>
            <p:nvPr/>
          </p:nvGrpSpPr>
          <p:grpSpPr bwMode="auto">
            <a:xfrm rot="1155775">
              <a:off x="1278" y="1398"/>
              <a:ext cx="823" cy="380"/>
              <a:chOff x="1522" y="1098"/>
              <a:chExt cx="823" cy="380"/>
            </a:xfrm>
          </p:grpSpPr>
          <p:sp>
            <p:nvSpPr>
              <p:cNvPr id="141332" name="AutoShape 109">
                <a:extLst>
                  <a:ext uri="{FF2B5EF4-FFF2-40B4-BE49-F238E27FC236}">
                    <a16:creationId xmlns:a16="http://schemas.microsoft.com/office/drawing/2014/main" id="{A3FAA7F2-A961-463D-B2D7-0384CD5D7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1311"/>
                <a:ext cx="823" cy="167"/>
              </a:xfrm>
              <a:prstGeom prst="rightArrow">
                <a:avLst>
                  <a:gd name="adj1" fmla="val 50000"/>
                  <a:gd name="adj2" fmla="val 12320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33" name="Text Box 110">
                <a:extLst>
                  <a:ext uri="{FF2B5EF4-FFF2-40B4-BE49-F238E27FC236}">
                    <a16:creationId xmlns:a16="http://schemas.microsoft.com/office/drawing/2014/main" id="{5DB29634-0C1C-468E-BE9C-4B5A5297E5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04" y="109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存储</a:t>
                </a:r>
              </a:p>
            </p:txBody>
          </p:sp>
        </p:grpSp>
        <p:grpSp>
          <p:nvGrpSpPr>
            <p:cNvPr id="141323" name="Group 111">
              <a:extLst>
                <a:ext uri="{FF2B5EF4-FFF2-40B4-BE49-F238E27FC236}">
                  <a16:creationId xmlns:a16="http://schemas.microsoft.com/office/drawing/2014/main" id="{833F8E32-4D60-4E79-A01F-689C3970B769}"/>
                </a:ext>
              </a:extLst>
            </p:cNvPr>
            <p:cNvGrpSpPr>
              <a:grpSpLocks/>
            </p:cNvGrpSpPr>
            <p:nvPr/>
          </p:nvGrpSpPr>
          <p:grpSpPr bwMode="auto">
            <a:xfrm rot="-1013769">
              <a:off x="3289" y="1164"/>
              <a:ext cx="877" cy="403"/>
              <a:chOff x="3412" y="1563"/>
              <a:chExt cx="877" cy="403"/>
            </a:xfrm>
          </p:grpSpPr>
          <p:sp>
            <p:nvSpPr>
              <p:cNvPr id="141330" name="AutoShape 112">
                <a:extLst>
                  <a:ext uri="{FF2B5EF4-FFF2-40B4-BE49-F238E27FC236}">
                    <a16:creationId xmlns:a16="http://schemas.microsoft.com/office/drawing/2014/main" id="{31B64122-BC5F-4893-B62A-2EDA471A2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2" y="1767"/>
                <a:ext cx="877" cy="199"/>
              </a:xfrm>
              <a:prstGeom prst="leftArrow">
                <a:avLst>
                  <a:gd name="adj1" fmla="val 50000"/>
                  <a:gd name="adj2" fmla="val 11017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31" name="Text Box 113">
                <a:extLst>
                  <a:ext uri="{FF2B5EF4-FFF2-40B4-BE49-F238E27FC236}">
                    <a16:creationId xmlns:a16="http://schemas.microsoft.com/office/drawing/2014/main" id="{7125E042-B319-464F-889F-9A9F6AC92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27" y="156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存储</a:t>
                </a:r>
              </a:p>
            </p:txBody>
          </p:sp>
        </p:grpSp>
        <p:grpSp>
          <p:nvGrpSpPr>
            <p:cNvPr id="141324" name="Group 114">
              <a:extLst>
                <a:ext uri="{FF2B5EF4-FFF2-40B4-BE49-F238E27FC236}">
                  <a16:creationId xmlns:a16="http://schemas.microsoft.com/office/drawing/2014/main" id="{7F55F306-5CA8-4850-83BA-7A6E6470FF03}"/>
                </a:ext>
              </a:extLst>
            </p:cNvPr>
            <p:cNvGrpSpPr>
              <a:grpSpLocks/>
            </p:cNvGrpSpPr>
            <p:nvPr/>
          </p:nvGrpSpPr>
          <p:grpSpPr bwMode="auto">
            <a:xfrm rot="-1139585">
              <a:off x="1168" y="2286"/>
              <a:ext cx="889" cy="347"/>
              <a:chOff x="1334" y="2286"/>
              <a:chExt cx="889" cy="347"/>
            </a:xfrm>
          </p:grpSpPr>
          <p:sp>
            <p:nvSpPr>
              <p:cNvPr id="141328" name="AutoShape 115">
                <a:extLst>
                  <a:ext uri="{FF2B5EF4-FFF2-40B4-BE49-F238E27FC236}">
                    <a16:creationId xmlns:a16="http://schemas.microsoft.com/office/drawing/2014/main" id="{D1EF762A-61FE-4AA8-84B0-3DB6DE0FD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489"/>
                <a:ext cx="889" cy="144"/>
              </a:xfrm>
              <a:prstGeom prst="leftArrow">
                <a:avLst>
                  <a:gd name="adj1" fmla="val 50000"/>
                  <a:gd name="adj2" fmla="val 15434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29" name="Text Box 116">
                <a:extLst>
                  <a:ext uri="{FF2B5EF4-FFF2-40B4-BE49-F238E27FC236}">
                    <a16:creationId xmlns:a16="http://schemas.microsoft.com/office/drawing/2014/main" id="{67ADE091-8627-4CDE-AB62-347831522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0" y="22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解释</a:t>
                </a:r>
              </a:p>
            </p:txBody>
          </p:sp>
        </p:grpSp>
        <p:grpSp>
          <p:nvGrpSpPr>
            <p:cNvPr id="141325" name="Group 117">
              <a:extLst>
                <a:ext uri="{FF2B5EF4-FFF2-40B4-BE49-F238E27FC236}">
                  <a16:creationId xmlns:a16="http://schemas.microsoft.com/office/drawing/2014/main" id="{ABC56E3E-EDED-4DDA-BDD0-F4C4A17E56D3}"/>
                </a:ext>
              </a:extLst>
            </p:cNvPr>
            <p:cNvGrpSpPr>
              <a:grpSpLocks/>
            </p:cNvGrpSpPr>
            <p:nvPr/>
          </p:nvGrpSpPr>
          <p:grpSpPr bwMode="auto">
            <a:xfrm rot="1050219">
              <a:off x="3144" y="2187"/>
              <a:ext cx="878" cy="369"/>
              <a:chOff x="3478" y="2064"/>
              <a:chExt cx="878" cy="369"/>
            </a:xfrm>
          </p:grpSpPr>
          <p:sp>
            <p:nvSpPr>
              <p:cNvPr id="141326" name="AutoShape 118">
                <a:extLst>
                  <a:ext uri="{FF2B5EF4-FFF2-40B4-BE49-F238E27FC236}">
                    <a16:creationId xmlns:a16="http://schemas.microsoft.com/office/drawing/2014/main" id="{BF373A8C-1C5C-4EEC-AD54-06FFF220D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266"/>
                <a:ext cx="878" cy="167"/>
              </a:xfrm>
              <a:prstGeom prst="rightArrow">
                <a:avLst>
                  <a:gd name="adj1" fmla="val 50000"/>
                  <a:gd name="adj2" fmla="val 131437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1327" name="Text Box 119">
                <a:extLst>
                  <a:ext uri="{FF2B5EF4-FFF2-40B4-BE49-F238E27FC236}">
                    <a16:creationId xmlns:a16="http://schemas.microsoft.com/office/drawing/2014/main" id="{A6CD9363-79B3-4D06-BE88-3356041675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5" y="206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解释</a:t>
                </a: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697A86FB-48FB-40FC-8EA6-E982AE3E8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8575" y="57150"/>
            <a:ext cx="8729663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将树转换成二叉树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加线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：在兄弟之间加一连线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抹线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：对每个结点，除了其左孩子外，去除其与其余孩子之间的关系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调整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：以树的根结点为轴心，将整树顺时针转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45°</a:t>
            </a:r>
          </a:p>
        </p:txBody>
      </p:sp>
      <p:grpSp>
        <p:nvGrpSpPr>
          <p:cNvPr id="169987" name="Group 3">
            <a:extLst>
              <a:ext uri="{FF2B5EF4-FFF2-40B4-BE49-F238E27FC236}">
                <a16:creationId xmlns:a16="http://schemas.microsoft.com/office/drawing/2014/main" id="{04BB7A28-E268-45D7-BB2E-A5D537812316}"/>
              </a:ext>
            </a:extLst>
          </p:cNvPr>
          <p:cNvGrpSpPr>
            <a:grpSpLocks/>
          </p:cNvGrpSpPr>
          <p:nvPr/>
        </p:nvGrpSpPr>
        <p:grpSpPr bwMode="auto">
          <a:xfrm>
            <a:off x="0" y="2255838"/>
            <a:ext cx="2944813" cy="1614487"/>
            <a:chOff x="251" y="1978"/>
            <a:chExt cx="1855" cy="1017"/>
          </a:xfrm>
        </p:grpSpPr>
        <p:sp>
          <p:nvSpPr>
            <p:cNvPr id="143463" name="Oval 4">
              <a:extLst>
                <a:ext uri="{FF2B5EF4-FFF2-40B4-BE49-F238E27FC236}">
                  <a16:creationId xmlns:a16="http://schemas.microsoft.com/office/drawing/2014/main" id="{FBEC6736-EC23-41BE-8FC6-756C8EDB4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464" name="Oval 5">
              <a:extLst>
                <a:ext uri="{FF2B5EF4-FFF2-40B4-BE49-F238E27FC236}">
                  <a16:creationId xmlns:a16="http://schemas.microsoft.com/office/drawing/2014/main" id="{17573CE2-BFAD-478F-AC7B-83947ADEF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465" name="Oval 6">
              <a:extLst>
                <a:ext uri="{FF2B5EF4-FFF2-40B4-BE49-F238E27FC236}">
                  <a16:creationId xmlns:a16="http://schemas.microsoft.com/office/drawing/2014/main" id="{57ED89B9-E48E-44DA-9A4C-C9DAADBA6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466" name="Oval 7">
              <a:extLst>
                <a:ext uri="{FF2B5EF4-FFF2-40B4-BE49-F238E27FC236}">
                  <a16:creationId xmlns:a16="http://schemas.microsoft.com/office/drawing/2014/main" id="{E5E00295-F806-47B0-8FEA-F77C8422DC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67" name="Oval 8">
              <a:extLst>
                <a:ext uri="{FF2B5EF4-FFF2-40B4-BE49-F238E27FC236}">
                  <a16:creationId xmlns:a16="http://schemas.microsoft.com/office/drawing/2014/main" id="{E2CA8662-6F2D-4CFE-B875-BF999F3C6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68" name="Oval 9">
              <a:extLst>
                <a:ext uri="{FF2B5EF4-FFF2-40B4-BE49-F238E27FC236}">
                  <a16:creationId xmlns:a16="http://schemas.microsoft.com/office/drawing/2014/main" id="{DF09B805-9234-4B04-88E1-1E8D6F19D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69" name="Oval 10">
              <a:extLst>
                <a:ext uri="{FF2B5EF4-FFF2-40B4-BE49-F238E27FC236}">
                  <a16:creationId xmlns:a16="http://schemas.microsoft.com/office/drawing/2014/main" id="{DF428AA9-5D93-4341-A5F1-82945899E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70" name="Oval 11">
              <a:extLst>
                <a:ext uri="{FF2B5EF4-FFF2-40B4-BE49-F238E27FC236}">
                  <a16:creationId xmlns:a16="http://schemas.microsoft.com/office/drawing/2014/main" id="{BBFD9B0C-C124-4288-AD15-E2F3D2AC7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71" name="Oval 12">
              <a:extLst>
                <a:ext uri="{FF2B5EF4-FFF2-40B4-BE49-F238E27FC236}">
                  <a16:creationId xmlns:a16="http://schemas.microsoft.com/office/drawing/2014/main" id="{7026FF9F-5A07-45C3-8854-DD4A87421A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72" name="Line 13">
              <a:extLst>
                <a:ext uri="{FF2B5EF4-FFF2-40B4-BE49-F238E27FC236}">
                  <a16:creationId xmlns:a16="http://schemas.microsoft.com/office/drawing/2014/main" id="{78E8345E-F3B5-4FD3-89CD-BF60E921E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3" name="Line 14">
              <a:extLst>
                <a:ext uri="{FF2B5EF4-FFF2-40B4-BE49-F238E27FC236}">
                  <a16:creationId xmlns:a16="http://schemas.microsoft.com/office/drawing/2014/main" id="{5E2996D6-9EE2-48E2-810A-025B9AA67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4" name="Line 15">
              <a:extLst>
                <a:ext uri="{FF2B5EF4-FFF2-40B4-BE49-F238E27FC236}">
                  <a16:creationId xmlns:a16="http://schemas.microsoft.com/office/drawing/2014/main" id="{1516D894-D584-4CF0-8B07-19A265DCC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5" name="Line 16">
              <a:extLst>
                <a:ext uri="{FF2B5EF4-FFF2-40B4-BE49-F238E27FC236}">
                  <a16:creationId xmlns:a16="http://schemas.microsoft.com/office/drawing/2014/main" id="{3D673070-CE82-47AE-B814-47032E71B0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6" name="Line 17">
              <a:extLst>
                <a:ext uri="{FF2B5EF4-FFF2-40B4-BE49-F238E27FC236}">
                  <a16:creationId xmlns:a16="http://schemas.microsoft.com/office/drawing/2014/main" id="{13AC6553-FED6-4AAF-8588-DDA9AA8FBE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7" name="Line 18">
              <a:extLst>
                <a:ext uri="{FF2B5EF4-FFF2-40B4-BE49-F238E27FC236}">
                  <a16:creationId xmlns:a16="http://schemas.microsoft.com/office/drawing/2014/main" id="{80A57285-9FA9-4A85-B47A-CC1E1E8F7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8" name="Line 19">
              <a:extLst>
                <a:ext uri="{FF2B5EF4-FFF2-40B4-BE49-F238E27FC236}">
                  <a16:creationId xmlns:a16="http://schemas.microsoft.com/office/drawing/2014/main" id="{F471F85A-A708-4E41-8693-426BC8142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79" name="Line 20">
              <a:extLst>
                <a:ext uri="{FF2B5EF4-FFF2-40B4-BE49-F238E27FC236}">
                  <a16:creationId xmlns:a16="http://schemas.microsoft.com/office/drawing/2014/main" id="{EB840D21-CE41-406F-AA84-921A59627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05" name="Group 21">
            <a:extLst>
              <a:ext uri="{FF2B5EF4-FFF2-40B4-BE49-F238E27FC236}">
                <a16:creationId xmlns:a16="http://schemas.microsoft.com/office/drawing/2014/main" id="{9A2EA917-6CF1-42D4-932B-12D7BDF99C6F}"/>
              </a:ext>
            </a:extLst>
          </p:cNvPr>
          <p:cNvGrpSpPr>
            <a:grpSpLocks/>
          </p:cNvGrpSpPr>
          <p:nvPr/>
        </p:nvGrpSpPr>
        <p:grpSpPr bwMode="auto">
          <a:xfrm>
            <a:off x="3092450" y="2247900"/>
            <a:ext cx="2944813" cy="1614488"/>
            <a:chOff x="251" y="1978"/>
            <a:chExt cx="1855" cy="1017"/>
          </a:xfrm>
        </p:grpSpPr>
        <p:sp>
          <p:nvSpPr>
            <p:cNvPr id="143446" name="Oval 22">
              <a:extLst>
                <a:ext uri="{FF2B5EF4-FFF2-40B4-BE49-F238E27FC236}">
                  <a16:creationId xmlns:a16="http://schemas.microsoft.com/office/drawing/2014/main" id="{717CEDB3-612C-4BEB-9063-492F52196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447" name="Oval 23">
              <a:extLst>
                <a:ext uri="{FF2B5EF4-FFF2-40B4-BE49-F238E27FC236}">
                  <a16:creationId xmlns:a16="http://schemas.microsoft.com/office/drawing/2014/main" id="{8D1F2F29-2C1E-484F-B865-2169D5021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448" name="Oval 24">
              <a:extLst>
                <a:ext uri="{FF2B5EF4-FFF2-40B4-BE49-F238E27FC236}">
                  <a16:creationId xmlns:a16="http://schemas.microsoft.com/office/drawing/2014/main" id="{26DDA40E-1810-4DF3-AA88-B403CC03A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449" name="Oval 25">
              <a:extLst>
                <a:ext uri="{FF2B5EF4-FFF2-40B4-BE49-F238E27FC236}">
                  <a16:creationId xmlns:a16="http://schemas.microsoft.com/office/drawing/2014/main" id="{69245AAB-33D6-4AB8-B1D6-9DC58FB05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50" name="Oval 26">
              <a:extLst>
                <a:ext uri="{FF2B5EF4-FFF2-40B4-BE49-F238E27FC236}">
                  <a16:creationId xmlns:a16="http://schemas.microsoft.com/office/drawing/2014/main" id="{8CB2C149-1B71-45A6-A00B-9607E9A7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51" name="Oval 27">
              <a:extLst>
                <a:ext uri="{FF2B5EF4-FFF2-40B4-BE49-F238E27FC236}">
                  <a16:creationId xmlns:a16="http://schemas.microsoft.com/office/drawing/2014/main" id="{AD4B185B-A18F-48D0-AA2F-0D487055B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52" name="Oval 28">
              <a:extLst>
                <a:ext uri="{FF2B5EF4-FFF2-40B4-BE49-F238E27FC236}">
                  <a16:creationId xmlns:a16="http://schemas.microsoft.com/office/drawing/2014/main" id="{E69F3C03-298F-4B81-A6EE-2099680D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53" name="Oval 29">
              <a:extLst>
                <a:ext uri="{FF2B5EF4-FFF2-40B4-BE49-F238E27FC236}">
                  <a16:creationId xmlns:a16="http://schemas.microsoft.com/office/drawing/2014/main" id="{0617AEED-C4E1-4114-8D43-56C208D1B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54" name="Oval 30">
              <a:extLst>
                <a:ext uri="{FF2B5EF4-FFF2-40B4-BE49-F238E27FC236}">
                  <a16:creationId xmlns:a16="http://schemas.microsoft.com/office/drawing/2014/main" id="{5DDDADD5-2ABF-4254-A22F-2CFC7CD4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55" name="Line 31">
              <a:extLst>
                <a:ext uri="{FF2B5EF4-FFF2-40B4-BE49-F238E27FC236}">
                  <a16:creationId xmlns:a16="http://schemas.microsoft.com/office/drawing/2014/main" id="{A274422C-FEE1-411A-A057-BFC6E640D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6" name="Line 32">
              <a:extLst>
                <a:ext uri="{FF2B5EF4-FFF2-40B4-BE49-F238E27FC236}">
                  <a16:creationId xmlns:a16="http://schemas.microsoft.com/office/drawing/2014/main" id="{84D8F5FF-40A5-4BD8-AC22-C123F580CF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7" name="Line 33">
              <a:extLst>
                <a:ext uri="{FF2B5EF4-FFF2-40B4-BE49-F238E27FC236}">
                  <a16:creationId xmlns:a16="http://schemas.microsoft.com/office/drawing/2014/main" id="{73F61CCB-AB2F-416A-A5F8-1B7637813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8" name="Line 34">
              <a:extLst>
                <a:ext uri="{FF2B5EF4-FFF2-40B4-BE49-F238E27FC236}">
                  <a16:creationId xmlns:a16="http://schemas.microsoft.com/office/drawing/2014/main" id="{889C9D9B-7F4D-43E3-8911-3881F1860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59" name="Line 35">
              <a:extLst>
                <a:ext uri="{FF2B5EF4-FFF2-40B4-BE49-F238E27FC236}">
                  <a16:creationId xmlns:a16="http://schemas.microsoft.com/office/drawing/2014/main" id="{15D6E1DC-980B-4916-863D-C4A28FC2B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0" name="Line 36">
              <a:extLst>
                <a:ext uri="{FF2B5EF4-FFF2-40B4-BE49-F238E27FC236}">
                  <a16:creationId xmlns:a16="http://schemas.microsoft.com/office/drawing/2014/main" id="{B862A767-6A33-4213-91FE-A11CAA759A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1" name="Line 37">
              <a:extLst>
                <a:ext uri="{FF2B5EF4-FFF2-40B4-BE49-F238E27FC236}">
                  <a16:creationId xmlns:a16="http://schemas.microsoft.com/office/drawing/2014/main" id="{55678173-6AD0-4FBA-8B0C-D859B920EF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62" name="Line 38">
              <a:extLst>
                <a:ext uri="{FF2B5EF4-FFF2-40B4-BE49-F238E27FC236}">
                  <a16:creationId xmlns:a16="http://schemas.microsoft.com/office/drawing/2014/main" id="{160F20AF-6D15-4190-BA8A-47C0DA484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0023" name="Line 39">
            <a:extLst>
              <a:ext uri="{FF2B5EF4-FFF2-40B4-BE49-F238E27FC236}">
                <a16:creationId xmlns:a16="http://schemas.microsoft.com/office/drawing/2014/main" id="{3D2D05BF-3F7E-42D5-85A1-C08E63C1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100388"/>
            <a:ext cx="511175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4" name="Line 40">
            <a:extLst>
              <a:ext uri="{FF2B5EF4-FFF2-40B4-BE49-F238E27FC236}">
                <a16:creationId xmlns:a16="http://schemas.microsoft.com/office/drawing/2014/main" id="{2D15EF15-2BC4-4615-81FE-1920898C70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3100388"/>
            <a:ext cx="3889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5" name="Line 41">
            <a:extLst>
              <a:ext uri="{FF2B5EF4-FFF2-40B4-BE49-F238E27FC236}">
                <a16:creationId xmlns:a16="http://schemas.microsoft.com/office/drawing/2014/main" id="{5D694683-FC86-4788-AB71-CABEC79FB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3288" y="3683000"/>
            <a:ext cx="298450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6" name="Line 42">
            <a:extLst>
              <a:ext uri="{FF2B5EF4-FFF2-40B4-BE49-F238E27FC236}">
                <a16:creationId xmlns:a16="http://schemas.microsoft.com/office/drawing/2014/main" id="{78086657-6A31-420D-A65F-4FCEF20551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700463"/>
            <a:ext cx="300038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027" name="Line 43">
            <a:extLst>
              <a:ext uri="{FF2B5EF4-FFF2-40B4-BE49-F238E27FC236}">
                <a16:creationId xmlns:a16="http://schemas.microsoft.com/office/drawing/2014/main" id="{712FEE19-824B-41FE-8423-F4B0D462F42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3213" y="3683000"/>
            <a:ext cx="300037" cy="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0028" name="Group 44">
            <a:extLst>
              <a:ext uri="{FF2B5EF4-FFF2-40B4-BE49-F238E27FC236}">
                <a16:creationId xmlns:a16="http://schemas.microsoft.com/office/drawing/2014/main" id="{C5BB940D-0BA5-42B3-841C-88A8CB2F1CF2}"/>
              </a:ext>
            </a:extLst>
          </p:cNvPr>
          <p:cNvGrpSpPr>
            <a:grpSpLocks/>
          </p:cNvGrpSpPr>
          <p:nvPr/>
        </p:nvGrpSpPr>
        <p:grpSpPr bwMode="auto">
          <a:xfrm>
            <a:off x="6199188" y="2209800"/>
            <a:ext cx="2944812" cy="1614488"/>
            <a:chOff x="3905" y="1393"/>
            <a:chExt cx="1855" cy="1017"/>
          </a:xfrm>
        </p:grpSpPr>
        <p:grpSp>
          <p:nvGrpSpPr>
            <p:cNvPr id="143423" name="Group 45">
              <a:extLst>
                <a:ext uri="{FF2B5EF4-FFF2-40B4-BE49-F238E27FC236}">
                  <a16:creationId xmlns:a16="http://schemas.microsoft.com/office/drawing/2014/main" id="{E100D22F-8806-4598-96F4-E435E11A98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05" y="1393"/>
              <a:ext cx="1855" cy="1017"/>
              <a:chOff x="251" y="1978"/>
              <a:chExt cx="1855" cy="1017"/>
            </a:xfrm>
          </p:grpSpPr>
          <p:sp>
            <p:nvSpPr>
              <p:cNvPr id="143429" name="Oval 46">
                <a:extLst>
                  <a:ext uri="{FF2B5EF4-FFF2-40B4-BE49-F238E27FC236}">
                    <a16:creationId xmlns:a16="http://schemas.microsoft.com/office/drawing/2014/main" id="{1800FA15-DA4E-4CB7-A155-4982B5D3E9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197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3430" name="Oval 47">
                <a:extLst>
                  <a:ext uri="{FF2B5EF4-FFF2-40B4-BE49-F238E27FC236}">
                    <a16:creationId xmlns:a16="http://schemas.microsoft.com/office/drawing/2014/main" id="{93671DED-4EFA-48CF-A6BD-27100DB2C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3431" name="Oval 48">
                <a:extLst>
                  <a:ext uri="{FF2B5EF4-FFF2-40B4-BE49-F238E27FC236}">
                    <a16:creationId xmlns:a16="http://schemas.microsoft.com/office/drawing/2014/main" id="{719A61F6-4CE2-4879-821D-2282506D2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6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3432" name="Oval 49">
                <a:extLst>
                  <a:ext uri="{FF2B5EF4-FFF2-40B4-BE49-F238E27FC236}">
                    <a16:creationId xmlns:a16="http://schemas.microsoft.com/office/drawing/2014/main" id="{957B2E7C-9767-4082-BAF9-2C6BE473E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4" y="237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3433" name="Oval 50">
                <a:extLst>
                  <a:ext uri="{FF2B5EF4-FFF2-40B4-BE49-F238E27FC236}">
                    <a16:creationId xmlns:a16="http://schemas.microsoft.com/office/drawing/2014/main" id="{6AD9F8F4-3DC2-43A7-9903-FA526D4B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3434" name="Oval 51">
                <a:extLst>
                  <a:ext uri="{FF2B5EF4-FFF2-40B4-BE49-F238E27FC236}">
                    <a16:creationId xmlns:a16="http://schemas.microsoft.com/office/drawing/2014/main" id="{F13D8211-7EC8-4A83-B766-CD8337DC9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3435" name="Oval 52">
                <a:extLst>
                  <a:ext uri="{FF2B5EF4-FFF2-40B4-BE49-F238E27FC236}">
                    <a16:creationId xmlns:a16="http://schemas.microsoft.com/office/drawing/2014/main" id="{7C9D92B5-9D95-40FF-A6D3-AAFF30E80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3436" name="Oval 53">
                <a:extLst>
                  <a:ext uri="{FF2B5EF4-FFF2-40B4-BE49-F238E27FC236}">
                    <a16:creationId xmlns:a16="http://schemas.microsoft.com/office/drawing/2014/main" id="{6768FFAB-1B75-456C-AD38-7A5DF114D7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3437" name="Oval 54">
                <a:extLst>
                  <a:ext uri="{FF2B5EF4-FFF2-40B4-BE49-F238E27FC236}">
                    <a16:creationId xmlns:a16="http://schemas.microsoft.com/office/drawing/2014/main" id="{2F39E52F-9095-4A10-A230-2D92083954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4" y="276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3438" name="Line 55">
                <a:extLst>
                  <a:ext uri="{FF2B5EF4-FFF2-40B4-BE49-F238E27FC236}">
                    <a16:creationId xmlns:a16="http://schemas.microsoft.com/office/drawing/2014/main" id="{3C821035-AAD5-40AC-8A06-70345BE52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1" y="2211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39" name="Line 56">
                <a:extLst>
                  <a:ext uri="{FF2B5EF4-FFF2-40B4-BE49-F238E27FC236}">
                    <a16:creationId xmlns:a16="http://schemas.microsoft.com/office/drawing/2014/main" id="{1AE8165F-232C-4867-9307-77ACC65AAB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2" y="2133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0" name="Line 57">
                <a:extLst>
                  <a:ext uri="{FF2B5EF4-FFF2-40B4-BE49-F238E27FC236}">
                    <a16:creationId xmlns:a16="http://schemas.microsoft.com/office/drawing/2014/main" id="{481E7899-0543-4669-BF16-5A2E89EAB5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11" y="2144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1" name="Line 58">
                <a:extLst>
                  <a:ext uri="{FF2B5EF4-FFF2-40B4-BE49-F238E27FC236}">
                    <a16:creationId xmlns:a16="http://schemas.microsoft.com/office/drawing/2014/main" id="{C445F3E5-B665-4D6C-AB53-3BCA2337BB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7" y="2611"/>
                <a:ext cx="0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2" name="Line 59">
                <a:extLst>
                  <a:ext uri="{FF2B5EF4-FFF2-40B4-BE49-F238E27FC236}">
                    <a16:creationId xmlns:a16="http://schemas.microsoft.com/office/drawing/2014/main" id="{8CEC917A-DEC6-4258-8E72-2082849FD9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3" y="2555"/>
                <a:ext cx="234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3" name="Line 60">
                <a:extLst>
                  <a:ext uri="{FF2B5EF4-FFF2-40B4-BE49-F238E27FC236}">
                    <a16:creationId xmlns:a16="http://schemas.microsoft.com/office/drawing/2014/main" id="{FED6393E-B9DD-4ACF-8859-21E45A1A73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6" y="2555"/>
                <a:ext cx="244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4" name="Line 61">
                <a:extLst>
                  <a:ext uri="{FF2B5EF4-FFF2-40B4-BE49-F238E27FC236}">
                    <a16:creationId xmlns:a16="http://schemas.microsoft.com/office/drawing/2014/main" id="{86F99859-E707-48DB-AC32-3C4736CE2A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34" y="2578"/>
                <a:ext cx="11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3445" name="Line 62">
                <a:extLst>
                  <a:ext uri="{FF2B5EF4-FFF2-40B4-BE49-F238E27FC236}">
                    <a16:creationId xmlns:a16="http://schemas.microsoft.com/office/drawing/2014/main" id="{16F9358A-5EFC-4A27-80F2-248E0F96FF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8" y="2589"/>
                <a:ext cx="111" cy="1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424" name="Line 63">
              <a:extLst>
                <a:ext uri="{FF2B5EF4-FFF2-40B4-BE49-F238E27FC236}">
                  <a16:creationId xmlns:a16="http://schemas.microsoft.com/office/drawing/2014/main" id="{E80747C4-31ED-4C3B-8B81-DFF82BB31F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1930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5" name="Line 64">
              <a:extLst>
                <a:ext uri="{FF2B5EF4-FFF2-40B4-BE49-F238E27FC236}">
                  <a16:creationId xmlns:a16="http://schemas.microsoft.com/office/drawing/2014/main" id="{928E77CB-AB79-48F8-A244-A99983E2A5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2" y="1930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6" name="Line 65">
              <a:extLst>
                <a:ext uri="{FF2B5EF4-FFF2-40B4-BE49-F238E27FC236}">
                  <a16:creationId xmlns:a16="http://schemas.microsoft.com/office/drawing/2014/main" id="{B3658E5D-FFCF-4252-BA8B-A9F74406AE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6" y="2297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7" name="Line 66">
              <a:extLst>
                <a:ext uri="{FF2B5EF4-FFF2-40B4-BE49-F238E27FC236}">
                  <a16:creationId xmlns:a16="http://schemas.microsoft.com/office/drawing/2014/main" id="{5745C2AA-6125-4335-94EF-8AE2B74795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7" y="2308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8" name="Line 67">
              <a:extLst>
                <a:ext uri="{FF2B5EF4-FFF2-40B4-BE49-F238E27FC236}">
                  <a16:creationId xmlns:a16="http://schemas.microsoft.com/office/drawing/2014/main" id="{B47A980F-4CA5-4B18-923B-F8134BF80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48" y="2297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2" name="Group 68">
            <a:extLst>
              <a:ext uri="{FF2B5EF4-FFF2-40B4-BE49-F238E27FC236}">
                <a16:creationId xmlns:a16="http://schemas.microsoft.com/office/drawing/2014/main" id="{36ADCBB6-8DFC-43C0-B162-0197D05ECC3F}"/>
              </a:ext>
            </a:extLst>
          </p:cNvPr>
          <p:cNvGrpSpPr>
            <a:grpSpLocks/>
          </p:cNvGrpSpPr>
          <p:nvPr/>
        </p:nvGrpSpPr>
        <p:grpSpPr bwMode="auto">
          <a:xfrm>
            <a:off x="7783513" y="2586038"/>
            <a:ext cx="176212" cy="176212"/>
            <a:chOff x="1978" y="3911"/>
            <a:chExt cx="111" cy="111"/>
          </a:xfrm>
        </p:grpSpPr>
        <p:sp>
          <p:nvSpPr>
            <p:cNvPr id="143421" name="Line 69">
              <a:extLst>
                <a:ext uri="{FF2B5EF4-FFF2-40B4-BE49-F238E27FC236}">
                  <a16:creationId xmlns:a16="http://schemas.microsoft.com/office/drawing/2014/main" id="{F6E9E1EA-547A-4129-B45A-D0163F1393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2" name="Line 70">
              <a:extLst>
                <a:ext uri="{FF2B5EF4-FFF2-40B4-BE49-F238E27FC236}">
                  <a16:creationId xmlns:a16="http://schemas.microsoft.com/office/drawing/2014/main" id="{B7DFCC2D-ECB0-489F-8C06-A95F22582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5" name="Group 71">
            <a:extLst>
              <a:ext uri="{FF2B5EF4-FFF2-40B4-BE49-F238E27FC236}">
                <a16:creationId xmlns:a16="http://schemas.microsoft.com/office/drawing/2014/main" id="{B6EADE24-7231-4B42-9171-135F2D0E90DB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2587625"/>
            <a:ext cx="176212" cy="176213"/>
            <a:chOff x="1978" y="3911"/>
            <a:chExt cx="111" cy="111"/>
          </a:xfrm>
        </p:grpSpPr>
        <p:sp>
          <p:nvSpPr>
            <p:cNvPr id="143419" name="Line 72">
              <a:extLst>
                <a:ext uri="{FF2B5EF4-FFF2-40B4-BE49-F238E27FC236}">
                  <a16:creationId xmlns:a16="http://schemas.microsoft.com/office/drawing/2014/main" id="{34DEED26-5344-4A79-8CB7-7DA6B9B3A2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20" name="Line 73">
              <a:extLst>
                <a:ext uri="{FF2B5EF4-FFF2-40B4-BE49-F238E27FC236}">
                  <a16:creationId xmlns:a16="http://schemas.microsoft.com/office/drawing/2014/main" id="{C980766E-49D3-498B-BE39-AC407E49C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58" name="Group 74">
            <a:extLst>
              <a:ext uri="{FF2B5EF4-FFF2-40B4-BE49-F238E27FC236}">
                <a16:creationId xmlns:a16="http://schemas.microsoft.com/office/drawing/2014/main" id="{7698B1CC-EEBE-47EC-AC97-84EF66314596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3275013"/>
            <a:ext cx="176213" cy="176212"/>
            <a:chOff x="1978" y="3911"/>
            <a:chExt cx="111" cy="111"/>
          </a:xfrm>
        </p:grpSpPr>
        <p:sp>
          <p:nvSpPr>
            <p:cNvPr id="143417" name="Line 75">
              <a:extLst>
                <a:ext uri="{FF2B5EF4-FFF2-40B4-BE49-F238E27FC236}">
                  <a16:creationId xmlns:a16="http://schemas.microsoft.com/office/drawing/2014/main" id="{D2AE8A78-2854-4E8D-A311-426894247F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8" name="Line 76">
              <a:extLst>
                <a:ext uri="{FF2B5EF4-FFF2-40B4-BE49-F238E27FC236}">
                  <a16:creationId xmlns:a16="http://schemas.microsoft.com/office/drawing/2014/main" id="{F254AC59-C42B-404F-95D1-3619D8FA7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1" name="Group 77">
            <a:extLst>
              <a:ext uri="{FF2B5EF4-FFF2-40B4-BE49-F238E27FC236}">
                <a16:creationId xmlns:a16="http://schemas.microsoft.com/office/drawing/2014/main" id="{A777D2D6-5F08-43FA-85AC-634E03FF6643}"/>
              </a:ext>
            </a:extLst>
          </p:cNvPr>
          <p:cNvGrpSpPr>
            <a:grpSpLocks/>
          </p:cNvGrpSpPr>
          <p:nvPr/>
        </p:nvGrpSpPr>
        <p:grpSpPr bwMode="auto">
          <a:xfrm>
            <a:off x="7289800" y="3240088"/>
            <a:ext cx="176213" cy="176212"/>
            <a:chOff x="1978" y="3911"/>
            <a:chExt cx="111" cy="111"/>
          </a:xfrm>
        </p:grpSpPr>
        <p:sp>
          <p:nvSpPr>
            <p:cNvPr id="143415" name="Line 78">
              <a:extLst>
                <a:ext uri="{FF2B5EF4-FFF2-40B4-BE49-F238E27FC236}">
                  <a16:creationId xmlns:a16="http://schemas.microsoft.com/office/drawing/2014/main" id="{07501DD6-0EEA-4EB1-BE85-539D17CF9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6" name="Line 79">
              <a:extLst>
                <a:ext uri="{FF2B5EF4-FFF2-40B4-BE49-F238E27FC236}">
                  <a16:creationId xmlns:a16="http://schemas.microsoft.com/office/drawing/2014/main" id="{98DE82B3-761B-4B21-A517-D0FD544A63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4" name="Group 80">
            <a:extLst>
              <a:ext uri="{FF2B5EF4-FFF2-40B4-BE49-F238E27FC236}">
                <a16:creationId xmlns:a16="http://schemas.microsoft.com/office/drawing/2014/main" id="{CC112732-73A7-481A-A90E-47A194A8961B}"/>
              </a:ext>
            </a:extLst>
          </p:cNvPr>
          <p:cNvGrpSpPr>
            <a:grpSpLocks/>
          </p:cNvGrpSpPr>
          <p:nvPr/>
        </p:nvGrpSpPr>
        <p:grpSpPr bwMode="auto">
          <a:xfrm>
            <a:off x="8770938" y="3222625"/>
            <a:ext cx="176212" cy="176213"/>
            <a:chOff x="1978" y="3911"/>
            <a:chExt cx="111" cy="111"/>
          </a:xfrm>
        </p:grpSpPr>
        <p:sp>
          <p:nvSpPr>
            <p:cNvPr id="143413" name="Line 81">
              <a:extLst>
                <a:ext uri="{FF2B5EF4-FFF2-40B4-BE49-F238E27FC236}">
                  <a16:creationId xmlns:a16="http://schemas.microsoft.com/office/drawing/2014/main" id="{8AEEB47B-DB9A-42B0-BF22-18409D08ED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4" name="Line 82">
              <a:extLst>
                <a:ext uri="{FF2B5EF4-FFF2-40B4-BE49-F238E27FC236}">
                  <a16:creationId xmlns:a16="http://schemas.microsoft.com/office/drawing/2014/main" id="{CF45E0ED-0401-4EC6-BED7-0B005DF4F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67" name="Group 83">
            <a:extLst>
              <a:ext uri="{FF2B5EF4-FFF2-40B4-BE49-F238E27FC236}">
                <a16:creationId xmlns:a16="http://schemas.microsoft.com/office/drawing/2014/main" id="{467552DF-CD82-46BB-9EAA-1666FD340CFD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4430713"/>
            <a:ext cx="2944813" cy="1614487"/>
            <a:chOff x="2320" y="3081"/>
            <a:chExt cx="1855" cy="1017"/>
          </a:xfrm>
        </p:grpSpPr>
        <p:sp>
          <p:nvSpPr>
            <p:cNvPr id="143396" name="Oval 84">
              <a:extLst>
                <a:ext uri="{FF2B5EF4-FFF2-40B4-BE49-F238E27FC236}">
                  <a16:creationId xmlns:a16="http://schemas.microsoft.com/office/drawing/2014/main" id="{F993DB0A-6C16-4A93-B388-F6B96EE63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08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397" name="Oval 85">
              <a:extLst>
                <a:ext uri="{FF2B5EF4-FFF2-40B4-BE49-F238E27FC236}">
                  <a16:creationId xmlns:a16="http://schemas.microsoft.com/office/drawing/2014/main" id="{32F18F3C-C3EC-4D6E-BF2A-A9D87979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398" name="Oval 86">
              <a:extLst>
                <a:ext uri="{FF2B5EF4-FFF2-40B4-BE49-F238E27FC236}">
                  <a16:creationId xmlns:a16="http://schemas.microsoft.com/office/drawing/2014/main" id="{8C245F8B-F141-4901-871D-CA50A152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5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399" name="Oval 87">
              <a:extLst>
                <a:ext uri="{FF2B5EF4-FFF2-40B4-BE49-F238E27FC236}">
                  <a16:creationId xmlns:a16="http://schemas.microsoft.com/office/drawing/2014/main" id="{5EF8F288-2793-45A0-B597-876D9DAB4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" y="347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400" name="Oval 88">
              <a:extLst>
                <a:ext uri="{FF2B5EF4-FFF2-40B4-BE49-F238E27FC236}">
                  <a16:creationId xmlns:a16="http://schemas.microsoft.com/office/drawing/2014/main" id="{8480ED43-4C83-43E0-89DE-B9D71D6AF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401" name="Oval 89">
              <a:extLst>
                <a:ext uri="{FF2B5EF4-FFF2-40B4-BE49-F238E27FC236}">
                  <a16:creationId xmlns:a16="http://schemas.microsoft.com/office/drawing/2014/main" id="{2EBE90F9-932B-4191-A1C0-036C10A9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8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402" name="Oval 90">
              <a:extLst>
                <a:ext uri="{FF2B5EF4-FFF2-40B4-BE49-F238E27FC236}">
                  <a16:creationId xmlns:a16="http://schemas.microsoft.com/office/drawing/2014/main" id="{5A4766DE-EE53-4BD0-B314-77252A7F6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403" name="Oval 91">
              <a:extLst>
                <a:ext uri="{FF2B5EF4-FFF2-40B4-BE49-F238E27FC236}">
                  <a16:creationId xmlns:a16="http://schemas.microsoft.com/office/drawing/2014/main" id="{04D48866-13F1-4F73-8FA1-2F8023E5A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4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404" name="Oval 92">
              <a:extLst>
                <a:ext uri="{FF2B5EF4-FFF2-40B4-BE49-F238E27FC236}">
                  <a16:creationId xmlns:a16="http://schemas.microsoft.com/office/drawing/2014/main" id="{D9C754CD-577A-4F9A-A87F-7CBEC2F8B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3" y="38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405" name="Line 93">
              <a:extLst>
                <a:ext uri="{FF2B5EF4-FFF2-40B4-BE49-F238E27FC236}">
                  <a16:creationId xmlns:a16="http://schemas.microsoft.com/office/drawing/2014/main" id="{A3EE5E20-9EDE-4E89-8C84-9C4892F03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91" y="3236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6" name="Line 94">
              <a:extLst>
                <a:ext uri="{FF2B5EF4-FFF2-40B4-BE49-F238E27FC236}">
                  <a16:creationId xmlns:a16="http://schemas.microsoft.com/office/drawing/2014/main" id="{5FC48B77-BD95-4D73-90B9-6A2B60C61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02" y="3658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7" name="Line 95">
              <a:extLst>
                <a:ext uri="{FF2B5EF4-FFF2-40B4-BE49-F238E27FC236}">
                  <a16:creationId xmlns:a16="http://schemas.microsoft.com/office/drawing/2014/main" id="{2D631A5A-2F1A-4AE1-87DB-1D3A4E578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03" y="3681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8" name="Line 96">
              <a:extLst>
                <a:ext uri="{FF2B5EF4-FFF2-40B4-BE49-F238E27FC236}">
                  <a16:creationId xmlns:a16="http://schemas.microsoft.com/office/drawing/2014/main" id="{D65BEAF5-F87D-425E-A526-D6E86B59A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618"/>
              <a:ext cx="32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09" name="Line 97">
              <a:extLst>
                <a:ext uri="{FF2B5EF4-FFF2-40B4-BE49-F238E27FC236}">
                  <a16:creationId xmlns:a16="http://schemas.microsoft.com/office/drawing/2014/main" id="{B34E8EF6-B136-4CBA-A4F3-44782D18F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7" y="3618"/>
              <a:ext cx="245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0" name="Line 98">
              <a:extLst>
                <a:ext uri="{FF2B5EF4-FFF2-40B4-BE49-F238E27FC236}">
                  <a16:creationId xmlns:a16="http://schemas.microsoft.com/office/drawing/2014/main" id="{6F09D4D5-E2E1-4957-B754-47DB26F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" y="3985"/>
              <a:ext cx="188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1" name="Line 99">
              <a:extLst>
                <a:ext uri="{FF2B5EF4-FFF2-40B4-BE49-F238E27FC236}">
                  <a16:creationId xmlns:a16="http://schemas.microsoft.com/office/drawing/2014/main" id="{9475DAFC-EF4C-4234-B1F8-D8D62A20A4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2" y="3996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412" name="Line 100">
              <a:extLst>
                <a:ext uri="{FF2B5EF4-FFF2-40B4-BE49-F238E27FC236}">
                  <a16:creationId xmlns:a16="http://schemas.microsoft.com/office/drawing/2014/main" id="{CA34447A-A1CC-43C8-B51F-85653C603E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3" y="3985"/>
              <a:ext cx="189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0085" name="Group 101">
            <a:extLst>
              <a:ext uri="{FF2B5EF4-FFF2-40B4-BE49-F238E27FC236}">
                <a16:creationId xmlns:a16="http://schemas.microsoft.com/office/drawing/2014/main" id="{99B54EA9-7584-4A75-BB92-68CFAA3C388B}"/>
              </a:ext>
            </a:extLst>
          </p:cNvPr>
          <p:cNvGrpSpPr>
            <a:grpSpLocks/>
          </p:cNvGrpSpPr>
          <p:nvPr/>
        </p:nvGrpSpPr>
        <p:grpSpPr bwMode="auto">
          <a:xfrm>
            <a:off x="4679950" y="4070351"/>
            <a:ext cx="2257425" cy="2565430"/>
            <a:chOff x="2948" y="2565"/>
            <a:chExt cx="1424" cy="1755"/>
          </a:xfrm>
        </p:grpSpPr>
        <p:sp>
          <p:nvSpPr>
            <p:cNvPr id="143379" name="Oval 102">
              <a:extLst>
                <a:ext uri="{FF2B5EF4-FFF2-40B4-BE49-F238E27FC236}">
                  <a16:creationId xmlns:a16="http://schemas.microsoft.com/office/drawing/2014/main" id="{AB8D02F5-E951-4247-BABB-8FCA8E6A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3380" name="Oval 103">
              <a:extLst>
                <a:ext uri="{FF2B5EF4-FFF2-40B4-BE49-F238E27FC236}">
                  <a16:creationId xmlns:a16="http://schemas.microsoft.com/office/drawing/2014/main" id="{6DE79133-BCD1-45FB-ABFC-C7F567DC3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3381" name="Oval 104">
              <a:extLst>
                <a:ext uri="{FF2B5EF4-FFF2-40B4-BE49-F238E27FC236}">
                  <a16:creationId xmlns:a16="http://schemas.microsoft.com/office/drawing/2014/main" id="{36851F94-D29B-4F91-AB59-5CE516246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3382" name="Oval 105">
              <a:extLst>
                <a:ext uri="{FF2B5EF4-FFF2-40B4-BE49-F238E27FC236}">
                  <a16:creationId xmlns:a16="http://schemas.microsoft.com/office/drawing/2014/main" id="{B24E7F3B-4520-422B-883C-31FF3FAAD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3383" name="Oval 106">
              <a:extLst>
                <a:ext uri="{FF2B5EF4-FFF2-40B4-BE49-F238E27FC236}">
                  <a16:creationId xmlns:a16="http://schemas.microsoft.com/office/drawing/2014/main" id="{E1CAB09D-CC3C-4807-85D2-6462E1CC9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3384" name="Oval 107">
              <a:extLst>
                <a:ext uri="{FF2B5EF4-FFF2-40B4-BE49-F238E27FC236}">
                  <a16:creationId xmlns:a16="http://schemas.microsoft.com/office/drawing/2014/main" id="{790BD220-7CD9-441B-8DE0-FF99072A5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3385" name="Oval 108">
              <a:extLst>
                <a:ext uri="{FF2B5EF4-FFF2-40B4-BE49-F238E27FC236}">
                  <a16:creationId xmlns:a16="http://schemas.microsoft.com/office/drawing/2014/main" id="{F4C18297-1704-4DCE-B0A7-E0DF88805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3386" name="Oval 109">
              <a:extLst>
                <a:ext uri="{FF2B5EF4-FFF2-40B4-BE49-F238E27FC236}">
                  <a16:creationId xmlns:a16="http://schemas.microsoft.com/office/drawing/2014/main" id="{9D6C9409-53DB-4DC8-BF82-A76E9A8C0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3387" name="Oval 110">
              <a:extLst>
                <a:ext uri="{FF2B5EF4-FFF2-40B4-BE49-F238E27FC236}">
                  <a16:creationId xmlns:a16="http://schemas.microsoft.com/office/drawing/2014/main" id="{6BF416E2-3B73-4526-B761-B62C9A147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3388" name="Line 111">
              <a:extLst>
                <a:ext uri="{FF2B5EF4-FFF2-40B4-BE49-F238E27FC236}">
                  <a16:creationId xmlns:a16="http://schemas.microsoft.com/office/drawing/2014/main" id="{733BBB7C-7D6A-46EA-865A-EBF7C0166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89" name="Line 112">
              <a:extLst>
                <a:ext uri="{FF2B5EF4-FFF2-40B4-BE49-F238E27FC236}">
                  <a16:creationId xmlns:a16="http://schemas.microsoft.com/office/drawing/2014/main" id="{0EEA6DCD-B418-4FE2-A697-CCAE52936E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0" name="Line 113">
              <a:extLst>
                <a:ext uri="{FF2B5EF4-FFF2-40B4-BE49-F238E27FC236}">
                  <a16:creationId xmlns:a16="http://schemas.microsoft.com/office/drawing/2014/main" id="{F48B3297-47FB-473D-885E-4BDE3CD949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1" name="Line 114">
              <a:extLst>
                <a:ext uri="{FF2B5EF4-FFF2-40B4-BE49-F238E27FC236}">
                  <a16:creationId xmlns:a16="http://schemas.microsoft.com/office/drawing/2014/main" id="{2293C61E-0D58-4931-AF1D-6391F6EF8E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2" name="Line 115">
              <a:extLst>
                <a:ext uri="{FF2B5EF4-FFF2-40B4-BE49-F238E27FC236}">
                  <a16:creationId xmlns:a16="http://schemas.microsoft.com/office/drawing/2014/main" id="{988B8B79-CD07-46F4-A439-342259541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3" name="Line 116">
              <a:extLst>
                <a:ext uri="{FF2B5EF4-FFF2-40B4-BE49-F238E27FC236}">
                  <a16:creationId xmlns:a16="http://schemas.microsoft.com/office/drawing/2014/main" id="{18B71FE7-5785-47E7-87EA-6580AD6EF0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4" name="Line 117">
              <a:extLst>
                <a:ext uri="{FF2B5EF4-FFF2-40B4-BE49-F238E27FC236}">
                  <a16:creationId xmlns:a16="http://schemas.microsoft.com/office/drawing/2014/main" id="{FFFBE6E1-4BFD-440B-AE72-950C2046CC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395" name="Line 118">
              <a:extLst>
                <a:ext uri="{FF2B5EF4-FFF2-40B4-BE49-F238E27FC236}">
                  <a16:creationId xmlns:a16="http://schemas.microsoft.com/office/drawing/2014/main" id="{BE14C86B-C00F-42BB-BBB9-A07FD8AC2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0103" name="Text Box 119">
            <a:extLst>
              <a:ext uri="{FF2B5EF4-FFF2-40B4-BE49-F238E27FC236}">
                <a16:creationId xmlns:a16="http://schemas.microsoft.com/office/drawing/2014/main" id="{F954EA37-DA4C-4375-B458-69D4D6AC8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887" y="6235670"/>
            <a:ext cx="4288353" cy="400110"/>
          </a:xfrm>
          <a:prstGeom prst="rect">
            <a:avLst/>
          </a:prstGeom>
          <a:noFill/>
          <a:ln w="38100">
            <a:solidFill>
              <a:srgbClr val="00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树转换成的二叉树其右子树一定为空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9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9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9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0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00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0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00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00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0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00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0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0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00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70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0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0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0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70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build="p" bldLvl="5" autoUpdateAnimBg="0"/>
      <p:bldP spid="170103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78DDB76F-C938-495F-912D-D5C8CAD8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75" y="0"/>
            <a:ext cx="8501063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树转换成树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加线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亲结点的左孩子，则将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的右孩子，右孩子的右孩子，……沿分支找到的所有右孩子，都与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亲用线连起来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3" fontAlgn="base">
              <a:spcAft>
                <a:spcPct val="0"/>
              </a:spcAft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抹线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：抹掉原二叉树</a:t>
            </a:r>
            <a:r>
              <a:rPr lang="zh-CN" altLang="en-US" sz="2400" dirty="0">
                <a:solidFill>
                  <a:srgbClr val="660066"/>
                </a:solidFill>
              </a:rPr>
              <a:t>中父亲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与右孩子之间的连线</a:t>
            </a:r>
          </a:p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调整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：将结点按层次排列，形成树结构</a:t>
            </a:r>
          </a:p>
        </p:txBody>
      </p:sp>
      <p:grpSp>
        <p:nvGrpSpPr>
          <p:cNvPr id="171011" name="Group 3">
            <a:extLst>
              <a:ext uri="{FF2B5EF4-FFF2-40B4-BE49-F238E27FC236}">
                <a16:creationId xmlns:a16="http://schemas.microsoft.com/office/drawing/2014/main" id="{1FB1DBD7-5AE0-4864-B82F-6640D9302661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538413"/>
            <a:ext cx="2260600" cy="2786062"/>
            <a:chOff x="2948" y="2565"/>
            <a:chExt cx="1424" cy="1755"/>
          </a:xfrm>
        </p:grpSpPr>
        <p:sp>
          <p:nvSpPr>
            <p:cNvPr id="144486" name="Oval 4">
              <a:extLst>
                <a:ext uri="{FF2B5EF4-FFF2-40B4-BE49-F238E27FC236}">
                  <a16:creationId xmlns:a16="http://schemas.microsoft.com/office/drawing/2014/main" id="{74CF63BE-7007-45BC-9B8F-AD5FAA193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" y="256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87" name="Oval 5">
              <a:extLst>
                <a:ext uri="{FF2B5EF4-FFF2-40B4-BE49-F238E27FC236}">
                  <a16:creationId xmlns:a16="http://schemas.microsoft.com/office/drawing/2014/main" id="{236654A7-A997-4F70-BFA6-738809B6E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6" y="282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88" name="Oval 6">
              <a:extLst>
                <a:ext uri="{FF2B5EF4-FFF2-40B4-BE49-F238E27FC236}">
                  <a16:creationId xmlns:a16="http://schemas.microsoft.com/office/drawing/2014/main" id="{BFE90FEA-8672-4DB6-848E-D0970A231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0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89" name="Oval 7">
              <a:extLst>
                <a:ext uri="{FF2B5EF4-FFF2-40B4-BE49-F238E27FC236}">
                  <a16:creationId xmlns:a16="http://schemas.microsoft.com/office/drawing/2014/main" id="{B84C4E21-226C-47CF-9E8E-D505EFB63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90" name="Oval 8">
              <a:extLst>
                <a:ext uri="{FF2B5EF4-FFF2-40B4-BE49-F238E27FC236}">
                  <a16:creationId xmlns:a16="http://schemas.microsoft.com/office/drawing/2014/main" id="{282809C1-533E-42D7-96F2-436096DFC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8" y="3106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91" name="Oval 9">
              <a:extLst>
                <a:ext uri="{FF2B5EF4-FFF2-40B4-BE49-F238E27FC236}">
                  <a16:creationId xmlns:a16="http://schemas.microsoft.com/office/drawing/2014/main" id="{41A213D7-6B37-483C-9751-5E79D15BA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3" y="340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92" name="Oval 10">
              <a:extLst>
                <a:ext uri="{FF2B5EF4-FFF2-40B4-BE49-F238E27FC236}">
                  <a16:creationId xmlns:a16="http://schemas.microsoft.com/office/drawing/2014/main" id="{1C49D197-A6DE-4DDC-8D41-3A61BACFF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376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93" name="Oval 11">
              <a:extLst>
                <a:ext uri="{FF2B5EF4-FFF2-40B4-BE49-F238E27FC236}">
                  <a16:creationId xmlns:a16="http://schemas.microsoft.com/office/drawing/2014/main" id="{E8A6649E-31FC-48AF-8403-6F23DB1CB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377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94" name="Oval 12">
              <a:extLst>
                <a:ext uri="{FF2B5EF4-FFF2-40B4-BE49-F238E27FC236}">
                  <a16:creationId xmlns:a16="http://schemas.microsoft.com/office/drawing/2014/main" id="{875ABD34-EB25-43A8-9F9B-A4C9CE5C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087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95" name="Line 13">
              <a:extLst>
                <a:ext uri="{FF2B5EF4-FFF2-40B4-BE49-F238E27FC236}">
                  <a16:creationId xmlns:a16="http://schemas.microsoft.com/office/drawing/2014/main" id="{F3076DD8-4093-4DD4-9374-C1B652D8D6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2722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6" name="Line 14">
              <a:extLst>
                <a:ext uri="{FF2B5EF4-FFF2-40B4-BE49-F238E27FC236}">
                  <a16:creationId xmlns:a16="http://schemas.microsoft.com/office/drawing/2014/main" id="{1D28949D-CFD6-4C3C-88D7-8C98F78518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4" y="3033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7" name="Line 15">
              <a:extLst>
                <a:ext uri="{FF2B5EF4-FFF2-40B4-BE49-F238E27FC236}">
                  <a16:creationId xmlns:a16="http://schemas.microsoft.com/office/drawing/2014/main" id="{256F48E1-1B69-408D-934A-3CCD1350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4" y="3300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8" name="Line 16">
              <a:extLst>
                <a:ext uri="{FF2B5EF4-FFF2-40B4-BE49-F238E27FC236}">
                  <a16:creationId xmlns:a16="http://schemas.microsoft.com/office/drawing/2014/main" id="{F6BDBB02-9CC1-444F-93B1-FB5DF77B2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3600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99" name="Line 17">
              <a:extLst>
                <a:ext uri="{FF2B5EF4-FFF2-40B4-BE49-F238E27FC236}">
                  <a16:creationId xmlns:a16="http://schemas.microsoft.com/office/drawing/2014/main" id="{8B943057-34CC-4691-A398-A9A4EFF44F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02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0" name="Line 18">
              <a:extLst>
                <a:ext uri="{FF2B5EF4-FFF2-40B4-BE49-F238E27FC236}">
                  <a16:creationId xmlns:a16="http://schemas.microsoft.com/office/drawing/2014/main" id="{20E53F33-B9E6-4057-9A33-519C90949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5" y="3333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1" name="Line 19">
              <a:extLst>
                <a:ext uri="{FF2B5EF4-FFF2-40B4-BE49-F238E27FC236}">
                  <a16:creationId xmlns:a16="http://schemas.microsoft.com/office/drawing/2014/main" id="{D6C63B6F-553F-4517-980E-0688FE4220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4" y="3633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502" name="Line 20">
              <a:extLst>
                <a:ext uri="{FF2B5EF4-FFF2-40B4-BE49-F238E27FC236}">
                  <a16:creationId xmlns:a16="http://schemas.microsoft.com/office/drawing/2014/main" id="{A0D781AB-3BB3-43FE-A1BF-ECA8B7CE2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3966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29" name="Group 21">
            <a:extLst>
              <a:ext uri="{FF2B5EF4-FFF2-40B4-BE49-F238E27FC236}">
                <a16:creationId xmlns:a16="http://schemas.microsoft.com/office/drawing/2014/main" id="{2273D367-BAD0-4697-8310-554DC5CB4787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2536825"/>
            <a:ext cx="2260600" cy="2786063"/>
            <a:chOff x="1715" y="1598"/>
            <a:chExt cx="1424" cy="1755"/>
          </a:xfrm>
        </p:grpSpPr>
        <p:sp>
          <p:nvSpPr>
            <p:cNvPr id="144468" name="Oval 22">
              <a:extLst>
                <a:ext uri="{FF2B5EF4-FFF2-40B4-BE49-F238E27FC236}">
                  <a16:creationId xmlns:a16="http://schemas.microsoft.com/office/drawing/2014/main" id="{99925CAA-AD96-49C4-BDC6-258CE0B55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59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grpSp>
          <p:nvGrpSpPr>
            <p:cNvPr id="144469" name="Group 23">
              <a:extLst>
                <a:ext uri="{FF2B5EF4-FFF2-40B4-BE49-F238E27FC236}">
                  <a16:creationId xmlns:a16="http://schemas.microsoft.com/office/drawing/2014/main" id="{383E079B-A314-4188-BEF4-156CB9224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5" y="1755"/>
              <a:ext cx="1424" cy="1598"/>
              <a:chOff x="1715" y="1755"/>
              <a:chExt cx="1424" cy="1598"/>
            </a:xfrm>
          </p:grpSpPr>
          <p:sp>
            <p:nvSpPr>
              <p:cNvPr id="144470" name="Oval 24">
                <a:extLst>
                  <a:ext uri="{FF2B5EF4-FFF2-40B4-BE49-F238E27FC236}">
                    <a16:creationId xmlns:a16="http://schemas.microsoft.com/office/drawing/2014/main" id="{FA3798F5-0E1C-4C1C-9412-5F3E59FC4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3" y="186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4471" name="Oval 25">
                <a:extLst>
                  <a:ext uri="{FF2B5EF4-FFF2-40B4-BE49-F238E27FC236}">
                    <a16:creationId xmlns:a16="http://schemas.microsoft.com/office/drawing/2014/main" id="{CA6802E6-761F-4D13-8ADF-36B8E3CA3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4472" name="Oval 26">
                <a:extLst>
                  <a:ext uri="{FF2B5EF4-FFF2-40B4-BE49-F238E27FC236}">
                    <a16:creationId xmlns:a16="http://schemas.microsoft.com/office/drawing/2014/main" id="{25AADF33-90B3-44F3-BE99-6CAFC189D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4473" name="Oval 27">
                <a:extLst>
                  <a:ext uri="{FF2B5EF4-FFF2-40B4-BE49-F238E27FC236}">
                    <a16:creationId xmlns:a16="http://schemas.microsoft.com/office/drawing/2014/main" id="{7B6A6156-299B-4068-88BE-EA82A31B35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21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4474" name="Oval 28">
                <a:extLst>
                  <a:ext uri="{FF2B5EF4-FFF2-40B4-BE49-F238E27FC236}">
                    <a16:creationId xmlns:a16="http://schemas.microsoft.com/office/drawing/2014/main" id="{3B9A9637-7872-4474-9ED9-D6A190971A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0" y="243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4475" name="Oval 29">
                <a:extLst>
                  <a:ext uri="{FF2B5EF4-FFF2-40B4-BE49-F238E27FC236}">
                    <a16:creationId xmlns:a16="http://schemas.microsoft.com/office/drawing/2014/main" id="{35F1434E-0F68-4C33-BDE7-DFD0E36E1B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79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4476" name="Oval 30">
                <a:extLst>
                  <a:ext uri="{FF2B5EF4-FFF2-40B4-BE49-F238E27FC236}">
                    <a16:creationId xmlns:a16="http://schemas.microsoft.com/office/drawing/2014/main" id="{02CB1071-B208-4FD7-919F-13168BBF15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2" y="280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4477" name="Oval 31">
                <a:extLst>
                  <a:ext uri="{FF2B5EF4-FFF2-40B4-BE49-F238E27FC236}">
                    <a16:creationId xmlns:a16="http://schemas.microsoft.com/office/drawing/2014/main" id="{DD9EA507-48E2-4E2C-9AF6-461CD7A9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7" y="312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4478" name="Line 32">
                <a:extLst>
                  <a:ext uri="{FF2B5EF4-FFF2-40B4-BE49-F238E27FC236}">
                    <a16:creationId xmlns:a16="http://schemas.microsoft.com/office/drawing/2014/main" id="{B8494694-8285-4519-BB04-30FB4E9B3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12" y="1755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79" name="Line 33">
                <a:extLst>
                  <a:ext uri="{FF2B5EF4-FFF2-40B4-BE49-F238E27FC236}">
                    <a16:creationId xmlns:a16="http://schemas.microsoft.com/office/drawing/2014/main" id="{703560DE-ACBA-4C82-8711-24974E35C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01" y="2066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0" name="Line 34">
                <a:extLst>
                  <a:ext uri="{FF2B5EF4-FFF2-40B4-BE49-F238E27FC236}">
                    <a16:creationId xmlns:a16="http://schemas.microsoft.com/office/drawing/2014/main" id="{315C0D49-FA67-430A-8A97-DD2759C7E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2333"/>
                <a:ext cx="133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1" name="Line 35">
                <a:extLst>
                  <a:ext uri="{FF2B5EF4-FFF2-40B4-BE49-F238E27FC236}">
                    <a16:creationId xmlns:a16="http://schemas.microsoft.com/office/drawing/2014/main" id="{E6E31E4A-C2DB-4B4D-889D-9CE5B229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7" y="2633"/>
                <a:ext cx="156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2" name="Line 36">
                <a:extLst>
                  <a:ext uri="{FF2B5EF4-FFF2-40B4-BE49-F238E27FC236}">
                    <a16:creationId xmlns:a16="http://schemas.microsoft.com/office/drawing/2014/main" id="{B9A3C1A0-1994-4812-BAE0-566BE74A0E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2" y="2055"/>
                <a:ext cx="144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3" name="Line 37">
                <a:extLst>
                  <a:ext uri="{FF2B5EF4-FFF2-40B4-BE49-F238E27FC236}">
                    <a16:creationId xmlns:a16="http://schemas.microsoft.com/office/drawing/2014/main" id="{9D7F969E-7EA5-4B71-9B73-4FEC40524D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2366"/>
                <a:ext cx="167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4" name="Line 38">
                <a:extLst>
                  <a:ext uri="{FF2B5EF4-FFF2-40B4-BE49-F238E27FC236}">
                    <a16:creationId xmlns:a16="http://schemas.microsoft.com/office/drawing/2014/main" id="{6B6601D8-A707-4711-B7EC-D573FBEFF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1" y="2666"/>
                <a:ext cx="67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485" name="Line 39">
                <a:extLst>
                  <a:ext uri="{FF2B5EF4-FFF2-40B4-BE49-F238E27FC236}">
                    <a16:creationId xmlns:a16="http://schemas.microsoft.com/office/drawing/2014/main" id="{E86E28CF-6049-42D1-B814-6D934DD2C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56" y="2999"/>
                <a:ext cx="156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71048" name="Line 40">
            <a:extLst>
              <a:ext uri="{FF2B5EF4-FFF2-40B4-BE49-F238E27FC236}">
                <a16:creationId xmlns:a16="http://schemas.microsoft.com/office/drawing/2014/main" id="{AA33F4C6-A512-4757-AEB6-ED26D712C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6363" y="2909888"/>
            <a:ext cx="0" cy="5111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49" name="Line 41">
            <a:extLst>
              <a:ext uri="{FF2B5EF4-FFF2-40B4-BE49-F238E27FC236}">
                <a16:creationId xmlns:a16="http://schemas.microsoft.com/office/drawing/2014/main" id="{04079856-C6C8-44A9-9C85-600380C2B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7650" y="2840038"/>
            <a:ext cx="388938" cy="10223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0" name="Line 42">
            <a:extLst>
              <a:ext uri="{FF2B5EF4-FFF2-40B4-BE49-F238E27FC236}">
                <a16:creationId xmlns:a16="http://schemas.microsoft.com/office/drawing/2014/main" id="{BB4A8F18-1DB2-40F2-864B-8D2D63ED5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0263" y="3297238"/>
            <a:ext cx="0" cy="60007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1" name="Line 43">
            <a:extLst>
              <a:ext uri="{FF2B5EF4-FFF2-40B4-BE49-F238E27FC236}">
                <a16:creationId xmlns:a16="http://schemas.microsoft.com/office/drawing/2014/main" id="{D8886A32-320A-48B1-BCC8-3455E3275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2650" y="3297238"/>
            <a:ext cx="333375" cy="112871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052" name="Line 44">
            <a:extLst>
              <a:ext uri="{FF2B5EF4-FFF2-40B4-BE49-F238E27FC236}">
                <a16:creationId xmlns:a16="http://schemas.microsoft.com/office/drawing/2014/main" id="{B8F3602C-EF59-4974-B70C-B834D12A6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3900" y="4162425"/>
            <a:ext cx="282575" cy="81121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1053" name="Group 45">
            <a:extLst>
              <a:ext uri="{FF2B5EF4-FFF2-40B4-BE49-F238E27FC236}">
                <a16:creationId xmlns:a16="http://schemas.microsoft.com/office/drawing/2014/main" id="{0463CE49-E732-4448-BE72-F63282B1D0B4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2601913"/>
            <a:ext cx="2260600" cy="2786062"/>
            <a:chOff x="3144" y="1639"/>
            <a:chExt cx="1424" cy="1755"/>
          </a:xfrm>
        </p:grpSpPr>
        <p:sp>
          <p:nvSpPr>
            <p:cNvPr id="144446" name="Oval 46">
              <a:extLst>
                <a:ext uri="{FF2B5EF4-FFF2-40B4-BE49-F238E27FC236}">
                  <a16:creationId xmlns:a16="http://schemas.microsoft.com/office/drawing/2014/main" id="{DDE8A5C9-E46C-4DC2-895C-A5635243E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63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47" name="Oval 47">
              <a:extLst>
                <a:ext uri="{FF2B5EF4-FFF2-40B4-BE49-F238E27FC236}">
                  <a16:creationId xmlns:a16="http://schemas.microsoft.com/office/drawing/2014/main" id="{422D5F37-9FF2-4470-879C-733FE3792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2" y="190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48" name="Oval 48">
              <a:extLst>
                <a:ext uri="{FF2B5EF4-FFF2-40B4-BE49-F238E27FC236}">
                  <a16:creationId xmlns:a16="http://schemas.microsoft.com/office/drawing/2014/main" id="{4E34AF7E-4D26-4272-A360-2BEC15EDD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6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49" name="Oval 49">
              <a:extLst>
                <a:ext uri="{FF2B5EF4-FFF2-40B4-BE49-F238E27FC236}">
                  <a16:creationId xmlns:a16="http://schemas.microsoft.com/office/drawing/2014/main" id="{C1E59CF3-A1FE-405A-AB41-3A96048FD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50" name="Oval 50">
              <a:extLst>
                <a:ext uri="{FF2B5EF4-FFF2-40B4-BE49-F238E27FC236}">
                  <a16:creationId xmlns:a16="http://schemas.microsoft.com/office/drawing/2014/main" id="{FF0C7902-E834-4449-8D53-88926EDED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21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51" name="Oval 51">
              <a:extLst>
                <a:ext uri="{FF2B5EF4-FFF2-40B4-BE49-F238E27FC236}">
                  <a16:creationId xmlns:a16="http://schemas.microsoft.com/office/drawing/2014/main" id="{54C73BA7-7745-4EC4-98C3-78745DA05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9" y="247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52" name="Oval 52">
              <a:extLst>
                <a:ext uri="{FF2B5EF4-FFF2-40B4-BE49-F238E27FC236}">
                  <a16:creationId xmlns:a16="http://schemas.microsoft.com/office/drawing/2014/main" id="{29AE72E9-EE82-475D-883A-4D88DCD7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8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53" name="Oval 53">
              <a:extLst>
                <a:ext uri="{FF2B5EF4-FFF2-40B4-BE49-F238E27FC236}">
                  <a16:creationId xmlns:a16="http://schemas.microsoft.com/office/drawing/2014/main" id="{1EFC1E53-82A9-46C2-B270-41B2C57C0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" y="2845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54" name="Oval 54">
              <a:extLst>
                <a:ext uri="{FF2B5EF4-FFF2-40B4-BE49-F238E27FC236}">
                  <a16:creationId xmlns:a16="http://schemas.microsoft.com/office/drawing/2014/main" id="{389274CA-5E79-4049-8F26-90260142C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" y="3161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55" name="Line 55">
              <a:extLst>
                <a:ext uri="{FF2B5EF4-FFF2-40B4-BE49-F238E27FC236}">
                  <a16:creationId xmlns:a16="http://schemas.microsoft.com/office/drawing/2014/main" id="{BF699A5F-CE5A-4D82-B4B6-D3F3F6D68B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1" y="1796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6" name="Line 56">
              <a:extLst>
                <a:ext uri="{FF2B5EF4-FFF2-40B4-BE49-F238E27FC236}">
                  <a16:creationId xmlns:a16="http://schemas.microsoft.com/office/drawing/2014/main" id="{E0208CC2-56D9-4F2F-9F7F-FBD8CB306D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0" y="210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7" name="Line 57">
              <a:extLst>
                <a:ext uri="{FF2B5EF4-FFF2-40B4-BE49-F238E27FC236}">
                  <a16:creationId xmlns:a16="http://schemas.microsoft.com/office/drawing/2014/main" id="{2F8DBDDF-B2D0-4DAE-98D9-35007A840A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2374"/>
              <a:ext cx="133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8" name="Line 58">
              <a:extLst>
                <a:ext uri="{FF2B5EF4-FFF2-40B4-BE49-F238E27FC236}">
                  <a16:creationId xmlns:a16="http://schemas.microsoft.com/office/drawing/2014/main" id="{A98A2970-60A9-4041-9AE2-9061B1A711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6" y="2674"/>
              <a:ext cx="156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59" name="Line 59">
              <a:extLst>
                <a:ext uri="{FF2B5EF4-FFF2-40B4-BE49-F238E27FC236}">
                  <a16:creationId xmlns:a16="http://schemas.microsoft.com/office/drawing/2014/main" id="{15CC54C2-FB44-4EC1-8538-50B010AB8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1" y="2096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0" name="Line 60">
              <a:extLst>
                <a:ext uri="{FF2B5EF4-FFF2-40B4-BE49-F238E27FC236}">
                  <a16:creationId xmlns:a16="http://schemas.microsoft.com/office/drawing/2014/main" id="{DA821CEA-2BB7-4A69-8BC1-A15ECC11FE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1" y="2407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1" name="Line 61">
              <a:extLst>
                <a:ext uri="{FF2B5EF4-FFF2-40B4-BE49-F238E27FC236}">
                  <a16:creationId xmlns:a16="http://schemas.microsoft.com/office/drawing/2014/main" id="{45812254-595F-4072-9E5B-CD21D5B65D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0" y="2707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2" name="Line 62">
              <a:extLst>
                <a:ext uri="{FF2B5EF4-FFF2-40B4-BE49-F238E27FC236}">
                  <a16:creationId xmlns:a16="http://schemas.microsoft.com/office/drawing/2014/main" id="{BB3D30BD-7F10-494F-844B-1BF75EE3C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5" y="3040"/>
              <a:ext cx="156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3" name="Line 63">
              <a:extLst>
                <a:ext uri="{FF2B5EF4-FFF2-40B4-BE49-F238E27FC236}">
                  <a16:creationId xmlns:a16="http://schemas.microsoft.com/office/drawing/2014/main" id="{8DE41F32-747F-4533-BE26-576ECBF2F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" y="1874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4" name="Line 64">
              <a:extLst>
                <a:ext uri="{FF2B5EF4-FFF2-40B4-BE49-F238E27FC236}">
                  <a16:creationId xmlns:a16="http://schemas.microsoft.com/office/drawing/2014/main" id="{D75767BA-64F6-45E2-A988-1F83ECF50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5" y="1830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5" name="Line 65">
              <a:extLst>
                <a:ext uri="{FF2B5EF4-FFF2-40B4-BE49-F238E27FC236}">
                  <a16:creationId xmlns:a16="http://schemas.microsoft.com/office/drawing/2014/main" id="{7621E5A4-C8DE-4A45-AA41-F8CA9192C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118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6" name="Line 66">
              <a:extLst>
                <a:ext uri="{FF2B5EF4-FFF2-40B4-BE49-F238E27FC236}">
                  <a16:creationId xmlns:a16="http://schemas.microsoft.com/office/drawing/2014/main" id="{941A62AB-5098-4594-9EC2-C86B38596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5" y="2118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67" name="Line 67">
              <a:extLst>
                <a:ext uri="{FF2B5EF4-FFF2-40B4-BE49-F238E27FC236}">
                  <a16:creationId xmlns:a16="http://schemas.microsoft.com/office/drawing/2014/main" id="{4F6A1478-0697-4EB6-ABFC-E5D04D373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5" y="2663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76" name="Group 68">
            <a:extLst>
              <a:ext uri="{FF2B5EF4-FFF2-40B4-BE49-F238E27FC236}">
                <a16:creationId xmlns:a16="http://schemas.microsoft.com/office/drawing/2014/main" id="{1667CD36-D22E-4E33-B111-55EBD333B08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376613"/>
            <a:ext cx="176213" cy="176212"/>
            <a:chOff x="1978" y="3911"/>
            <a:chExt cx="111" cy="111"/>
          </a:xfrm>
        </p:grpSpPr>
        <p:sp>
          <p:nvSpPr>
            <p:cNvPr id="144444" name="Line 69">
              <a:extLst>
                <a:ext uri="{FF2B5EF4-FFF2-40B4-BE49-F238E27FC236}">
                  <a16:creationId xmlns:a16="http://schemas.microsoft.com/office/drawing/2014/main" id="{B7F03C4D-4153-4277-A5A1-649DDFC94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5" name="Line 70">
              <a:extLst>
                <a:ext uri="{FF2B5EF4-FFF2-40B4-BE49-F238E27FC236}">
                  <a16:creationId xmlns:a16="http://schemas.microsoft.com/office/drawing/2014/main" id="{1A74F74F-4D5E-43F0-AB80-454E52678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79" name="Group 71">
            <a:extLst>
              <a:ext uri="{FF2B5EF4-FFF2-40B4-BE49-F238E27FC236}">
                <a16:creationId xmlns:a16="http://schemas.microsoft.com/office/drawing/2014/main" id="{7DDECE53-A395-476B-A8C7-F1E9DDE73E8C}"/>
              </a:ext>
            </a:extLst>
          </p:cNvPr>
          <p:cNvGrpSpPr>
            <a:grpSpLocks/>
          </p:cNvGrpSpPr>
          <p:nvPr/>
        </p:nvGrpSpPr>
        <p:grpSpPr bwMode="auto">
          <a:xfrm>
            <a:off x="6276975" y="3871913"/>
            <a:ext cx="176213" cy="176212"/>
            <a:chOff x="1978" y="3911"/>
            <a:chExt cx="111" cy="111"/>
          </a:xfrm>
        </p:grpSpPr>
        <p:sp>
          <p:nvSpPr>
            <p:cNvPr id="144442" name="Line 72">
              <a:extLst>
                <a:ext uri="{FF2B5EF4-FFF2-40B4-BE49-F238E27FC236}">
                  <a16:creationId xmlns:a16="http://schemas.microsoft.com/office/drawing/2014/main" id="{B4DA5E48-5C8D-4629-B354-C32978184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3" name="Line 73">
              <a:extLst>
                <a:ext uri="{FF2B5EF4-FFF2-40B4-BE49-F238E27FC236}">
                  <a16:creationId xmlns:a16="http://schemas.microsoft.com/office/drawing/2014/main" id="{D1DE3D79-6D80-4726-BD96-2D12AEDF4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2" name="Group 74">
            <a:extLst>
              <a:ext uri="{FF2B5EF4-FFF2-40B4-BE49-F238E27FC236}">
                <a16:creationId xmlns:a16="http://schemas.microsoft.com/office/drawing/2014/main" id="{749EE7A7-1171-43C7-ABF6-7843A78822AE}"/>
              </a:ext>
            </a:extLst>
          </p:cNvPr>
          <p:cNvGrpSpPr>
            <a:grpSpLocks/>
          </p:cNvGrpSpPr>
          <p:nvPr/>
        </p:nvGrpSpPr>
        <p:grpSpPr bwMode="auto">
          <a:xfrm>
            <a:off x="5307013" y="3802063"/>
            <a:ext cx="176212" cy="176212"/>
            <a:chOff x="1978" y="3911"/>
            <a:chExt cx="111" cy="111"/>
          </a:xfrm>
        </p:grpSpPr>
        <p:sp>
          <p:nvSpPr>
            <p:cNvPr id="144440" name="Line 75">
              <a:extLst>
                <a:ext uri="{FF2B5EF4-FFF2-40B4-BE49-F238E27FC236}">
                  <a16:creationId xmlns:a16="http://schemas.microsoft.com/office/drawing/2014/main" id="{9E3AE8BF-7479-4A7A-9987-80CFF6BD9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41" name="Line 76">
              <a:extLst>
                <a:ext uri="{FF2B5EF4-FFF2-40B4-BE49-F238E27FC236}">
                  <a16:creationId xmlns:a16="http://schemas.microsoft.com/office/drawing/2014/main" id="{1C7A3525-AE2E-4EA4-9916-E26FF491D7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5" name="Group 77">
            <a:extLst>
              <a:ext uri="{FF2B5EF4-FFF2-40B4-BE49-F238E27FC236}">
                <a16:creationId xmlns:a16="http://schemas.microsoft.com/office/drawing/2014/main" id="{84ACEAA6-247E-428C-829D-72B81A1397A9}"/>
              </a:ext>
            </a:extLst>
          </p:cNvPr>
          <p:cNvGrpSpPr>
            <a:grpSpLocks/>
          </p:cNvGrpSpPr>
          <p:nvPr/>
        </p:nvGrpSpPr>
        <p:grpSpPr bwMode="auto">
          <a:xfrm>
            <a:off x="5783263" y="4330700"/>
            <a:ext cx="176212" cy="176213"/>
            <a:chOff x="1978" y="3911"/>
            <a:chExt cx="111" cy="111"/>
          </a:xfrm>
        </p:grpSpPr>
        <p:sp>
          <p:nvSpPr>
            <p:cNvPr id="144438" name="Line 78">
              <a:extLst>
                <a:ext uri="{FF2B5EF4-FFF2-40B4-BE49-F238E27FC236}">
                  <a16:creationId xmlns:a16="http://schemas.microsoft.com/office/drawing/2014/main" id="{7959098E-29ED-4740-A1DA-F1EB2A46F2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9" name="Line 79">
              <a:extLst>
                <a:ext uri="{FF2B5EF4-FFF2-40B4-BE49-F238E27FC236}">
                  <a16:creationId xmlns:a16="http://schemas.microsoft.com/office/drawing/2014/main" id="{5E74892D-2ECE-48D2-B722-71FCDEA00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88" name="Group 80">
            <a:extLst>
              <a:ext uri="{FF2B5EF4-FFF2-40B4-BE49-F238E27FC236}">
                <a16:creationId xmlns:a16="http://schemas.microsoft.com/office/drawing/2014/main" id="{FA94AD0A-62B4-4C7A-B07C-B3694261E5D8}"/>
              </a:ext>
            </a:extLst>
          </p:cNvPr>
          <p:cNvGrpSpPr>
            <a:grpSpLocks/>
          </p:cNvGrpSpPr>
          <p:nvPr/>
        </p:nvGrpSpPr>
        <p:grpSpPr bwMode="auto">
          <a:xfrm>
            <a:off x="6665913" y="4878388"/>
            <a:ext cx="176212" cy="176212"/>
            <a:chOff x="1978" y="3911"/>
            <a:chExt cx="111" cy="111"/>
          </a:xfrm>
        </p:grpSpPr>
        <p:sp>
          <p:nvSpPr>
            <p:cNvPr id="144436" name="Line 81">
              <a:extLst>
                <a:ext uri="{FF2B5EF4-FFF2-40B4-BE49-F238E27FC236}">
                  <a16:creationId xmlns:a16="http://schemas.microsoft.com/office/drawing/2014/main" id="{D1EFD516-3B41-4E09-9E9A-CF7159BE8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7" name="Line 82">
              <a:extLst>
                <a:ext uri="{FF2B5EF4-FFF2-40B4-BE49-F238E27FC236}">
                  <a16:creationId xmlns:a16="http://schemas.microsoft.com/office/drawing/2014/main" id="{3232771E-9A36-4475-A1B4-627B14D165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8" y="3911"/>
              <a:ext cx="111" cy="111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091" name="Group 83">
            <a:extLst>
              <a:ext uri="{FF2B5EF4-FFF2-40B4-BE49-F238E27FC236}">
                <a16:creationId xmlns:a16="http://schemas.microsoft.com/office/drawing/2014/main" id="{BB8426F5-7E3F-4E75-981C-9A4969D15111}"/>
              </a:ext>
            </a:extLst>
          </p:cNvPr>
          <p:cNvGrpSpPr>
            <a:grpSpLocks/>
          </p:cNvGrpSpPr>
          <p:nvPr/>
        </p:nvGrpSpPr>
        <p:grpSpPr bwMode="auto">
          <a:xfrm>
            <a:off x="6883400" y="2601913"/>
            <a:ext cx="2260600" cy="2786062"/>
            <a:chOff x="4336" y="1728"/>
            <a:chExt cx="1424" cy="1755"/>
          </a:xfrm>
        </p:grpSpPr>
        <p:sp>
          <p:nvSpPr>
            <p:cNvPr id="144419" name="Oval 84">
              <a:extLst>
                <a:ext uri="{FF2B5EF4-FFF2-40B4-BE49-F238E27FC236}">
                  <a16:creationId xmlns:a16="http://schemas.microsoft.com/office/drawing/2014/main" id="{2540526C-A23B-4A38-8ECE-010D15BB9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2" y="172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20" name="Oval 85">
              <a:extLst>
                <a:ext uri="{FF2B5EF4-FFF2-40B4-BE49-F238E27FC236}">
                  <a16:creationId xmlns:a16="http://schemas.microsoft.com/office/drawing/2014/main" id="{264E3CF7-944B-46DA-82B0-33A26398F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4" y="199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21" name="Oval 86">
              <a:extLst>
                <a:ext uri="{FF2B5EF4-FFF2-40B4-BE49-F238E27FC236}">
                  <a16:creationId xmlns:a16="http://schemas.microsoft.com/office/drawing/2014/main" id="{DD11E85B-CF2F-4AFD-961C-5CAF75F19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22" name="Oval 87">
              <a:extLst>
                <a:ext uri="{FF2B5EF4-FFF2-40B4-BE49-F238E27FC236}">
                  <a16:creationId xmlns:a16="http://schemas.microsoft.com/office/drawing/2014/main" id="{01AE95AA-3B86-4D2B-A875-3F66FAC6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23" name="Oval 88">
              <a:extLst>
                <a:ext uri="{FF2B5EF4-FFF2-40B4-BE49-F238E27FC236}">
                  <a16:creationId xmlns:a16="http://schemas.microsoft.com/office/drawing/2014/main" id="{93FADE82-C2E5-4589-A74B-862AC746C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226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24" name="Oval 89">
              <a:extLst>
                <a:ext uri="{FF2B5EF4-FFF2-40B4-BE49-F238E27FC236}">
                  <a16:creationId xmlns:a16="http://schemas.microsoft.com/office/drawing/2014/main" id="{E29C7CC6-4B93-4C54-AAF4-F975A9D4D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56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25" name="Oval 90">
              <a:extLst>
                <a:ext uri="{FF2B5EF4-FFF2-40B4-BE49-F238E27FC236}">
                  <a16:creationId xmlns:a16="http://schemas.microsoft.com/office/drawing/2014/main" id="{2520C920-0CF6-4126-94CE-126FD23B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92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26" name="Oval 91">
              <a:extLst>
                <a:ext uri="{FF2B5EF4-FFF2-40B4-BE49-F238E27FC236}">
                  <a16:creationId xmlns:a16="http://schemas.microsoft.com/office/drawing/2014/main" id="{D4DF7673-CA1A-4EF1-A443-CC3308922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293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27" name="Oval 92">
              <a:extLst>
                <a:ext uri="{FF2B5EF4-FFF2-40B4-BE49-F238E27FC236}">
                  <a16:creationId xmlns:a16="http://schemas.microsoft.com/office/drawing/2014/main" id="{AAE82D32-EE8F-46E1-A71E-3B53448BB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325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28" name="Line 93">
              <a:extLst>
                <a:ext uri="{FF2B5EF4-FFF2-40B4-BE49-F238E27FC236}">
                  <a16:creationId xmlns:a16="http://schemas.microsoft.com/office/drawing/2014/main" id="{549FE6AC-F71B-432F-8845-7B1CBABD9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3" y="1885"/>
              <a:ext cx="167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29" name="Line 94">
              <a:extLst>
                <a:ext uri="{FF2B5EF4-FFF2-40B4-BE49-F238E27FC236}">
                  <a16:creationId xmlns:a16="http://schemas.microsoft.com/office/drawing/2014/main" id="{91016268-ACF9-40DB-9295-4EBD04F849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22" y="2196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0" name="Line 95">
              <a:extLst>
                <a:ext uri="{FF2B5EF4-FFF2-40B4-BE49-F238E27FC236}">
                  <a16:creationId xmlns:a16="http://schemas.microsoft.com/office/drawing/2014/main" id="{F6354B10-9E75-48D7-8974-10BBF84853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22" y="2796"/>
              <a:ext cx="67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1" name="Line 96">
              <a:extLst>
                <a:ext uri="{FF2B5EF4-FFF2-40B4-BE49-F238E27FC236}">
                  <a16:creationId xmlns:a16="http://schemas.microsoft.com/office/drawing/2014/main" id="{8857F180-C6A2-4862-B480-EA90CD9E9A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963"/>
              <a:ext cx="0" cy="322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2" name="Line 97">
              <a:extLst>
                <a:ext uri="{FF2B5EF4-FFF2-40B4-BE49-F238E27FC236}">
                  <a16:creationId xmlns:a16="http://schemas.microsoft.com/office/drawing/2014/main" id="{32200536-FEB7-4804-808A-967CEA4E0F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77" y="1919"/>
              <a:ext cx="245" cy="644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3" name="Line 98">
              <a:extLst>
                <a:ext uri="{FF2B5EF4-FFF2-40B4-BE49-F238E27FC236}">
                  <a16:creationId xmlns:a16="http://schemas.microsoft.com/office/drawing/2014/main" id="{58AF701F-4082-4404-ABD4-608612DA0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4" y="2207"/>
              <a:ext cx="0" cy="378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4" name="Line 99">
              <a:extLst>
                <a:ext uri="{FF2B5EF4-FFF2-40B4-BE49-F238E27FC236}">
                  <a16:creationId xmlns:a16="http://schemas.microsoft.com/office/drawing/2014/main" id="{9CC063C8-458B-4872-88A9-C12D39801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7" y="2207"/>
              <a:ext cx="210" cy="7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35" name="Line 100">
              <a:extLst>
                <a:ext uri="{FF2B5EF4-FFF2-40B4-BE49-F238E27FC236}">
                  <a16:creationId xmlns:a16="http://schemas.microsoft.com/office/drawing/2014/main" id="{70E312BD-AD51-45D8-80E2-CFAACB923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7" y="2752"/>
              <a:ext cx="178" cy="511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1109" name="Group 101">
            <a:extLst>
              <a:ext uri="{FF2B5EF4-FFF2-40B4-BE49-F238E27FC236}">
                <a16:creationId xmlns:a16="http://schemas.microsoft.com/office/drawing/2014/main" id="{09F88AE0-2476-46A1-A8DA-1B09AAC18739}"/>
              </a:ext>
            </a:extLst>
          </p:cNvPr>
          <p:cNvGrpSpPr>
            <a:grpSpLocks/>
          </p:cNvGrpSpPr>
          <p:nvPr/>
        </p:nvGrpSpPr>
        <p:grpSpPr bwMode="auto">
          <a:xfrm>
            <a:off x="230188" y="5026025"/>
            <a:ext cx="2944812" cy="1614488"/>
            <a:chOff x="251" y="1978"/>
            <a:chExt cx="1855" cy="1017"/>
          </a:xfrm>
        </p:grpSpPr>
        <p:sp>
          <p:nvSpPr>
            <p:cNvPr id="144402" name="Oval 102">
              <a:extLst>
                <a:ext uri="{FF2B5EF4-FFF2-40B4-BE49-F238E27FC236}">
                  <a16:creationId xmlns:a16="http://schemas.microsoft.com/office/drawing/2014/main" id="{1B7D038B-BA67-4118-8824-C7952904B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197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4403" name="Oval 103">
              <a:extLst>
                <a:ext uri="{FF2B5EF4-FFF2-40B4-BE49-F238E27FC236}">
                  <a16:creationId xmlns:a16="http://schemas.microsoft.com/office/drawing/2014/main" id="{13A1B781-8FD4-48C7-BE32-6FC43673D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4404" name="Oval 104">
              <a:extLst>
                <a:ext uri="{FF2B5EF4-FFF2-40B4-BE49-F238E27FC236}">
                  <a16:creationId xmlns:a16="http://schemas.microsoft.com/office/drawing/2014/main" id="{12290476-2BA2-41D8-B9EA-15DFA9E3F5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6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4405" name="Oval 105">
              <a:extLst>
                <a:ext uri="{FF2B5EF4-FFF2-40B4-BE49-F238E27FC236}">
                  <a16:creationId xmlns:a16="http://schemas.microsoft.com/office/drawing/2014/main" id="{B93088A6-A603-4553-A3B1-6D77221A2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" y="237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4406" name="Oval 106">
              <a:extLst>
                <a:ext uri="{FF2B5EF4-FFF2-40B4-BE49-F238E27FC236}">
                  <a16:creationId xmlns:a16="http://schemas.microsoft.com/office/drawing/2014/main" id="{0011D809-99F4-441E-9DF1-CC2D3FAD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44407" name="Oval 107">
              <a:extLst>
                <a:ext uri="{FF2B5EF4-FFF2-40B4-BE49-F238E27FC236}">
                  <a16:creationId xmlns:a16="http://schemas.microsoft.com/office/drawing/2014/main" id="{A2CFF4B9-38A2-4F7D-8FD4-46F2F8E8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144408" name="Oval 108">
              <a:extLst>
                <a:ext uri="{FF2B5EF4-FFF2-40B4-BE49-F238E27FC236}">
                  <a16:creationId xmlns:a16="http://schemas.microsoft.com/office/drawing/2014/main" id="{1E988495-FF78-47EA-A129-69E6637F2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</a:p>
          </p:txBody>
        </p:sp>
        <p:sp>
          <p:nvSpPr>
            <p:cNvPr id="144409" name="Oval 109">
              <a:extLst>
                <a:ext uri="{FF2B5EF4-FFF2-40B4-BE49-F238E27FC236}">
                  <a16:creationId xmlns:a16="http://schemas.microsoft.com/office/drawing/2014/main" id="{D9D235A8-85DC-4A84-A3C7-CC2F2559B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144410" name="Oval 110">
              <a:extLst>
                <a:ext uri="{FF2B5EF4-FFF2-40B4-BE49-F238E27FC236}">
                  <a16:creationId xmlns:a16="http://schemas.microsoft.com/office/drawing/2014/main" id="{9134FE82-777A-45C0-9D56-7386CFC8F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276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</a:p>
          </p:txBody>
        </p:sp>
        <p:sp>
          <p:nvSpPr>
            <p:cNvPr id="144411" name="Line 111">
              <a:extLst>
                <a:ext uri="{FF2B5EF4-FFF2-40B4-BE49-F238E27FC236}">
                  <a16:creationId xmlns:a16="http://schemas.microsoft.com/office/drawing/2014/main" id="{2ED0EDF4-2E97-4E4C-9549-E0D237BD7E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211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2" name="Line 112">
              <a:extLst>
                <a:ext uri="{FF2B5EF4-FFF2-40B4-BE49-F238E27FC236}">
                  <a16:creationId xmlns:a16="http://schemas.microsoft.com/office/drawing/2014/main" id="{F9437FCC-533B-4776-A6C0-4D174C4C8A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" y="2133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3" name="Line 113">
              <a:extLst>
                <a:ext uri="{FF2B5EF4-FFF2-40B4-BE49-F238E27FC236}">
                  <a16:creationId xmlns:a16="http://schemas.microsoft.com/office/drawing/2014/main" id="{28369FA7-0279-4485-A7F5-F4B64B64FB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144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4" name="Line 114">
              <a:extLst>
                <a:ext uri="{FF2B5EF4-FFF2-40B4-BE49-F238E27FC236}">
                  <a16:creationId xmlns:a16="http://schemas.microsoft.com/office/drawing/2014/main" id="{DE1B8C24-0756-4E24-BF62-9116F7A27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7" y="2611"/>
              <a:ext cx="0" cy="1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5" name="Line 115">
              <a:extLst>
                <a:ext uri="{FF2B5EF4-FFF2-40B4-BE49-F238E27FC236}">
                  <a16:creationId xmlns:a16="http://schemas.microsoft.com/office/drawing/2014/main" id="{4EBFB111-42B5-428A-BFE6-D3697CD72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" y="2555"/>
              <a:ext cx="234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6" name="Line 116">
              <a:extLst>
                <a:ext uri="{FF2B5EF4-FFF2-40B4-BE49-F238E27FC236}">
                  <a16:creationId xmlns:a16="http://schemas.microsoft.com/office/drawing/2014/main" id="{53991366-FF14-4783-952D-D280D027B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" y="2555"/>
              <a:ext cx="244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7" name="Line 117">
              <a:extLst>
                <a:ext uri="{FF2B5EF4-FFF2-40B4-BE49-F238E27FC236}">
                  <a16:creationId xmlns:a16="http://schemas.microsoft.com/office/drawing/2014/main" id="{B33FA1B0-11C4-448A-89B4-8604126C2D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4" y="2578"/>
              <a:ext cx="111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418" name="Line 118">
              <a:extLst>
                <a:ext uri="{FF2B5EF4-FFF2-40B4-BE49-F238E27FC236}">
                  <a16:creationId xmlns:a16="http://schemas.microsoft.com/office/drawing/2014/main" id="{54A1CC73-BD3C-4FD6-8496-638CC4F61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8" y="2589"/>
              <a:ext cx="111" cy="1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1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1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1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710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7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710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7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2" dur="500"/>
                                        <p:tgtEl>
                                          <p:spTgt spid="17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71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2" dur="500"/>
                                        <p:tgtEl>
                                          <p:spTgt spid="171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171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2" dur="500"/>
                                        <p:tgtEl>
                                          <p:spTgt spid="171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71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Text Box 2">
            <a:extLst>
              <a:ext uri="{FF2B5EF4-FFF2-40B4-BE49-F238E27FC236}">
                <a16:creationId xmlns:a16="http://schemas.microsoft.com/office/drawing/2014/main" id="{C9AE8E8E-A1A0-4014-A0A3-F171D7A11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92" y="533400"/>
            <a:ext cx="57694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由森林转换成二叉树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6915" name="Text Box 3">
            <a:extLst>
              <a:ext uri="{FF2B5EF4-FFF2-40B4-BE49-F238E27FC236}">
                <a16:creationId xmlns:a16="http://schemas.microsoft.com/office/drawing/2014/main" id="{5E952AB7-8804-4F4C-99EB-4836DB2E2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3555" y="3429000"/>
            <a:ext cx="7058920" cy="2774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，则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 Φ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 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ROOT(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Node(root)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LBT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由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RBT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76E6C8B-736E-497D-A27E-0799082F7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098" y="2777668"/>
            <a:ext cx="6675802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=( LBT, Node(root), RBT )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21613CD-3F37-4EA8-8593-7A2C6AB9B2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344" y="1325135"/>
            <a:ext cx="681331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设森林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(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);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= (root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);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9BB43FB1-92C3-4424-88C5-1476A65D30B7}"/>
              </a:ext>
            </a:extLst>
          </p:cNvPr>
          <p:cNvGrpSpPr/>
          <p:nvPr/>
        </p:nvGrpSpPr>
        <p:grpSpPr>
          <a:xfrm>
            <a:off x="1114347" y="972518"/>
            <a:ext cx="3177183" cy="1527175"/>
            <a:chOff x="1636039" y="509080"/>
            <a:chExt cx="3177183" cy="1527175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BB68425-1229-4340-970B-E1C358104FFE}"/>
                </a:ext>
              </a:extLst>
            </p:cNvPr>
            <p:cNvGrpSpPr/>
            <p:nvPr/>
          </p:nvGrpSpPr>
          <p:grpSpPr>
            <a:xfrm>
              <a:off x="1636039" y="533807"/>
              <a:ext cx="1430140" cy="1000842"/>
              <a:chOff x="1173349" y="502269"/>
              <a:chExt cx="1430140" cy="1000842"/>
            </a:xfrm>
          </p:grpSpPr>
          <p:sp>
            <p:nvSpPr>
              <p:cNvPr id="149587" name="Oval 5">
                <a:extLst>
                  <a:ext uri="{FF2B5EF4-FFF2-40B4-BE49-F238E27FC236}">
                    <a16:creationId xmlns:a16="http://schemas.microsoft.com/office/drawing/2014/main" id="{3C3CF28D-37B2-494A-8FF3-6A388016D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50226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88" name="Oval 6">
                <a:extLst>
                  <a:ext uri="{FF2B5EF4-FFF2-40B4-BE49-F238E27FC236}">
                    <a16:creationId xmlns:a16="http://schemas.microsoft.com/office/drawing/2014/main" id="{22E28049-37E7-44F3-A13F-C4608DC92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349" y="112497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89" name="Oval 7">
                <a:extLst>
                  <a:ext uri="{FF2B5EF4-FFF2-40B4-BE49-F238E27FC236}">
                    <a16:creationId xmlns:a16="http://schemas.microsoft.com/office/drawing/2014/main" id="{E9FE261A-3BF6-4250-B182-366FEBEA84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80" y="1130919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90" name="Oval 8">
                <a:extLst>
                  <a:ext uri="{FF2B5EF4-FFF2-40B4-BE49-F238E27FC236}">
                    <a16:creationId xmlns:a16="http://schemas.microsoft.com/office/drawing/2014/main" id="{3A96F927-C8D8-4943-8538-4096DE567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1064" y="1133223"/>
                <a:ext cx="352425" cy="369888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91" name="Line 9">
                <a:extLst>
                  <a:ext uri="{FF2B5EF4-FFF2-40B4-BE49-F238E27FC236}">
                    <a16:creationId xmlns:a16="http://schemas.microsoft.com/office/drawing/2014/main" id="{307ED3CF-3EB9-45A6-A639-ECA15CD75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90767" y="872157"/>
                <a:ext cx="0" cy="2651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92" name="Line 10">
                <a:extLst>
                  <a:ext uri="{FF2B5EF4-FFF2-40B4-BE49-F238E27FC236}">
                    <a16:creationId xmlns:a16="http://schemas.microsoft.com/office/drawing/2014/main" id="{60DB76BA-0E9A-442F-BB8B-180BAD5E1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85944" y="748332"/>
                <a:ext cx="363536" cy="3766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93" name="Line 11">
                <a:extLst>
                  <a:ext uri="{FF2B5EF4-FFF2-40B4-BE49-F238E27FC236}">
                    <a16:creationId xmlns:a16="http://schemas.microsoft.com/office/drawing/2014/main" id="{7BFD6F63-54ED-45D9-89A3-0D0031A620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518" y="765794"/>
                <a:ext cx="377826" cy="3746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squar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75" name="Group 12">
              <a:extLst>
                <a:ext uri="{FF2B5EF4-FFF2-40B4-BE49-F238E27FC236}">
                  <a16:creationId xmlns:a16="http://schemas.microsoft.com/office/drawing/2014/main" id="{3E1075FC-EF4E-492C-944D-19723AA9B8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472" y="509080"/>
              <a:ext cx="376238" cy="1039813"/>
              <a:chOff x="1886" y="1395"/>
              <a:chExt cx="237" cy="655"/>
            </a:xfrm>
          </p:grpSpPr>
          <p:sp>
            <p:nvSpPr>
              <p:cNvPr id="149584" name="Oval 13">
                <a:extLst>
                  <a:ext uri="{FF2B5EF4-FFF2-40B4-BE49-F238E27FC236}">
                    <a16:creationId xmlns:a16="http://schemas.microsoft.com/office/drawing/2014/main" id="{FA73486A-301C-4390-9A4A-DC4910CE80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85" name="Oval 14">
                <a:extLst>
                  <a:ext uri="{FF2B5EF4-FFF2-40B4-BE49-F238E27FC236}">
                    <a16:creationId xmlns:a16="http://schemas.microsoft.com/office/drawing/2014/main" id="{69702A7D-ED9C-4F01-99D2-B460C738C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86" name="Line 15">
                <a:extLst>
                  <a:ext uri="{FF2B5EF4-FFF2-40B4-BE49-F238E27FC236}">
                    <a16:creationId xmlns:a16="http://schemas.microsoft.com/office/drawing/2014/main" id="{A3298A0C-BEA9-4BC1-919D-54F5D92F0C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76" name="Group 16">
              <a:extLst>
                <a:ext uri="{FF2B5EF4-FFF2-40B4-BE49-F238E27FC236}">
                  <a16:creationId xmlns:a16="http://schemas.microsoft.com/office/drawing/2014/main" id="{7858C533-D9DF-47D2-B394-C35077626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4047" y="509080"/>
              <a:ext cx="1019175" cy="1527175"/>
              <a:chOff x="2224" y="1395"/>
              <a:chExt cx="642" cy="962"/>
            </a:xfrm>
          </p:grpSpPr>
          <p:sp>
            <p:nvSpPr>
              <p:cNvPr id="149577" name="Oval 17">
                <a:extLst>
                  <a:ext uri="{FF2B5EF4-FFF2-40B4-BE49-F238E27FC236}">
                    <a16:creationId xmlns:a16="http://schemas.microsoft.com/office/drawing/2014/main" id="{6FDF7894-6E82-4C4F-B5BB-94A30FBD8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78" name="Oval 18">
                <a:extLst>
                  <a:ext uri="{FF2B5EF4-FFF2-40B4-BE49-F238E27FC236}">
                    <a16:creationId xmlns:a16="http://schemas.microsoft.com/office/drawing/2014/main" id="{6E7A46F0-BF91-4005-ABB8-F373D3796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79" name="Oval 19">
                <a:extLst>
                  <a:ext uri="{FF2B5EF4-FFF2-40B4-BE49-F238E27FC236}">
                    <a16:creationId xmlns:a16="http://schemas.microsoft.com/office/drawing/2014/main" id="{5A5F25B2-8BB3-4E52-AC94-588E45F07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80" name="Line 20">
                <a:extLst>
                  <a:ext uri="{FF2B5EF4-FFF2-40B4-BE49-F238E27FC236}">
                    <a16:creationId xmlns:a16="http://schemas.microsoft.com/office/drawing/2014/main" id="{47D584F5-D085-4AD3-8B23-18F70A434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81" name="Line 21">
                <a:extLst>
                  <a:ext uri="{FF2B5EF4-FFF2-40B4-BE49-F238E27FC236}">
                    <a16:creationId xmlns:a16="http://schemas.microsoft.com/office/drawing/2014/main" id="{5A058AEF-BDD9-45B1-9FFE-F46E24AC8E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82" name="Oval 22">
                <a:extLst>
                  <a:ext uri="{FF2B5EF4-FFF2-40B4-BE49-F238E27FC236}">
                    <a16:creationId xmlns:a16="http://schemas.microsoft.com/office/drawing/2014/main" id="{86052B42-6E23-4BCA-A0A8-81F9C9A28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83" name="Line 23">
                <a:extLst>
                  <a:ext uri="{FF2B5EF4-FFF2-40B4-BE49-F238E27FC236}">
                    <a16:creationId xmlns:a16="http://schemas.microsoft.com/office/drawing/2014/main" id="{C4F58AAF-0636-44C5-AF33-1C0E7366E4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056" name="Group 24">
            <a:extLst>
              <a:ext uri="{FF2B5EF4-FFF2-40B4-BE49-F238E27FC236}">
                <a16:creationId xmlns:a16="http://schemas.microsoft.com/office/drawing/2014/main" id="{E3EC3568-E1AC-4F55-8C0A-8B26C1780498}"/>
              </a:ext>
            </a:extLst>
          </p:cNvPr>
          <p:cNvGrpSpPr>
            <a:grpSpLocks/>
          </p:cNvGrpSpPr>
          <p:nvPr/>
        </p:nvGrpSpPr>
        <p:grpSpPr bwMode="auto">
          <a:xfrm>
            <a:off x="5549774" y="900526"/>
            <a:ext cx="3125788" cy="1914525"/>
            <a:chOff x="3048" y="1359"/>
            <a:chExt cx="1969" cy="1206"/>
          </a:xfrm>
        </p:grpSpPr>
        <p:grpSp>
          <p:nvGrpSpPr>
            <p:cNvPr id="149554" name="Group 25">
              <a:extLst>
                <a:ext uri="{FF2B5EF4-FFF2-40B4-BE49-F238E27FC236}">
                  <a16:creationId xmlns:a16="http://schemas.microsoft.com/office/drawing/2014/main" id="{2611D71E-6AC4-439B-807C-AFA74F4B1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149567" name="Oval 26">
                <a:extLst>
                  <a:ext uri="{FF2B5EF4-FFF2-40B4-BE49-F238E27FC236}">
                    <a16:creationId xmlns:a16="http://schemas.microsoft.com/office/drawing/2014/main" id="{DEFC0B3C-06ED-4A49-9348-AECCD1DD6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68" name="Oval 27">
                <a:extLst>
                  <a:ext uri="{FF2B5EF4-FFF2-40B4-BE49-F238E27FC236}">
                    <a16:creationId xmlns:a16="http://schemas.microsoft.com/office/drawing/2014/main" id="{25C19091-E903-420D-86B4-F136012D1D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69" name="Oval 28">
                <a:extLst>
                  <a:ext uri="{FF2B5EF4-FFF2-40B4-BE49-F238E27FC236}">
                    <a16:creationId xmlns:a16="http://schemas.microsoft.com/office/drawing/2014/main" id="{B52C77E8-E047-437E-B8EF-2C9F52D3E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70" name="Oval 29">
                <a:extLst>
                  <a:ext uri="{FF2B5EF4-FFF2-40B4-BE49-F238E27FC236}">
                    <a16:creationId xmlns:a16="http://schemas.microsoft.com/office/drawing/2014/main" id="{7AB5413B-199A-4301-B2A6-E7E6D7CE1B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71" name="Line 30">
                <a:extLst>
                  <a:ext uri="{FF2B5EF4-FFF2-40B4-BE49-F238E27FC236}">
                    <a16:creationId xmlns:a16="http://schemas.microsoft.com/office/drawing/2014/main" id="{9861784B-B9F3-4CB0-BEB5-9482BB448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72" name="Line 31">
                <a:extLst>
                  <a:ext uri="{FF2B5EF4-FFF2-40B4-BE49-F238E27FC236}">
                    <a16:creationId xmlns:a16="http://schemas.microsoft.com/office/drawing/2014/main" id="{21EB7183-AC5A-451C-8D75-76E4386EE4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73" name="Line 32">
                <a:extLst>
                  <a:ext uri="{FF2B5EF4-FFF2-40B4-BE49-F238E27FC236}">
                    <a16:creationId xmlns:a16="http://schemas.microsoft.com/office/drawing/2014/main" id="{816499E9-F095-4474-A827-6EA596286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55" name="Group 33">
              <a:extLst>
                <a:ext uri="{FF2B5EF4-FFF2-40B4-BE49-F238E27FC236}">
                  <a16:creationId xmlns:a16="http://schemas.microsoft.com/office/drawing/2014/main" id="{51AD05F6-99F8-4E3D-996E-37D0B418AB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149564" name="Oval 34">
                <a:extLst>
                  <a:ext uri="{FF2B5EF4-FFF2-40B4-BE49-F238E27FC236}">
                    <a16:creationId xmlns:a16="http://schemas.microsoft.com/office/drawing/2014/main" id="{9F389224-2B6C-41BC-93B3-108821452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65" name="Oval 35">
                <a:extLst>
                  <a:ext uri="{FF2B5EF4-FFF2-40B4-BE49-F238E27FC236}">
                    <a16:creationId xmlns:a16="http://schemas.microsoft.com/office/drawing/2014/main" id="{4E5480EB-729F-455E-932A-A2FBD0064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66" name="Line 36">
                <a:extLst>
                  <a:ext uri="{FF2B5EF4-FFF2-40B4-BE49-F238E27FC236}">
                    <a16:creationId xmlns:a16="http://schemas.microsoft.com/office/drawing/2014/main" id="{8F6B58ED-1CA9-4359-91FC-E2F1D588D1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56" name="Group 37">
              <a:extLst>
                <a:ext uri="{FF2B5EF4-FFF2-40B4-BE49-F238E27FC236}">
                  <a16:creationId xmlns:a16="http://schemas.microsoft.com/office/drawing/2014/main" id="{653D4980-BEF1-4C6F-BFCB-DB03495775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149557" name="Oval 38">
                <a:extLst>
                  <a:ext uri="{FF2B5EF4-FFF2-40B4-BE49-F238E27FC236}">
                    <a16:creationId xmlns:a16="http://schemas.microsoft.com/office/drawing/2014/main" id="{F80689C2-10C9-458B-9BEF-F3A02FEB7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58" name="Oval 39">
                <a:extLst>
                  <a:ext uri="{FF2B5EF4-FFF2-40B4-BE49-F238E27FC236}">
                    <a16:creationId xmlns:a16="http://schemas.microsoft.com/office/drawing/2014/main" id="{932D2745-4ABE-4EF4-82E1-78E0833C6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59" name="Oval 40">
                <a:extLst>
                  <a:ext uri="{FF2B5EF4-FFF2-40B4-BE49-F238E27FC236}">
                    <a16:creationId xmlns:a16="http://schemas.microsoft.com/office/drawing/2014/main" id="{416FA9B3-C50F-4752-B932-F2C178F4B8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60" name="Line 41">
                <a:extLst>
                  <a:ext uri="{FF2B5EF4-FFF2-40B4-BE49-F238E27FC236}">
                    <a16:creationId xmlns:a16="http://schemas.microsoft.com/office/drawing/2014/main" id="{C558E02F-36AC-4E8A-9CF1-C8C18C462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61" name="Oval 42">
                <a:extLst>
                  <a:ext uri="{FF2B5EF4-FFF2-40B4-BE49-F238E27FC236}">
                    <a16:creationId xmlns:a16="http://schemas.microsoft.com/office/drawing/2014/main" id="{CCF98A1C-9DA1-4C80-8A19-85758EAC6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62" name="Line 43">
                <a:extLst>
                  <a:ext uri="{FF2B5EF4-FFF2-40B4-BE49-F238E27FC236}">
                    <a16:creationId xmlns:a16="http://schemas.microsoft.com/office/drawing/2014/main" id="{655BFD4D-7BFE-4842-BCF2-C3B3F6EBAB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63" name="Line 44">
                <a:extLst>
                  <a:ext uri="{FF2B5EF4-FFF2-40B4-BE49-F238E27FC236}">
                    <a16:creationId xmlns:a16="http://schemas.microsoft.com/office/drawing/2014/main" id="{DA857092-D84C-4C1B-AC39-F05C1CC6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077" name="Group 45">
            <a:extLst>
              <a:ext uri="{FF2B5EF4-FFF2-40B4-BE49-F238E27FC236}">
                <a16:creationId xmlns:a16="http://schemas.microsoft.com/office/drawing/2014/main" id="{F6C17206-25A7-4C32-AAB6-7D3542B56F48}"/>
              </a:ext>
            </a:extLst>
          </p:cNvPr>
          <p:cNvGrpSpPr>
            <a:grpSpLocks/>
          </p:cNvGrpSpPr>
          <p:nvPr/>
        </p:nvGrpSpPr>
        <p:grpSpPr bwMode="auto">
          <a:xfrm>
            <a:off x="1002087" y="4014457"/>
            <a:ext cx="3125788" cy="2028825"/>
            <a:chOff x="166" y="2694"/>
            <a:chExt cx="1969" cy="1278"/>
          </a:xfrm>
        </p:grpSpPr>
        <p:grpSp>
          <p:nvGrpSpPr>
            <p:cNvPr id="149532" name="Group 46">
              <a:extLst>
                <a:ext uri="{FF2B5EF4-FFF2-40B4-BE49-F238E27FC236}">
                  <a16:creationId xmlns:a16="http://schemas.microsoft.com/office/drawing/2014/main" id="{C4B7F85C-EFE9-4DD3-8DB1-14DD10AAC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" y="2694"/>
              <a:ext cx="780" cy="1151"/>
              <a:chOff x="359" y="2752"/>
              <a:chExt cx="780" cy="1151"/>
            </a:xfrm>
          </p:grpSpPr>
          <p:sp>
            <p:nvSpPr>
              <p:cNvPr id="149547" name="Oval 47">
                <a:extLst>
                  <a:ext uri="{FF2B5EF4-FFF2-40B4-BE49-F238E27FC236}">
                    <a16:creationId xmlns:a16="http://schemas.microsoft.com/office/drawing/2014/main" id="{55C540AF-5FD8-4910-B1CA-4AB7021B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49548" name="Oval 48">
                <a:extLst>
                  <a:ext uri="{FF2B5EF4-FFF2-40B4-BE49-F238E27FC236}">
                    <a16:creationId xmlns:a16="http://schemas.microsoft.com/office/drawing/2014/main" id="{8F381EA8-A367-42D3-8C7E-C4563363E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49549" name="Oval 49">
                <a:extLst>
                  <a:ext uri="{FF2B5EF4-FFF2-40B4-BE49-F238E27FC236}">
                    <a16:creationId xmlns:a16="http://schemas.microsoft.com/office/drawing/2014/main" id="{51D63CBA-91D7-4E03-B098-B638223F6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49550" name="Oval 50">
                <a:extLst>
                  <a:ext uri="{FF2B5EF4-FFF2-40B4-BE49-F238E27FC236}">
                    <a16:creationId xmlns:a16="http://schemas.microsoft.com/office/drawing/2014/main" id="{11CB6994-5D4B-4025-88F5-FCD0E76C0C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49551" name="Line 51">
                <a:extLst>
                  <a:ext uri="{FF2B5EF4-FFF2-40B4-BE49-F238E27FC236}">
                    <a16:creationId xmlns:a16="http://schemas.microsoft.com/office/drawing/2014/main" id="{458CB7B1-4215-44E8-AEFC-AAE0FBCB6E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52" name="Line 52">
                <a:extLst>
                  <a:ext uri="{FF2B5EF4-FFF2-40B4-BE49-F238E27FC236}">
                    <a16:creationId xmlns:a16="http://schemas.microsoft.com/office/drawing/2014/main" id="{3C001C41-93BD-4E33-9C49-055027DFEA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53" name="Line 53">
                <a:extLst>
                  <a:ext uri="{FF2B5EF4-FFF2-40B4-BE49-F238E27FC236}">
                    <a16:creationId xmlns:a16="http://schemas.microsoft.com/office/drawing/2014/main" id="{D1835178-97B6-4C72-BD0F-20D4E808D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49533" name="Group 54">
              <a:extLst>
                <a:ext uri="{FF2B5EF4-FFF2-40B4-BE49-F238E27FC236}">
                  <a16:creationId xmlns:a16="http://schemas.microsoft.com/office/drawing/2014/main" id="{64088DF3-08CF-4089-9330-FEDCF03F1A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1" y="2722"/>
              <a:ext cx="460" cy="633"/>
              <a:chOff x="1625" y="2991"/>
              <a:chExt cx="460" cy="633"/>
            </a:xfrm>
          </p:grpSpPr>
          <p:sp>
            <p:nvSpPr>
              <p:cNvPr id="149544" name="Oval 55">
                <a:extLst>
                  <a:ext uri="{FF2B5EF4-FFF2-40B4-BE49-F238E27FC236}">
                    <a16:creationId xmlns:a16="http://schemas.microsoft.com/office/drawing/2014/main" id="{AE14F797-4AE6-4999-A65F-BAC667CCB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45" name="Oval 56">
                <a:extLst>
                  <a:ext uri="{FF2B5EF4-FFF2-40B4-BE49-F238E27FC236}">
                    <a16:creationId xmlns:a16="http://schemas.microsoft.com/office/drawing/2014/main" id="{C88FCAD6-C036-4955-BA26-EA75B2E7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46" name="Line 57">
                <a:extLst>
                  <a:ext uri="{FF2B5EF4-FFF2-40B4-BE49-F238E27FC236}">
                    <a16:creationId xmlns:a16="http://schemas.microsoft.com/office/drawing/2014/main" id="{729E6F79-320E-40E8-9549-928E744BD7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534" name="Line 58">
              <a:extLst>
                <a:ext uri="{FF2B5EF4-FFF2-40B4-BE49-F238E27FC236}">
                  <a16:creationId xmlns:a16="http://schemas.microsoft.com/office/drawing/2014/main" id="{66086B4E-C187-48FD-AE44-06D6D597F3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833"/>
              <a:ext cx="50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35" name="Line 59">
              <a:extLst>
                <a:ext uri="{FF2B5EF4-FFF2-40B4-BE49-F238E27FC236}">
                  <a16:creationId xmlns:a16="http://schemas.microsoft.com/office/drawing/2014/main" id="{18AC12D0-0C33-4F2A-8AE6-A0DF4FCF0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2833"/>
              <a:ext cx="511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36" name="Group 60">
              <a:extLst>
                <a:ext uri="{FF2B5EF4-FFF2-40B4-BE49-F238E27FC236}">
                  <a16:creationId xmlns:a16="http://schemas.microsoft.com/office/drawing/2014/main" id="{70D651EF-B731-46D7-868F-FE83230583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8" y="2766"/>
              <a:ext cx="487" cy="1206"/>
              <a:chOff x="4530" y="1359"/>
              <a:chExt cx="487" cy="1206"/>
            </a:xfrm>
          </p:grpSpPr>
          <p:sp>
            <p:nvSpPr>
              <p:cNvPr id="149537" name="Oval 61">
                <a:extLst>
                  <a:ext uri="{FF2B5EF4-FFF2-40B4-BE49-F238E27FC236}">
                    <a16:creationId xmlns:a16="http://schemas.microsoft.com/office/drawing/2014/main" id="{4D2F9770-AF87-4DDE-9631-8367E0B7F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38" name="Oval 62">
                <a:extLst>
                  <a:ext uri="{FF2B5EF4-FFF2-40B4-BE49-F238E27FC236}">
                    <a16:creationId xmlns:a16="http://schemas.microsoft.com/office/drawing/2014/main" id="{635DFD7A-F69B-4342-8F1A-0C6585FCF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39" name="Oval 63">
                <a:extLst>
                  <a:ext uri="{FF2B5EF4-FFF2-40B4-BE49-F238E27FC236}">
                    <a16:creationId xmlns:a16="http://schemas.microsoft.com/office/drawing/2014/main" id="{DA354099-DD7B-411F-A9F8-1EDF9EC3B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40" name="Line 64">
                <a:extLst>
                  <a:ext uri="{FF2B5EF4-FFF2-40B4-BE49-F238E27FC236}">
                    <a16:creationId xmlns:a16="http://schemas.microsoft.com/office/drawing/2014/main" id="{1168CA8C-D3F2-4749-8C48-1B0A2E33B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41" name="Oval 65">
                <a:extLst>
                  <a:ext uri="{FF2B5EF4-FFF2-40B4-BE49-F238E27FC236}">
                    <a16:creationId xmlns:a16="http://schemas.microsoft.com/office/drawing/2014/main" id="{0E7D6495-BECF-407C-854D-2DFCA154D3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42" name="Line 66">
                <a:extLst>
                  <a:ext uri="{FF2B5EF4-FFF2-40B4-BE49-F238E27FC236}">
                    <a16:creationId xmlns:a16="http://schemas.microsoft.com/office/drawing/2014/main" id="{D2A3ED06-0FB8-4C21-B690-B6B7DD481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43" name="Line 67">
                <a:extLst>
                  <a:ext uri="{FF2B5EF4-FFF2-40B4-BE49-F238E27FC236}">
                    <a16:creationId xmlns:a16="http://schemas.microsoft.com/office/drawing/2014/main" id="{13636425-F4F7-4273-8CAB-966BC5800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72100" name="Group 68">
            <a:extLst>
              <a:ext uri="{FF2B5EF4-FFF2-40B4-BE49-F238E27FC236}">
                <a16:creationId xmlns:a16="http://schemas.microsoft.com/office/drawing/2014/main" id="{5A3362BE-F4A3-4175-93DE-CF098FD686B9}"/>
              </a:ext>
            </a:extLst>
          </p:cNvPr>
          <p:cNvGrpSpPr>
            <a:grpSpLocks/>
          </p:cNvGrpSpPr>
          <p:nvPr/>
        </p:nvGrpSpPr>
        <p:grpSpPr bwMode="auto">
          <a:xfrm>
            <a:off x="5891087" y="3839326"/>
            <a:ext cx="2090737" cy="2452986"/>
            <a:chOff x="3284" y="2580"/>
            <a:chExt cx="1340" cy="1740"/>
          </a:xfrm>
        </p:grpSpPr>
        <p:sp>
          <p:nvSpPr>
            <p:cNvPr id="149511" name="Oval 69">
              <a:extLst>
                <a:ext uri="{FF2B5EF4-FFF2-40B4-BE49-F238E27FC236}">
                  <a16:creationId xmlns:a16="http://schemas.microsoft.com/office/drawing/2014/main" id="{187D55FF-2FA4-45D1-B26D-1AE53C149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258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49512" name="Oval 70">
              <a:extLst>
                <a:ext uri="{FF2B5EF4-FFF2-40B4-BE49-F238E27FC236}">
                  <a16:creationId xmlns:a16="http://schemas.microsoft.com/office/drawing/2014/main" id="{FBCB4ABC-ECB6-43A4-BC20-786008C24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49513" name="Oval 71">
              <a:extLst>
                <a:ext uri="{FF2B5EF4-FFF2-40B4-BE49-F238E27FC236}">
                  <a16:creationId xmlns:a16="http://schemas.microsoft.com/office/drawing/2014/main" id="{6A2CA7D9-005C-40B3-B530-2AFF03EE32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49514" name="Oval 72">
              <a:extLst>
                <a:ext uri="{FF2B5EF4-FFF2-40B4-BE49-F238E27FC236}">
                  <a16:creationId xmlns:a16="http://schemas.microsoft.com/office/drawing/2014/main" id="{FA426440-8857-4593-B6B5-21DE2046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49515" name="Line 73">
              <a:extLst>
                <a:ext uri="{FF2B5EF4-FFF2-40B4-BE49-F238E27FC236}">
                  <a16:creationId xmlns:a16="http://schemas.microsoft.com/office/drawing/2014/main" id="{5BA3E0AC-7F76-41C0-A968-41E5FC2E4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16" name="Line 74">
              <a:extLst>
                <a:ext uri="{FF2B5EF4-FFF2-40B4-BE49-F238E27FC236}">
                  <a16:creationId xmlns:a16="http://schemas.microsoft.com/office/drawing/2014/main" id="{0776E299-5E39-44D8-99D7-798E502179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17" name="Group 75">
              <a:extLst>
                <a:ext uri="{FF2B5EF4-FFF2-40B4-BE49-F238E27FC236}">
                  <a16:creationId xmlns:a16="http://schemas.microsoft.com/office/drawing/2014/main" id="{5C3B12C4-3E98-459A-9200-ED3CC05F2E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149529" name="Oval 76">
                <a:extLst>
                  <a:ext uri="{FF2B5EF4-FFF2-40B4-BE49-F238E27FC236}">
                    <a16:creationId xmlns:a16="http://schemas.microsoft.com/office/drawing/2014/main" id="{E7756D24-6E40-440F-B96C-D9A2618668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49530" name="Oval 77">
                <a:extLst>
                  <a:ext uri="{FF2B5EF4-FFF2-40B4-BE49-F238E27FC236}">
                    <a16:creationId xmlns:a16="http://schemas.microsoft.com/office/drawing/2014/main" id="{CE2F43FA-32BD-4143-A5C2-59BAF3B34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49531" name="Line 78">
                <a:extLst>
                  <a:ext uri="{FF2B5EF4-FFF2-40B4-BE49-F238E27FC236}">
                    <a16:creationId xmlns:a16="http://schemas.microsoft.com/office/drawing/2014/main" id="{B47790C1-E560-47B4-8C7B-CCE0C73E8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9518" name="Line 79">
              <a:extLst>
                <a:ext uri="{FF2B5EF4-FFF2-40B4-BE49-F238E27FC236}">
                  <a16:creationId xmlns:a16="http://schemas.microsoft.com/office/drawing/2014/main" id="{7BCC640D-5059-4A76-8120-F75D6C34E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0" y="2777"/>
              <a:ext cx="166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19" name="Line 80">
              <a:extLst>
                <a:ext uri="{FF2B5EF4-FFF2-40B4-BE49-F238E27FC236}">
                  <a16:creationId xmlns:a16="http://schemas.microsoft.com/office/drawing/2014/main" id="{9B52D3F6-BCDF-4D8F-870F-BD45682963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520" name="Line 81">
              <a:extLst>
                <a:ext uri="{FF2B5EF4-FFF2-40B4-BE49-F238E27FC236}">
                  <a16:creationId xmlns:a16="http://schemas.microsoft.com/office/drawing/2014/main" id="{7894E6F7-6DDD-402A-AF20-F6E7F8298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777"/>
              <a:ext cx="269" cy="1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9521" name="Group 82">
              <a:extLst>
                <a:ext uri="{FF2B5EF4-FFF2-40B4-BE49-F238E27FC236}">
                  <a16:creationId xmlns:a16="http://schemas.microsoft.com/office/drawing/2014/main" id="{53DB361A-ADFA-410C-AE39-A76F3A224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149522" name="Oval 83">
                <a:extLst>
                  <a:ext uri="{FF2B5EF4-FFF2-40B4-BE49-F238E27FC236}">
                    <a16:creationId xmlns:a16="http://schemas.microsoft.com/office/drawing/2014/main" id="{CE39E439-DC62-4DC8-AD19-6A7E9BDFA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49523" name="Oval 84">
                <a:extLst>
                  <a:ext uri="{FF2B5EF4-FFF2-40B4-BE49-F238E27FC236}">
                    <a16:creationId xmlns:a16="http://schemas.microsoft.com/office/drawing/2014/main" id="{8AFB9E6D-866D-4CF7-822E-210CBF3C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49524" name="Oval 85">
                <a:extLst>
                  <a:ext uri="{FF2B5EF4-FFF2-40B4-BE49-F238E27FC236}">
                    <a16:creationId xmlns:a16="http://schemas.microsoft.com/office/drawing/2014/main" id="{E9D403AC-F6CE-4E51-B8BA-089417FB1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49525" name="Line 86">
                <a:extLst>
                  <a:ext uri="{FF2B5EF4-FFF2-40B4-BE49-F238E27FC236}">
                    <a16:creationId xmlns:a16="http://schemas.microsoft.com/office/drawing/2014/main" id="{A2F9B385-4688-4E1E-96FE-18596F8C2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26" name="Oval 87">
                <a:extLst>
                  <a:ext uri="{FF2B5EF4-FFF2-40B4-BE49-F238E27FC236}">
                    <a16:creationId xmlns:a16="http://schemas.microsoft.com/office/drawing/2014/main" id="{FC16818D-CE9C-4ECD-954B-0E237759D1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49527" name="Line 88">
                <a:extLst>
                  <a:ext uri="{FF2B5EF4-FFF2-40B4-BE49-F238E27FC236}">
                    <a16:creationId xmlns:a16="http://schemas.microsoft.com/office/drawing/2014/main" id="{78F0601C-3EFA-41DC-9938-5B38283F8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9528" name="Line 89">
                <a:extLst>
                  <a:ext uri="{FF2B5EF4-FFF2-40B4-BE49-F238E27FC236}">
                    <a16:creationId xmlns:a16="http://schemas.microsoft.com/office/drawing/2014/main" id="{DF4D7159-B0ED-4574-AF8E-04DEA04A5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135539B7-C0CE-43AC-8DF8-A615C0255A98}"/>
              </a:ext>
            </a:extLst>
          </p:cNvPr>
          <p:cNvSpPr/>
          <p:nvPr/>
        </p:nvSpPr>
        <p:spPr>
          <a:xfrm>
            <a:off x="739592" y="6215572"/>
            <a:ext cx="3992375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/>
              <a:t>将每棵树的根结点用线相连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C2389A-6F91-4495-A029-53994E14A22F}"/>
              </a:ext>
            </a:extLst>
          </p:cNvPr>
          <p:cNvSpPr/>
          <p:nvPr/>
        </p:nvSpPr>
        <p:spPr>
          <a:xfrm>
            <a:off x="5109170" y="2775486"/>
            <a:ext cx="4572000" cy="4247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>
              <a:lnSpc>
                <a:spcPct val="90000"/>
              </a:lnSpc>
            </a:pPr>
            <a:r>
              <a:rPr lang="zh-CN" altLang="en-US" sz="2400" dirty="0"/>
              <a:t>将各棵树分别转换成二叉树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CFC21F-28E8-40B1-B8BB-8E521279BE2D}"/>
              </a:ext>
            </a:extLst>
          </p:cNvPr>
          <p:cNvSpPr/>
          <p:nvPr/>
        </p:nvSpPr>
        <p:spPr>
          <a:xfrm>
            <a:off x="6600580" y="6327048"/>
            <a:ext cx="1340120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88" lvl="3">
              <a:lnSpc>
                <a:spcPct val="90000"/>
              </a:lnSpc>
            </a:pPr>
            <a:r>
              <a:rPr lang="zh-CN" altLang="en-US" sz="2400" dirty="0"/>
              <a:t>旋转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1FAEE26-4CE0-4AB7-8E31-1012918BEB33}"/>
              </a:ext>
            </a:extLst>
          </p:cNvPr>
          <p:cNvCxnSpPr/>
          <p:nvPr/>
        </p:nvCxnSpPr>
        <p:spPr bwMode="auto">
          <a:xfrm>
            <a:off x="1250873" y="3627455"/>
            <a:ext cx="70040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84FC45CD-CD70-4C78-AE2D-5986CB93B40E}"/>
              </a:ext>
            </a:extLst>
          </p:cNvPr>
          <p:cNvCxnSpPr>
            <a:cxnSpLocks/>
          </p:cNvCxnSpPr>
          <p:nvPr/>
        </p:nvCxnSpPr>
        <p:spPr bwMode="auto">
          <a:xfrm>
            <a:off x="4843305" y="512466"/>
            <a:ext cx="49026" cy="56697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9F2B1F31-EBDF-48FA-9588-B903964DB083}"/>
              </a:ext>
            </a:extLst>
          </p:cNvPr>
          <p:cNvSpPr txBox="1"/>
          <p:nvPr/>
        </p:nvSpPr>
        <p:spPr>
          <a:xfrm>
            <a:off x="4471516" y="3291937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1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C691E20-E98F-436E-BC4C-FE9A83C80EBE}"/>
              </a:ext>
            </a:extLst>
          </p:cNvPr>
          <p:cNvSpPr txBox="1"/>
          <p:nvPr/>
        </p:nvSpPr>
        <p:spPr>
          <a:xfrm>
            <a:off x="4955146" y="3284530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E3FE3322-4969-44FB-BA3F-92DA52A83826}"/>
              </a:ext>
            </a:extLst>
          </p:cNvPr>
          <p:cNvSpPr txBox="1"/>
          <p:nvPr/>
        </p:nvSpPr>
        <p:spPr>
          <a:xfrm>
            <a:off x="4502923" y="3645125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3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C969191C-C938-4A13-BCC7-9C7291372E2C}"/>
              </a:ext>
            </a:extLst>
          </p:cNvPr>
          <p:cNvSpPr txBox="1"/>
          <p:nvPr/>
        </p:nvSpPr>
        <p:spPr>
          <a:xfrm>
            <a:off x="4955145" y="3645125"/>
            <a:ext cx="322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dirty="0">
                <a:solidFill>
                  <a:schemeClr val="bg2">
                    <a:lumMod val="75000"/>
                  </a:schemeClr>
                </a:solidFill>
              </a:rPr>
              <a:t>4</a:t>
            </a:r>
            <a:endParaRPr lang="zh-Hans-HK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ext Box 2">
            <a:extLst>
              <a:ext uri="{FF2B5EF4-FFF2-40B4-BE49-F238E27FC236}">
                <a16:creationId xmlns:a16="http://schemas.microsoft.com/office/drawing/2014/main" id="{E296DDF3-BDB3-43D3-81E1-C4FCC50A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64" y="605712"/>
            <a:ext cx="532870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②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由二叉树转换为森林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67939" name="Text Box 3">
            <a:extLst>
              <a:ext uri="{FF2B5EF4-FFF2-40B4-BE49-F238E27FC236}">
                <a16:creationId xmlns:a16="http://schemas.microsoft.com/office/drawing/2014/main" id="{C66034C3-DFBA-4CBE-A334-D8D2AB6BF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564" y="1950098"/>
            <a:ext cx="7537320" cy="3885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B = Φ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 则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 = Φ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否则，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Node(root)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ROOT(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LBT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11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12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1m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由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RBT 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对应得到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…, T</a:t>
            </a:r>
            <a:r>
              <a:rPr kumimoji="1" lang="en-US" altLang="zh-CN" sz="3600" i="0" u="none" strike="noStrike" kern="120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  <a:endParaRPr kumimoji="1" lang="zh-CN" altLang="en-US" sz="20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1" name="Group 3">
            <a:extLst>
              <a:ext uri="{FF2B5EF4-FFF2-40B4-BE49-F238E27FC236}">
                <a16:creationId xmlns:a16="http://schemas.microsoft.com/office/drawing/2014/main" id="{385D7D5E-6DB0-4C4C-989A-19C0CA69FE89}"/>
              </a:ext>
            </a:extLst>
          </p:cNvPr>
          <p:cNvGrpSpPr>
            <a:grpSpLocks/>
          </p:cNvGrpSpPr>
          <p:nvPr/>
        </p:nvGrpSpPr>
        <p:grpSpPr bwMode="auto">
          <a:xfrm>
            <a:off x="1826919" y="581819"/>
            <a:ext cx="2127250" cy="2906712"/>
            <a:chOff x="3284" y="2489"/>
            <a:chExt cx="1340" cy="1831"/>
          </a:xfrm>
        </p:grpSpPr>
        <p:sp>
          <p:nvSpPr>
            <p:cNvPr id="152651" name="Oval 4">
              <a:extLst>
                <a:ext uri="{FF2B5EF4-FFF2-40B4-BE49-F238E27FC236}">
                  <a16:creationId xmlns:a16="http://schemas.microsoft.com/office/drawing/2014/main" id="{D73641C8-D2DB-49A5-A543-34A91E131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" y="2489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52652" name="Oval 5">
              <a:extLst>
                <a:ext uri="{FF2B5EF4-FFF2-40B4-BE49-F238E27FC236}">
                  <a16:creationId xmlns:a16="http://schemas.microsoft.com/office/drawing/2014/main" id="{93553471-905F-4147-AD67-DF4B8C9A25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3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52653" name="Oval 6">
              <a:extLst>
                <a:ext uri="{FF2B5EF4-FFF2-40B4-BE49-F238E27FC236}">
                  <a16:creationId xmlns:a16="http://schemas.microsoft.com/office/drawing/2014/main" id="{76DEACCD-315F-4229-8C5E-7984F8AC0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8" y="3253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52654" name="Oval 7">
              <a:extLst>
                <a:ext uri="{FF2B5EF4-FFF2-40B4-BE49-F238E27FC236}">
                  <a16:creationId xmlns:a16="http://schemas.microsoft.com/office/drawing/2014/main" id="{DC01074A-5E91-4EAD-864F-BD2C16CCB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9" y="3554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52655" name="Line 8">
              <a:extLst>
                <a:ext uri="{FF2B5EF4-FFF2-40B4-BE49-F238E27FC236}">
                  <a16:creationId xmlns:a16="http://schemas.microsoft.com/office/drawing/2014/main" id="{94B084EB-0F4B-4B4A-96CA-D89AD291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" y="3061"/>
              <a:ext cx="133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56" name="Line 9">
              <a:extLst>
                <a:ext uri="{FF2B5EF4-FFF2-40B4-BE49-F238E27FC236}">
                  <a16:creationId xmlns:a16="http://schemas.microsoft.com/office/drawing/2014/main" id="{7AC5BB21-8C35-48A8-8885-1294455314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1" y="3462"/>
              <a:ext cx="111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2657" name="Group 10">
              <a:extLst>
                <a:ext uri="{FF2B5EF4-FFF2-40B4-BE49-F238E27FC236}">
                  <a16:creationId xmlns:a16="http://schemas.microsoft.com/office/drawing/2014/main" id="{5720A892-5A21-49EF-AE56-AC2B813FAB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2" y="2863"/>
              <a:ext cx="460" cy="633"/>
              <a:chOff x="1625" y="2991"/>
              <a:chExt cx="460" cy="633"/>
            </a:xfrm>
          </p:grpSpPr>
          <p:sp>
            <p:nvSpPr>
              <p:cNvPr id="152669" name="Oval 11">
                <a:extLst>
                  <a:ext uri="{FF2B5EF4-FFF2-40B4-BE49-F238E27FC236}">
                    <a16:creationId xmlns:a16="http://schemas.microsoft.com/office/drawing/2014/main" id="{366ADD21-5717-4231-88B4-2CDE375FF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670" name="Oval 12">
                <a:extLst>
                  <a:ext uri="{FF2B5EF4-FFF2-40B4-BE49-F238E27FC236}">
                    <a16:creationId xmlns:a16="http://schemas.microsoft.com/office/drawing/2014/main" id="{5D3BE31B-3846-4952-B69C-8219B6487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671" name="Line 13">
                <a:extLst>
                  <a:ext uri="{FF2B5EF4-FFF2-40B4-BE49-F238E27FC236}">
                    <a16:creationId xmlns:a16="http://schemas.microsoft.com/office/drawing/2014/main" id="{ABBCE685-E886-4FD6-99BC-A264D4DC81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52658" name="Line 14">
              <a:extLst>
                <a:ext uri="{FF2B5EF4-FFF2-40B4-BE49-F238E27FC236}">
                  <a16:creationId xmlns:a16="http://schemas.microsoft.com/office/drawing/2014/main" id="{328EC311-A9A4-44B4-9CC3-28A3478A63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2699"/>
              <a:ext cx="1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59" name="Line 15">
              <a:extLst>
                <a:ext uri="{FF2B5EF4-FFF2-40B4-BE49-F238E27FC236}">
                  <a16:creationId xmlns:a16="http://schemas.microsoft.com/office/drawing/2014/main" id="{63CED8CF-51F0-45C5-B16E-9128E4AE4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0" y="3066"/>
              <a:ext cx="9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660" name="Line 16">
              <a:extLst>
                <a:ext uri="{FF2B5EF4-FFF2-40B4-BE49-F238E27FC236}">
                  <a16:creationId xmlns:a16="http://schemas.microsoft.com/office/drawing/2014/main" id="{1CEA9BE8-7503-41BC-90D2-B11D613D8F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3" y="2677"/>
              <a:ext cx="300" cy="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52661" name="Group 17">
              <a:extLst>
                <a:ext uri="{FF2B5EF4-FFF2-40B4-BE49-F238E27FC236}">
                  <a16:creationId xmlns:a16="http://schemas.microsoft.com/office/drawing/2014/main" id="{3169DCC6-6B0A-43C1-B403-474278D51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3114"/>
              <a:ext cx="487" cy="1206"/>
              <a:chOff x="4530" y="1359"/>
              <a:chExt cx="487" cy="1206"/>
            </a:xfrm>
          </p:grpSpPr>
          <p:sp>
            <p:nvSpPr>
              <p:cNvPr id="152662" name="Oval 18">
                <a:extLst>
                  <a:ext uri="{FF2B5EF4-FFF2-40B4-BE49-F238E27FC236}">
                    <a16:creationId xmlns:a16="http://schemas.microsoft.com/office/drawing/2014/main" id="{77DAD3E6-DD1C-463B-AABD-B43DF20E1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663" name="Oval 19">
                <a:extLst>
                  <a:ext uri="{FF2B5EF4-FFF2-40B4-BE49-F238E27FC236}">
                    <a16:creationId xmlns:a16="http://schemas.microsoft.com/office/drawing/2014/main" id="{522BF760-E782-4222-9F00-ABD626D72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664" name="Oval 20">
                <a:extLst>
                  <a:ext uri="{FF2B5EF4-FFF2-40B4-BE49-F238E27FC236}">
                    <a16:creationId xmlns:a16="http://schemas.microsoft.com/office/drawing/2014/main" id="{967EF71B-DE34-484B-9672-A0A1A3DBE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665" name="Line 21">
                <a:extLst>
                  <a:ext uri="{FF2B5EF4-FFF2-40B4-BE49-F238E27FC236}">
                    <a16:creationId xmlns:a16="http://schemas.microsoft.com/office/drawing/2014/main" id="{8B2C32B6-02DD-4697-9DEF-3550B74BA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66" name="Oval 22">
                <a:extLst>
                  <a:ext uri="{FF2B5EF4-FFF2-40B4-BE49-F238E27FC236}">
                    <a16:creationId xmlns:a16="http://schemas.microsoft.com/office/drawing/2014/main" id="{FEF19FC0-D036-4473-B5C4-90FAF9528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667" name="Line 23">
                <a:extLst>
                  <a:ext uri="{FF2B5EF4-FFF2-40B4-BE49-F238E27FC236}">
                    <a16:creationId xmlns:a16="http://schemas.microsoft.com/office/drawing/2014/main" id="{FFC0DE13-BA41-4B0F-A8A4-CB744EA40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68" name="Line 24">
                <a:extLst>
                  <a:ext uri="{FF2B5EF4-FFF2-40B4-BE49-F238E27FC236}">
                    <a16:creationId xmlns:a16="http://schemas.microsoft.com/office/drawing/2014/main" id="{51361561-1367-4C39-9F17-7A3B76A85F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793" name="Group 25">
            <a:extLst>
              <a:ext uri="{FF2B5EF4-FFF2-40B4-BE49-F238E27FC236}">
                <a16:creationId xmlns:a16="http://schemas.microsoft.com/office/drawing/2014/main" id="{8BA2D10B-4C3E-4B32-B8C9-08627C652E24}"/>
              </a:ext>
            </a:extLst>
          </p:cNvPr>
          <p:cNvGrpSpPr>
            <a:grpSpLocks/>
          </p:cNvGrpSpPr>
          <p:nvPr/>
        </p:nvGrpSpPr>
        <p:grpSpPr bwMode="auto">
          <a:xfrm>
            <a:off x="5486401" y="577056"/>
            <a:ext cx="2127250" cy="2906712"/>
            <a:chOff x="2028" y="1244"/>
            <a:chExt cx="1340" cy="1831"/>
          </a:xfrm>
        </p:grpSpPr>
        <p:grpSp>
          <p:nvGrpSpPr>
            <p:cNvPr id="152623" name="Group 26">
              <a:extLst>
                <a:ext uri="{FF2B5EF4-FFF2-40B4-BE49-F238E27FC236}">
                  <a16:creationId xmlns:a16="http://schemas.microsoft.com/office/drawing/2014/main" id="{6741795E-D173-4D8A-82DB-2B69FE6484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2" y="1513"/>
              <a:ext cx="111" cy="111"/>
              <a:chOff x="1978" y="3911"/>
              <a:chExt cx="111" cy="111"/>
            </a:xfrm>
          </p:grpSpPr>
          <p:sp>
            <p:nvSpPr>
              <p:cNvPr id="152649" name="Line 27">
                <a:extLst>
                  <a:ext uri="{FF2B5EF4-FFF2-40B4-BE49-F238E27FC236}">
                    <a16:creationId xmlns:a16="http://schemas.microsoft.com/office/drawing/2014/main" id="{B5051BF6-F74B-4E1D-9364-A4114C931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50" name="Line 28">
                <a:extLst>
                  <a:ext uri="{FF2B5EF4-FFF2-40B4-BE49-F238E27FC236}">
                    <a16:creationId xmlns:a16="http://schemas.microsoft.com/office/drawing/2014/main" id="{2953F009-E880-41AB-A39D-9B6C7FB6F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24" name="Group 29">
              <a:extLst>
                <a:ext uri="{FF2B5EF4-FFF2-40B4-BE49-F238E27FC236}">
                  <a16:creationId xmlns:a16="http://schemas.microsoft.com/office/drawing/2014/main" id="{71D7D135-8DEF-4E4D-8C1E-48B023F48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1" y="1835"/>
              <a:ext cx="111" cy="111"/>
              <a:chOff x="1978" y="3911"/>
              <a:chExt cx="111" cy="111"/>
            </a:xfrm>
          </p:grpSpPr>
          <p:sp>
            <p:nvSpPr>
              <p:cNvPr id="152647" name="Line 30">
                <a:extLst>
                  <a:ext uri="{FF2B5EF4-FFF2-40B4-BE49-F238E27FC236}">
                    <a16:creationId xmlns:a16="http://schemas.microsoft.com/office/drawing/2014/main" id="{9DBFDE6B-A5FB-4C5B-8C64-014407727B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48" name="Line 31">
                <a:extLst>
                  <a:ext uri="{FF2B5EF4-FFF2-40B4-BE49-F238E27FC236}">
                    <a16:creationId xmlns:a16="http://schemas.microsoft.com/office/drawing/2014/main" id="{9A2FB60D-D1D8-4FB7-A56D-2B6429155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78" y="3911"/>
                <a:ext cx="111" cy="111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25" name="Group 32">
              <a:extLst>
                <a:ext uri="{FF2B5EF4-FFF2-40B4-BE49-F238E27FC236}">
                  <a16:creationId xmlns:a16="http://schemas.microsoft.com/office/drawing/2014/main" id="{8554ACEB-72D1-4694-9575-1931C49E1B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8" y="1244"/>
              <a:ext cx="1340" cy="1831"/>
              <a:chOff x="3284" y="2489"/>
              <a:chExt cx="1340" cy="1831"/>
            </a:xfrm>
          </p:grpSpPr>
          <p:sp>
            <p:nvSpPr>
              <p:cNvPr id="152626" name="Oval 33">
                <a:extLst>
                  <a:ext uri="{FF2B5EF4-FFF2-40B4-BE49-F238E27FC236}">
                    <a16:creationId xmlns:a16="http://schemas.microsoft.com/office/drawing/2014/main" id="{4C7F6E9B-F1E0-4514-AF32-3D2FBDEA8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6" y="248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627" name="Oval 34">
                <a:extLst>
                  <a:ext uri="{FF2B5EF4-FFF2-40B4-BE49-F238E27FC236}">
                    <a16:creationId xmlns:a16="http://schemas.microsoft.com/office/drawing/2014/main" id="{E078DB8C-ADEE-448B-97F9-076355225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4" y="283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628" name="Oval 35">
                <a:extLst>
                  <a:ext uri="{FF2B5EF4-FFF2-40B4-BE49-F238E27FC236}">
                    <a16:creationId xmlns:a16="http://schemas.microsoft.com/office/drawing/2014/main" id="{2D3C23C4-A4E7-4F71-9ABF-FF30B8FA4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325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629" name="Oval 36">
                <a:extLst>
                  <a:ext uri="{FF2B5EF4-FFF2-40B4-BE49-F238E27FC236}">
                    <a16:creationId xmlns:a16="http://schemas.microsoft.com/office/drawing/2014/main" id="{5DB58578-96B8-46A6-813C-8322571CD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9" y="355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30" name="Line 37">
                <a:extLst>
                  <a:ext uri="{FF2B5EF4-FFF2-40B4-BE49-F238E27FC236}">
                    <a16:creationId xmlns:a16="http://schemas.microsoft.com/office/drawing/2014/main" id="{001FD63D-CA92-48D8-9EE7-930FD778C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9" y="3061"/>
                <a:ext cx="133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1" name="Line 38">
                <a:extLst>
                  <a:ext uri="{FF2B5EF4-FFF2-40B4-BE49-F238E27FC236}">
                    <a16:creationId xmlns:a16="http://schemas.microsoft.com/office/drawing/2014/main" id="{E073EE09-CA12-4AB2-B1A1-3535268D87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62"/>
                <a:ext cx="111" cy="1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2632" name="Group 39">
                <a:extLst>
                  <a:ext uri="{FF2B5EF4-FFF2-40B4-BE49-F238E27FC236}">
                    <a16:creationId xmlns:a16="http://schemas.microsoft.com/office/drawing/2014/main" id="{87988E13-928A-4EE8-AAFA-9C2E5137E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62" y="2863"/>
                <a:ext cx="460" cy="633"/>
                <a:chOff x="1625" y="2991"/>
                <a:chExt cx="460" cy="633"/>
              </a:xfrm>
            </p:grpSpPr>
            <p:sp>
              <p:nvSpPr>
                <p:cNvPr id="152644" name="Oval 40">
                  <a:extLst>
                    <a:ext uri="{FF2B5EF4-FFF2-40B4-BE49-F238E27FC236}">
                      <a16:creationId xmlns:a16="http://schemas.microsoft.com/office/drawing/2014/main" id="{EB3B9B07-AA93-4524-B1AD-E7397D3E4A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3" y="29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E</a:t>
                  </a:r>
                </a:p>
              </p:txBody>
            </p:sp>
            <p:sp>
              <p:nvSpPr>
                <p:cNvPr id="152645" name="Oval 41">
                  <a:extLst>
                    <a:ext uri="{FF2B5EF4-FFF2-40B4-BE49-F238E27FC236}">
                      <a16:creationId xmlns:a16="http://schemas.microsoft.com/office/drawing/2014/main" id="{4F4B4171-A7C7-43CE-AF34-7A394A85F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3391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F</a:t>
                  </a:r>
                </a:p>
              </p:txBody>
            </p:sp>
            <p:sp>
              <p:nvSpPr>
                <p:cNvPr id="152646" name="Line 42">
                  <a:extLst>
                    <a:ext uri="{FF2B5EF4-FFF2-40B4-BE49-F238E27FC236}">
                      <a16:creationId xmlns:a16="http://schemas.microsoft.com/office/drawing/2014/main" id="{F38C5AB2-3231-4453-BCFF-D9DFC941C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222"/>
                  <a:ext cx="122" cy="1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52633" name="Line 43">
                <a:extLst>
                  <a:ext uri="{FF2B5EF4-FFF2-40B4-BE49-F238E27FC236}">
                    <a16:creationId xmlns:a16="http://schemas.microsoft.com/office/drawing/2014/main" id="{D087D2B9-6E22-4C55-B65D-A98C4405E0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8" y="2699"/>
                <a:ext cx="178" cy="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4" name="Line 44">
                <a:extLst>
                  <a:ext uri="{FF2B5EF4-FFF2-40B4-BE49-F238E27FC236}">
                    <a16:creationId xmlns:a16="http://schemas.microsoft.com/office/drawing/2014/main" id="{298628A2-C82F-4BC7-9AF0-D9472B6F9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00" y="3066"/>
                <a:ext cx="9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35" name="Line 45">
                <a:extLst>
                  <a:ext uri="{FF2B5EF4-FFF2-40B4-BE49-F238E27FC236}">
                    <a16:creationId xmlns:a16="http://schemas.microsoft.com/office/drawing/2014/main" id="{6C80762E-2755-4ED7-9988-86688F757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23" y="2677"/>
                <a:ext cx="30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52636" name="Group 46">
                <a:extLst>
                  <a:ext uri="{FF2B5EF4-FFF2-40B4-BE49-F238E27FC236}">
                    <a16:creationId xmlns:a16="http://schemas.microsoft.com/office/drawing/2014/main" id="{A69726C2-26C3-479D-A6B9-94319A43F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7" y="3114"/>
                <a:ext cx="487" cy="1206"/>
                <a:chOff x="4530" y="1359"/>
                <a:chExt cx="487" cy="1206"/>
              </a:xfrm>
            </p:grpSpPr>
            <p:sp>
              <p:nvSpPr>
                <p:cNvPr id="152637" name="Oval 47">
                  <a:extLst>
                    <a:ext uri="{FF2B5EF4-FFF2-40B4-BE49-F238E27FC236}">
                      <a16:creationId xmlns:a16="http://schemas.microsoft.com/office/drawing/2014/main" id="{DC309671-DB11-4265-8F0E-1D3D253064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7" y="1359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G</a:t>
                  </a:r>
                </a:p>
              </p:txBody>
            </p:sp>
            <p:sp>
              <p:nvSpPr>
                <p:cNvPr id="152638" name="Oval 48">
                  <a:extLst>
                    <a:ext uri="{FF2B5EF4-FFF2-40B4-BE49-F238E27FC236}">
                      <a16:creationId xmlns:a16="http://schemas.microsoft.com/office/drawing/2014/main" id="{F7F0DEC7-8B18-47B9-BB0D-52DA2EBC8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30" y="17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H</a:t>
                  </a:r>
                </a:p>
              </p:txBody>
            </p:sp>
            <p:sp>
              <p:nvSpPr>
                <p:cNvPr id="152639" name="Oval 49">
                  <a:extLst>
                    <a:ext uri="{FF2B5EF4-FFF2-40B4-BE49-F238E27FC236}">
                      <a16:creationId xmlns:a16="http://schemas.microsoft.com/office/drawing/2014/main" id="{C1738876-F8D0-4E69-9BFE-9F07F0F84A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95" y="2003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</a:p>
              </p:txBody>
            </p:sp>
            <p:sp>
              <p:nvSpPr>
                <p:cNvPr id="152640" name="Line 50">
                  <a:extLst>
                    <a:ext uri="{FF2B5EF4-FFF2-40B4-BE49-F238E27FC236}">
                      <a16:creationId xmlns:a16="http://schemas.microsoft.com/office/drawing/2014/main" id="{ECABEE7B-620D-4C37-8E37-EB82FB0EBA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00" y="1586"/>
                  <a:ext cx="111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641" name="Oval 51">
                  <a:extLst>
                    <a:ext uri="{FF2B5EF4-FFF2-40B4-BE49-F238E27FC236}">
                      <a16:creationId xmlns:a16="http://schemas.microsoft.com/office/drawing/2014/main" id="{745D2E2E-7EE5-4794-8AE2-409D50C6B4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0" y="2332"/>
                  <a:ext cx="222" cy="233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J</a:t>
                  </a:r>
                </a:p>
              </p:txBody>
            </p:sp>
            <p:sp>
              <p:nvSpPr>
                <p:cNvPr id="152642" name="Line 52">
                  <a:extLst>
                    <a:ext uri="{FF2B5EF4-FFF2-40B4-BE49-F238E27FC236}">
                      <a16:creationId xmlns:a16="http://schemas.microsoft.com/office/drawing/2014/main" id="{2AA9475E-6768-4126-9AA2-7BCFD3C9C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3" y="1900"/>
                  <a:ext cx="122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2643" name="Line 53">
                  <a:extLst>
                    <a:ext uri="{FF2B5EF4-FFF2-40B4-BE49-F238E27FC236}">
                      <a16:creationId xmlns:a16="http://schemas.microsoft.com/office/drawing/2014/main" id="{35E8AC5B-E782-4E4A-B664-F8322B6004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767" y="2222"/>
                  <a:ext cx="78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32822" name="Group 54">
            <a:extLst>
              <a:ext uri="{FF2B5EF4-FFF2-40B4-BE49-F238E27FC236}">
                <a16:creationId xmlns:a16="http://schemas.microsoft.com/office/drawing/2014/main" id="{F24B684B-0345-4D2C-8F6D-CB2F30268590}"/>
              </a:ext>
            </a:extLst>
          </p:cNvPr>
          <p:cNvGrpSpPr>
            <a:grpSpLocks/>
          </p:cNvGrpSpPr>
          <p:nvPr/>
        </p:nvGrpSpPr>
        <p:grpSpPr bwMode="auto">
          <a:xfrm>
            <a:off x="703351" y="4181529"/>
            <a:ext cx="3125788" cy="1914525"/>
            <a:chOff x="3048" y="1359"/>
            <a:chExt cx="1969" cy="1206"/>
          </a:xfrm>
        </p:grpSpPr>
        <p:grpSp>
          <p:nvGrpSpPr>
            <p:cNvPr id="152603" name="Group 55">
              <a:extLst>
                <a:ext uri="{FF2B5EF4-FFF2-40B4-BE49-F238E27FC236}">
                  <a16:creationId xmlns:a16="http://schemas.microsoft.com/office/drawing/2014/main" id="{6C0C8623-0A29-4DD7-B7A4-FB092DFB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" y="1364"/>
              <a:ext cx="780" cy="1151"/>
              <a:chOff x="359" y="2752"/>
              <a:chExt cx="780" cy="1151"/>
            </a:xfrm>
          </p:grpSpPr>
          <p:sp>
            <p:nvSpPr>
              <p:cNvPr id="152616" name="Oval 56">
                <a:extLst>
                  <a:ext uri="{FF2B5EF4-FFF2-40B4-BE49-F238E27FC236}">
                    <a16:creationId xmlns:a16="http://schemas.microsoft.com/office/drawing/2014/main" id="{3F61ED22-C4B3-4AD1-90BE-A8F379D3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75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617" name="Oval 57">
                <a:extLst>
                  <a:ext uri="{FF2B5EF4-FFF2-40B4-BE49-F238E27FC236}">
                    <a16:creationId xmlns:a16="http://schemas.microsoft.com/office/drawing/2014/main" id="{B0D63B6A-94C5-4B68-8601-2FD170E5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" y="30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618" name="Oval 58">
                <a:extLst>
                  <a:ext uri="{FF2B5EF4-FFF2-40B4-BE49-F238E27FC236}">
                    <a16:creationId xmlns:a16="http://schemas.microsoft.com/office/drawing/2014/main" id="{6BF939DD-86DD-4720-BEE1-59E70D126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339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619" name="Oval 59">
                <a:extLst>
                  <a:ext uri="{FF2B5EF4-FFF2-40B4-BE49-F238E27FC236}">
                    <a16:creationId xmlns:a16="http://schemas.microsoft.com/office/drawing/2014/main" id="{44F81ACA-F6C9-4600-8063-5B627A41D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7" y="367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20" name="Line 60">
                <a:extLst>
                  <a:ext uri="{FF2B5EF4-FFF2-40B4-BE49-F238E27FC236}">
                    <a16:creationId xmlns:a16="http://schemas.microsoft.com/office/drawing/2014/main" id="{C47A5D0D-E65C-4F3B-BFBE-596221C09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" y="296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21" name="Line 61">
                <a:extLst>
                  <a:ext uri="{FF2B5EF4-FFF2-40B4-BE49-F238E27FC236}">
                    <a16:creationId xmlns:a16="http://schemas.microsoft.com/office/drawing/2014/main" id="{1CC7F1CD-3A91-49C0-9E00-AAB0A184CA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5" y="3277"/>
                <a:ext cx="144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22" name="Line 62">
                <a:extLst>
                  <a:ext uri="{FF2B5EF4-FFF2-40B4-BE49-F238E27FC236}">
                    <a16:creationId xmlns:a16="http://schemas.microsoft.com/office/drawing/2014/main" id="{EFC4CE50-FFB0-4FB4-B642-3F231F28A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1" y="3589"/>
                <a:ext cx="134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04" name="Group 63">
              <a:extLst>
                <a:ext uri="{FF2B5EF4-FFF2-40B4-BE49-F238E27FC236}">
                  <a16:creationId xmlns:a16="http://schemas.microsoft.com/office/drawing/2014/main" id="{014AB5C4-B41E-4ABB-A423-7BC55EF89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392"/>
              <a:ext cx="460" cy="633"/>
              <a:chOff x="1625" y="2991"/>
              <a:chExt cx="460" cy="633"/>
            </a:xfrm>
          </p:grpSpPr>
          <p:sp>
            <p:nvSpPr>
              <p:cNvPr id="152613" name="Oval 64">
                <a:extLst>
                  <a:ext uri="{FF2B5EF4-FFF2-40B4-BE49-F238E27FC236}">
                    <a16:creationId xmlns:a16="http://schemas.microsoft.com/office/drawing/2014/main" id="{9C36A0A4-31DD-4E0F-B981-CA00D64EF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3" y="29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614" name="Oval 65">
                <a:extLst>
                  <a:ext uri="{FF2B5EF4-FFF2-40B4-BE49-F238E27FC236}">
                    <a16:creationId xmlns:a16="http://schemas.microsoft.com/office/drawing/2014/main" id="{1E5986FA-651C-41DB-9A6B-FA21B01528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3391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615" name="Line 66">
                <a:extLst>
                  <a:ext uri="{FF2B5EF4-FFF2-40B4-BE49-F238E27FC236}">
                    <a16:creationId xmlns:a16="http://schemas.microsoft.com/office/drawing/2014/main" id="{7CA2BB52-572C-41B1-ADE0-EF1419ACD8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222"/>
                <a:ext cx="122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605" name="Group 67">
              <a:extLst>
                <a:ext uri="{FF2B5EF4-FFF2-40B4-BE49-F238E27FC236}">
                  <a16:creationId xmlns:a16="http://schemas.microsoft.com/office/drawing/2014/main" id="{F4A1F3C2-4BDA-424F-98FD-76B6B52C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359"/>
              <a:ext cx="487" cy="1206"/>
              <a:chOff x="4530" y="1359"/>
              <a:chExt cx="487" cy="1206"/>
            </a:xfrm>
          </p:grpSpPr>
          <p:sp>
            <p:nvSpPr>
              <p:cNvPr id="152606" name="Oval 68">
                <a:extLst>
                  <a:ext uri="{FF2B5EF4-FFF2-40B4-BE49-F238E27FC236}">
                    <a16:creationId xmlns:a16="http://schemas.microsoft.com/office/drawing/2014/main" id="{8C1C9145-7351-432F-ABE0-4DFCE5EA8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7" y="135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607" name="Oval 69">
                <a:extLst>
                  <a:ext uri="{FF2B5EF4-FFF2-40B4-BE49-F238E27FC236}">
                    <a16:creationId xmlns:a16="http://schemas.microsoft.com/office/drawing/2014/main" id="{30A745CF-DDE9-40C1-9D86-6276179F9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0" y="17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608" name="Oval 70">
                <a:extLst>
                  <a:ext uri="{FF2B5EF4-FFF2-40B4-BE49-F238E27FC236}">
                    <a16:creationId xmlns:a16="http://schemas.microsoft.com/office/drawing/2014/main" id="{67C79BAC-E58F-4B05-BACD-4753A6A56F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5" y="2003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609" name="Line 71">
                <a:extLst>
                  <a:ext uri="{FF2B5EF4-FFF2-40B4-BE49-F238E27FC236}">
                    <a16:creationId xmlns:a16="http://schemas.microsoft.com/office/drawing/2014/main" id="{BC03BEC9-3EAA-4356-AD34-2EE83C0069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0" y="1586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0" name="Oval 72">
                <a:extLst>
                  <a:ext uri="{FF2B5EF4-FFF2-40B4-BE49-F238E27FC236}">
                    <a16:creationId xmlns:a16="http://schemas.microsoft.com/office/drawing/2014/main" id="{3987454D-1CFF-4526-A391-2EA757D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233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611" name="Line 73">
                <a:extLst>
                  <a:ext uri="{FF2B5EF4-FFF2-40B4-BE49-F238E27FC236}">
                    <a16:creationId xmlns:a16="http://schemas.microsoft.com/office/drawing/2014/main" id="{770FCBF6-7AC3-431F-8677-1222FE8A1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1900"/>
                <a:ext cx="122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12" name="Line 74">
                <a:extLst>
                  <a:ext uri="{FF2B5EF4-FFF2-40B4-BE49-F238E27FC236}">
                    <a16:creationId xmlns:a16="http://schemas.microsoft.com/office/drawing/2014/main" id="{5D4033AB-2568-47ED-BE24-E172C8627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67" y="2222"/>
                <a:ext cx="78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2843" name="Group 75">
            <a:extLst>
              <a:ext uri="{FF2B5EF4-FFF2-40B4-BE49-F238E27FC236}">
                <a16:creationId xmlns:a16="http://schemas.microsoft.com/office/drawing/2014/main" id="{EAAE7306-6781-4E80-95FB-0F817801EC06}"/>
              </a:ext>
            </a:extLst>
          </p:cNvPr>
          <p:cNvGrpSpPr>
            <a:grpSpLocks/>
          </p:cNvGrpSpPr>
          <p:nvPr/>
        </p:nvGrpSpPr>
        <p:grpSpPr bwMode="auto">
          <a:xfrm>
            <a:off x="4899114" y="4529192"/>
            <a:ext cx="3902075" cy="1527175"/>
            <a:chOff x="408" y="1395"/>
            <a:chExt cx="2458" cy="962"/>
          </a:xfrm>
        </p:grpSpPr>
        <p:grpSp>
          <p:nvGrpSpPr>
            <p:cNvPr id="152583" name="Group 76">
              <a:extLst>
                <a:ext uri="{FF2B5EF4-FFF2-40B4-BE49-F238E27FC236}">
                  <a16:creationId xmlns:a16="http://schemas.microsoft.com/office/drawing/2014/main" id="{60C6E452-2AC7-426F-8530-668C46FE97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" y="1422"/>
              <a:ext cx="1247" cy="629"/>
              <a:chOff x="408" y="1422"/>
              <a:chExt cx="1247" cy="629"/>
            </a:xfrm>
          </p:grpSpPr>
          <p:sp>
            <p:nvSpPr>
              <p:cNvPr id="152596" name="Oval 77">
                <a:extLst>
                  <a:ext uri="{FF2B5EF4-FFF2-40B4-BE49-F238E27FC236}">
                    <a16:creationId xmlns:a16="http://schemas.microsoft.com/office/drawing/2014/main" id="{7FC30827-5B53-48F1-B42F-5B78BE3EE4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422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152597" name="Oval 78">
                <a:extLst>
                  <a:ext uri="{FF2B5EF4-FFF2-40B4-BE49-F238E27FC236}">
                    <a16:creationId xmlns:a16="http://schemas.microsoft.com/office/drawing/2014/main" id="{D34C10C5-AE32-4254-B5A5-975563431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152598" name="Oval 79">
                <a:extLst>
                  <a:ext uri="{FF2B5EF4-FFF2-40B4-BE49-F238E27FC236}">
                    <a16:creationId xmlns:a16="http://schemas.microsoft.com/office/drawing/2014/main" id="{B16FB499-F6F3-4E2A-B093-45706D2AA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52599" name="Oval 80">
                <a:extLst>
                  <a:ext uri="{FF2B5EF4-FFF2-40B4-BE49-F238E27FC236}">
                    <a16:creationId xmlns:a16="http://schemas.microsoft.com/office/drawing/2014/main" id="{13309E17-CD41-4941-AA20-F2CC65298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3" y="1818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152600" name="Line 81">
                <a:extLst>
                  <a:ext uri="{FF2B5EF4-FFF2-40B4-BE49-F238E27FC236}">
                    <a16:creationId xmlns:a16="http://schemas.microsoft.com/office/drawing/2014/main" id="{D5BE1D0D-785C-4FC5-949F-E69BD62BA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0" y="1655"/>
                <a:ext cx="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1" name="Line 82">
                <a:extLst>
                  <a:ext uri="{FF2B5EF4-FFF2-40B4-BE49-F238E27FC236}">
                    <a16:creationId xmlns:a16="http://schemas.microsoft.com/office/drawing/2014/main" id="{ACB44343-0604-4675-9591-41E49291E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1" y="1577"/>
                <a:ext cx="40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602" name="Line 83">
                <a:extLst>
                  <a:ext uri="{FF2B5EF4-FFF2-40B4-BE49-F238E27FC236}">
                    <a16:creationId xmlns:a16="http://schemas.microsoft.com/office/drawing/2014/main" id="{A1F15923-3195-46DB-9449-F3B8A2DD2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0" y="1588"/>
                <a:ext cx="334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584" name="Group 84">
              <a:extLst>
                <a:ext uri="{FF2B5EF4-FFF2-40B4-BE49-F238E27FC236}">
                  <a16:creationId xmlns:a16="http://schemas.microsoft.com/office/drawing/2014/main" id="{48B9296B-C447-4A9D-BFBA-F81F40CAD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1395"/>
              <a:ext cx="237" cy="655"/>
              <a:chOff x="1886" y="1395"/>
              <a:chExt cx="237" cy="655"/>
            </a:xfrm>
          </p:grpSpPr>
          <p:sp>
            <p:nvSpPr>
              <p:cNvPr id="152593" name="Oval 85">
                <a:extLst>
                  <a:ext uri="{FF2B5EF4-FFF2-40B4-BE49-F238E27FC236}">
                    <a16:creationId xmlns:a16="http://schemas.microsoft.com/office/drawing/2014/main" id="{9B93466E-C0C7-43A1-B0E8-6DB4329BB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152594" name="Oval 86">
                <a:extLst>
                  <a:ext uri="{FF2B5EF4-FFF2-40B4-BE49-F238E27FC236}">
                    <a16:creationId xmlns:a16="http://schemas.microsoft.com/office/drawing/2014/main" id="{CDAD2EA1-353F-4EB7-B40C-E7747DF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817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</a:t>
                </a:r>
              </a:p>
            </p:txBody>
          </p:sp>
          <p:sp>
            <p:nvSpPr>
              <p:cNvPr id="152595" name="Line 87">
                <a:extLst>
                  <a:ext uri="{FF2B5EF4-FFF2-40B4-BE49-F238E27FC236}">
                    <a16:creationId xmlns:a16="http://schemas.microsoft.com/office/drawing/2014/main" id="{C73E821F-5724-4DC7-A934-32E3B3E42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1" y="1633"/>
                <a:ext cx="0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52585" name="Group 88">
              <a:extLst>
                <a:ext uri="{FF2B5EF4-FFF2-40B4-BE49-F238E27FC236}">
                  <a16:creationId xmlns:a16="http://schemas.microsoft.com/office/drawing/2014/main" id="{6051D938-3E02-46EE-920B-B00EBBBD6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4" y="1395"/>
              <a:ext cx="642" cy="962"/>
              <a:chOff x="2224" y="1395"/>
              <a:chExt cx="642" cy="962"/>
            </a:xfrm>
          </p:grpSpPr>
          <p:sp>
            <p:nvSpPr>
              <p:cNvPr id="152586" name="Oval 89">
                <a:extLst>
                  <a:ext uri="{FF2B5EF4-FFF2-40B4-BE49-F238E27FC236}">
                    <a16:creationId xmlns:a16="http://schemas.microsoft.com/office/drawing/2014/main" id="{DF9ABF69-A3DD-4BAF-9921-C3F2BDA61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1" y="1395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</a:t>
                </a:r>
              </a:p>
            </p:txBody>
          </p:sp>
          <p:sp>
            <p:nvSpPr>
              <p:cNvPr id="152587" name="Oval 90">
                <a:extLst>
                  <a:ext uri="{FF2B5EF4-FFF2-40B4-BE49-F238E27FC236}">
                    <a16:creationId xmlns:a16="http://schemas.microsoft.com/office/drawing/2014/main" id="{33B425AC-1EF1-4DE3-A503-DDA8503D82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4" y="1739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H</a:t>
                </a:r>
              </a:p>
            </p:txBody>
          </p:sp>
          <p:sp>
            <p:nvSpPr>
              <p:cNvPr id="152588" name="Oval 91">
                <a:extLst>
                  <a:ext uri="{FF2B5EF4-FFF2-40B4-BE49-F238E27FC236}">
                    <a16:creationId xmlns:a16="http://schemas.microsoft.com/office/drawing/2014/main" id="{47D04DDD-EDFB-41D0-8C56-7023AD53A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4" y="1750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52589" name="Line 92">
                <a:extLst>
                  <a:ext uri="{FF2B5EF4-FFF2-40B4-BE49-F238E27FC236}">
                    <a16:creationId xmlns:a16="http://schemas.microsoft.com/office/drawing/2014/main" id="{04366D54-7A55-4E85-8A81-F8238F68D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94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0" name="Line 93">
                <a:extLst>
                  <a:ext uri="{FF2B5EF4-FFF2-40B4-BE49-F238E27FC236}">
                    <a16:creationId xmlns:a16="http://schemas.microsoft.com/office/drawing/2014/main" id="{B15CCAFC-88F1-417A-A8A0-5B4867348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8" y="1622"/>
                <a:ext cx="111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2591" name="Oval 94">
                <a:extLst>
                  <a:ext uri="{FF2B5EF4-FFF2-40B4-BE49-F238E27FC236}">
                    <a16:creationId xmlns:a16="http://schemas.microsoft.com/office/drawing/2014/main" id="{E886F08F-1DCC-4C8A-B58A-12FF0489E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9" y="2124"/>
                <a:ext cx="222" cy="23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J</a:t>
                </a:r>
              </a:p>
            </p:txBody>
          </p:sp>
          <p:sp>
            <p:nvSpPr>
              <p:cNvPr id="152592" name="Line 95">
                <a:extLst>
                  <a:ext uri="{FF2B5EF4-FFF2-40B4-BE49-F238E27FC236}">
                    <a16:creationId xmlns:a16="http://schemas.microsoft.com/office/drawing/2014/main" id="{5584C5F8-ECCD-4AA3-BA8E-DD70F88152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7" y="1989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BB10D24-C5AA-48F0-8B0D-B8FA0CE7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165" y="2804077"/>
            <a:ext cx="5750864" cy="896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lvl="1" indent="0" fontAlgn="base">
              <a:lnSpc>
                <a:spcPct val="90000"/>
              </a:lnSpc>
              <a:spcAft>
                <a:spcPct val="0"/>
              </a:spcAft>
              <a:buNone/>
              <a:defRPr/>
            </a:pPr>
            <a:r>
              <a:rPr lang="zh-CN" altLang="en-US" sz="4400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 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树和森林的遍历</a:t>
            </a:r>
          </a:p>
        </p:txBody>
      </p:sp>
    </p:spTree>
    <p:extLst>
      <p:ext uri="{BB962C8B-B14F-4D97-AF65-F5344CB8AC3E}">
        <p14:creationId xmlns:p14="http://schemas.microsoft.com/office/powerpoint/2010/main" val="65883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ext Box 2">
            <a:extLst>
              <a:ext uri="{FF2B5EF4-FFF2-40B4-BE49-F238E27FC236}">
                <a16:creationId xmlns:a16="http://schemas.microsoft.com/office/drawing/2014/main" id="{55EF5834-D1D8-441D-961A-A3BE5C12E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0715" y="1045122"/>
            <a:ext cx="2757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楷体_GB2312"/>
              </a:rPr>
              <a:t>树的遍历：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隶书" panose="02010509060101010101" pitchFamily="49" charset="-122"/>
            </a:endParaRP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B1C621D8-4598-4277-A3AE-1BCC9F59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6" y="5063965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按层次遍历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9F601A03-6810-4C3C-AA62-065C9BD9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13" y="2112768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76133" name="Text Box 5">
            <a:extLst>
              <a:ext uri="{FF2B5EF4-FFF2-40B4-BE49-F238E27FC236}">
                <a16:creationId xmlns:a16="http://schemas.microsoft.com/office/drawing/2014/main" id="{CBFCB54A-3D33-4AE9-A9E8-B290CA76B0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713" y="3586358"/>
            <a:ext cx="381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次序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遍历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0EA72DBE-CDD5-4DC7-B85D-CC63C7407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00262"/>
            <a:ext cx="77724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，然后依次先根遍历各棵子树。</a:t>
            </a:r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C74A070D-888C-4A2B-BEBB-C87539663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77869"/>
            <a:ext cx="7924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    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若树不空，则先依次后根遍历各棵子树，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然后访问根结点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。</a:t>
            </a:r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580BB338-A299-4BBD-BC9B-044973727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5099050"/>
            <a:ext cx="7543800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               </a:t>
            </a: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sz="3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若树不空，则自上而下自左至右访问树中每个结点。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"/>
                                        <p:tgtEl>
                                          <p:spTgt spid="17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"/>
                                        <p:tgtEl>
                                          <p:spTgt spid="17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autoUpdateAnimBg="0"/>
      <p:bldP spid="176132" grpId="0" autoUpdateAnimBg="0"/>
      <p:bldP spid="176133" grpId="0" autoUpdateAnimBg="0"/>
      <p:bldP spid="176134" grpId="0" autoUpdateAnimBg="0"/>
      <p:bldP spid="176135" grpId="0" autoUpdateAnimBg="0"/>
      <p:bldP spid="1761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7537C1A-3258-46E8-BF27-F9D15FB3D9D0}"/>
              </a:ext>
            </a:extLst>
          </p:cNvPr>
          <p:cNvGrpSpPr/>
          <p:nvPr/>
        </p:nvGrpSpPr>
        <p:grpSpPr>
          <a:xfrm>
            <a:off x="5055024" y="381000"/>
            <a:ext cx="3916362" cy="6553200"/>
            <a:chOff x="4999038" y="381000"/>
            <a:chExt cx="3916362" cy="6553200"/>
          </a:xfrm>
        </p:grpSpPr>
        <p:sp>
          <p:nvSpPr>
            <p:cNvPr id="155650" name="Text Box 2">
              <a:extLst>
                <a:ext uri="{FF2B5EF4-FFF2-40B4-BE49-F238E27FC236}">
                  <a16:creationId xmlns:a16="http://schemas.microsoft.com/office/drawing/2014/main" id="{DA789A52-B3FE-4E65-BD6C-6CEDA040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5238" y="381000"/>
              <a:ext cx="3840162" cy="6553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B      C      D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    F           G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     H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  I    J    K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1" name="Oval 3">
              <a:extLst>
                <a:ext uri="{FF2B5EF4-FFF2-40B4-BE49-F238E27FC236}">
                  <a16:creationId xmlns:a16="http://schemas.microsoft.com/office/drawing/2014/main" id="{50F06B3D-B690-4B62-B6ED-43E6A0CFD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4572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2" name="Oval 4">
              <a:extLst>
                <a:ext uri="{FF2B5EF4-FFF2-40B4-BE49-F238E27FC236}">
                  <a16:creationId xmlns:a16="http://schemas.microsoft.com/office/drawing/2014/main" id="{DE2AA410-3ED0-48C3-9A9A-354A71385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3" name="Oval 5">
              <a:extLst>
                <a:ext uri="{FF2B5EF4-FFF2-40B4-BE49-F238E27FC236}">
                  <a16:creationId xmlns:a16="http://schemas.microsoft.com/office/drawing/2014/main" id="{CF2EE38A-7A3E-44BA-BE23-50687EC386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92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4" name="Oval 6">
              <a:extLst>
                <a:ext uri="{FF2B5EF4-FFF2-40B4-BE49-F238E27FC236}">
                  <a16:creationId xmlns:a16="http://schemas.microsoft.com/office/drawing/2014/main" id="{19466646-C005-4B82-BC65-8412DF0A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16764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5" name="Oval 7">
              <a:extLst>
                <a:ext uri="{FF2B5EF4-FFF2-40B4-BE49-F238E27FC236}">
                  <a16:creationId xmlns:a16="http://schemas.microsoft.com/office/drawing/2014/main" id="{CB3B03C2-0535-4DAD-A7D9-8588513D8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0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6" name="Oval 8">
              <a:extLst>
                <a:ext uri="{FF2B5EF4-FFF2-40B4-BE49-F238E27FC236}">
                  <a16:creationId xmlns:a16="http://schemas.microsoft.com/office/drawing/2014/main" id="{5D1CDDED-D9BB-4BFE-990E-1B2292148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72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7" name="Oval 9">
              <a:extLst>
                <a:ext uri="{FF2B5EF4-FFF2-40B4-BE49-F238E27FC236}">
                  <a16:creationId xmlns:a16="http://schemas.microsoft.com/office/drawing/2014/main" id="{3BA11AE0-3491-4E11-9CCA-8AE79AAA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28956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8" name="Oval 10">
              <a:extLst>
                <a:ext uri="{FF2B5EF4-FFF2-40B4-BE49-F238E27FC236}">
                  <a16:creationId xmlns:a16="http://schemas.microsoft.com/office/drawing/2014/main" id="{1DE2E21D-A403-40D9-B825-F2CED14D0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41148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59" name="Oval 11">
              <a:extLst>
                <a:ext uri="{FF2B5EF4-FFF2-40B4-BE49-F238E27FC236}">
                  <a16:creationId xmlns:a16="http://schemas.microsoft.com/office/drawing/2014/main" id="{268288C1-64B5-4727-A0BE-A9B0012E31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0" name="Oval 12">
              <a:extLst>
                <a:ext uri="{FF2B5EF4-FFF2-40B4-BE49-F238E27FC236}">
                  <a16:creationId xmlns:a16="http://schemas.microsoft.com/office/drawing/2014/main" id="{9C206E97-737F-4265-97B7-01DA4F9F6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7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1" name="Oval 13">
              <a:extLst>
                <a:ext uri="{FF2B5EF4-FFF2-40B4-BE49-F238E27FC236}">
                  <a16:creationId xmlns:a16="http://schemas.microsoft.com/office/drawing/2014/main" id="{6A3330D5-5304-426A-A860-313810A07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838" y="5334000"/>
              <a:ext cx="533400" cy="533400"/>
            </a:xfrm>
            <a:prstGeom prst="ellips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2" name="Line 14">
              <a:extLst>
                <a:ext uri="{FF2B5EF4-FFF2-40B4-BE49-F238E27FC236}">
                  <a16:creationId xmlns:a16="http://schemas.microsoft.com/office/drawing/2014/main" id="{F3D53F0B-CA77-4EFC-93AF-EF468BDD2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4038" y="9906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3" name="Line 15">
              <a:extLst>
                <a:ext uri="{FF2B5EF4-FFF2-40B4-BE49-F238E27FC236}">
                  <a16:creationId xmlns:a16="http://schemas.microsoft.com/office/drawing/2014/main" id="{E6E81767-3234-4ECB-969E-C0361BB5E1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61038" y="838200"/>
              <a:ext cx="838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4" name="Line 16">
              <a:extLst>
                <a:ext uri="{FF2B5EF4-FFF2-40B4-BE49-F238E27FC236}">
                  <a16:creationId xmlns:a16="http://schemas.microsoft.com/office/drawing/2014/main" id="{43847CF2-0344-472D-A222-1B2F945AB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32638" y="838200"/>
              <a:ext cx="6858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5" name="Line 17">
              <a:extLst>
                <a:ext uri="{FF2B5EF4-FFF2-40B4-BE49-F238E27FC236}">
                  <a16:creationId xmlns:a16="http://schemas.microsoft.com/office/drawing/2014/main" id="{8C602EF6-D0B9-49D6-8BD9-1632C8B789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27638" y="2057400"/>
              <a:ext cx="2286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6" name="Line 18">
              <a:extLst>
                <a:ext uri="{FF2B5EF4-FFF2-40B4-BE49-F238E27FC236}">
                  <a16:creationId xmlns:a16="http://schemas.microsoft.com/office/drawing/2014/main" id="{B77B6A44-A4EF-4F68-B92B-897BEE685C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9638" y="2057400"/>
              <a:ext cx="76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7" name="Line 19">
              <a:extLst>
                <a:ext uri="{FF2B5EF4-FFF2-40B4-BE49-F238E27FC236}">
                  <a16:creationId xmlns:a16="http://schemas.microsoft.com/office/drawing/2014/main" id="{F947CF13-39CB-4AB4-B921-DA2CDA7DED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22098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8" name="Line 20">
              <a:extLst>
                <a:ext uri="{FF2B5EF4-FFF2-40B4-BE49-F238E27FC236}">
                  <a16:creationId xmlns:a16="http://schemas.microsoft.com/office/drawing/2014/main" id="{2BDBD11A-B97F-43B7-84E1-FA3F37FAE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8438" y="34290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69" name="Line 21">
              <a:extLst>
                <a:ext uri="{FF2B5EF4-FFF2-40B4-BE49-F238E27FC236}">
                  <a16:creationId xmlns:a16="http://schemas.microsoft.com/office/drawing/2014/main" id="{A944F737-5131-4B2E-B64C-62041E153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94638" y="4648200"/>
              <a:ext cx="0" cy="685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70" name="Line 22">
              <a:extLst>
                <a:ext uri="{FF2B5EF4-FFF2-40B4-BE49-F238E27FC236}">
                  <a16:creationId xmlns:a16="http://schemas.microsoft.com/office/drawing/2014/main" id="{DD1AAD27-3195-4DB0-8113-9F2FAAC0C1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56438" y="4495800"/>
              <a:ext cx="5334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671" name="Line 23">
              <a:extLst>
                <a:ext uri="{FF2B5EF4-FFF2-40B4-BE49-F238E27FC236}">
                  <a16:creationId xmlns:a16="http://schemas.microsoft.com/office/drawing/2014/main" id="{2498E886-CB69-49F2-8DEA-2CA48E949E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3238" y="4495800"/>
              <a:ext cx="457200" cy="838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7176" name="Text Box 24">
            <a:extLst>
              <a:ext uri="{FF2B5EF4-FFF2-40B4-BE49-F238E27FC236}">
                <a16:creationId xmlns:a16="http://schemas.microsoft.com/office/drawing/2014/main" id="{4E04777F-A1CD-4CE9-9D1C-D8B4AB2C6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573" y="693877"/>
            <a:ext cx="2549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先根遍历：</a:t>
            </a:r>
          </a:p>
        </p:txBody>
      </p:sp>
      <p:sp>
        <p:nvSpPr>
          <p:cNvPr id="177177" name="Text Box 25">
            <a:extLst>
              <a:ext uri="{FF2B5EF4-FFF2-40B4-BE49-F238E27FC236}">
                <a16:creationId xmlns:a16="http://schemas.microsoft.com/office/drawing/2014/main" id="{DF2B2768-BE95-4B9C-85BB-767AFB597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185" y="1296769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E F C D G H I J K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7178" name="Text Box 26">
            <a:extLst>
              <a:ext uri="{FF2B5EF4-FFF2-40B4-BE49-F238E27FC236}">
                <a16:creationId xmlns:a16="http://schemas.microsoft.com/office/drawing/2014/main" id="{58ED020B-724C-4FD4-A728-DE3CFA39C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973" y="2598248"/>
            <a:ext cx="24704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后根遍历：</a:t>
            </a:r>
          </a:p>
        </p:txBody>
      </p:sp>
      <p:sp>
        <p:nvSpPr>
          <p:cNvPr id="177179" name="Text Box 27">
            <a:extLst>
              <a:ext uri="{FF2B5EF4-FFF2-40B4-BE49-F238E27FC236}">
                <a16:creationId xmlns:a16="http://schemas.microsoft.com/office/drawing/2014/main" id="{0AB64742-E529-448D-90E2-04AF9E700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92" y="3198814"/>
            <a:ext cx="44680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F B C I J K H G D A</a:t>
            </a:r>
          </a:p>
        </p:txBody>
      </p:sp>
      <p:sp>
        <p:nvSpPr>
          <p:cNvPr id="177180" name="Text Box 28">
            <a:extLst>
              <a:ext uri="{FF2B5EF4-FFF2-40B4-BE49-F238E27FC236}">
                <a16:creationId xmlns:a16="http://schemas.microsoft.com/office/drawing/2014/main" id="{451B165D-4D76-4C27-B446-8C38E3249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37" y="4479925"/>
            <a:ext cx="24881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层次遍历：</a:t>
            </a:r>
          </a:p>
        </p:txBody>
      </p:sp>
      <p:sp>
        <p:nvSpPr>
          <p:cNvPr id="177181" name="Text Box 29">
            <a:extLst>
              <a:ext uri="{FF2B5EF4-FFF2-40B4-BE49-F238E27FC236}">
                <a16:creationId xmlns:a16="http://schemas.microsoft.com/office/drawing/2014/main" id="{DF524E65-0DC5-47A4-9B66-ACDFAD5F6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2" y="5092642"/>
            <a:ext cx="49429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B C D E F G H I J K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7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7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6" grpId="0" autoUpdateAnimBg="0"/>
      <p:bldP spid="177177" grpId="0" autoUpdateAnimBg="0"/>
      <p:bldP spid="177178" grpId="0" autoUpdateAnimBg="0"/>
      <p:bldP spid="177179" grpId="0" autoUpdateAnimBg="0"/>
      <p:bldP spid="177180" grpId="0" autoUpdateAnimBg="0"/>
      <p:bldP spid="17718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>
            <a:extLst>
              <a:ext uri="{FF2B5EF4-FFF2-40B4-BE49-F238E27FC236}">
                <a16:creationId xmlns:a16="http://schemas.microsoft.com/office/drawing/2014/main" id="{68D42B64-F4E0-451A-90F0-3BA1CCC3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62" y="276555"/>
            <a:ext cx="672120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None/>
              <a:tabLst/>
              <a:defRPr/>
            </a:pP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</a:rPr>
              <a:t>一</a:t>
            </a:r>
            <a:r>
              <a:rPr lang="zh-CN" altLang="en-US" sz="4400" dirty="0">
                <a:solidFill>
                  <a:schemeClr val="tx2"/>
                </a:solidFill>
              </a:rPr>
              <a:t>、</a:t>
            </a:r>
            <a:r>
              <a:rPr kumimoji="1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树的存储结构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18787" name="Text Box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0E9B88-CF55-4A92-BDCA-6F7DC431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854" y="1167293"/>
            <a:ext cx="353013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① 父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亲表示法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118788" name="Rectangle 6">
            <a:extLst>
              <a:ext uri="{FF2B5EF4-FFF2-40B4-BE49-F238E27FC236}">
                <a16:creationId xmlns:a16="http://schemas.microsoft.com/office/drawing/2014/main" id="{2751E1AE-3416-43AB-9CDB-51A1F085C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2912" y="1996476"/>
            <a:ext cx="66425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实现：定义结构数组存放树的结点，每个结点含两个域：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数据域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：存放结点本身信息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父亲域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：指示本结点的父亲结点在数组中位置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lang="en-US" altLang="zh-CN" dirty="0">
              <a:solidFill>
                <a:srgbClr val="660066"/>
              </a:solidFill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00FF"/>
              </a:buClr>
              <a:buSz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特点：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找父亲容易，找孩子难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969FDA50-239C-472A-9318-BE3F2FFE7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8654" y="4450859"/>
            <a:ext cx="3200400" cy="727075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 parent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8F548CDD-8F50-4A28-A04F-E85769BAE1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7554" y="4450859"/>
            <a:ext cx="0" cy="7620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4784F-60D0-4320-ACDE-52420CA47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854" y="4298459"/>
            <a:ext cx="262413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结点结构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:</a:t>
            </a:r>
          </a:p>
        </p:txBody>
      </p:sp>
    </p:spTree>
  </p:cSld>
  <p:clrMapOvr>
    <a:masterClrMapping/>
  </p:clrMapOvr>
  <p:transition spd="med">
    <p:pull dir="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>
            <a:extLst>
              <a:ext uri="{FF2B5EF4-FFF2-40B4-BE49-F238E27FC236}">
                <a16:creationId xmlns:a16="http://schemas.microsoft.com/office/drawing/2014/main" id="{161EE058-B456-4E31-B02C-9A7BBE04C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0930" y="807101"/>
            <a:ext cx="387638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B      C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    F           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H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4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I    J    K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5" name="Oval 3">
            <a:extLst>
              <a:ext uri="{FF2B5EF4-FFF2-40B4-BE49-F238E27FC236}">
                <a16:creationId xmlns:a16="http://schemas.microsoft.com/office/drawing/2014/main" id="{9BE8287B-F95F-4413-ACC1-93FB27F3F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0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6" name="Oval 4">
            <a:extLst>
              <a:ext uri="{FF2B5EF4-FFF2-40B4-BE49-F238E27FC236}">
                <a16:creationId xmlns:a16="http://schemas.microsoft.com/office/drawing/2014/main" id="{CA8C6D63-57AE-488C-A7CF-37116FAA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35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7" name="Oval 5">
            <a:extLst>
              <a:ext uri="{FF2B5EF4-FFF2-40B4-BE49-F238E27FC236}">
                <a16:creationId xmlns:a16="http://schemas.microsoft.com/office/drawing/2014/main" id="{564DAA52-E67A-48E8-BF0A-78D4D9CB3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21211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8" name="Oval 6">
            <a:extLst>
              <a:ext uri="{FF2B5EF4-FFF2-40B4-BE49-F238E27FC236}">
                <a16:creationId xmlns:a16="http://schemas.microsoft.com/office/drawing/2014/main" id="{337C1314-5BC1-4C16-A16C-0A417E10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33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79" name="Oval 7">
            <a:extLst>
              <a:ext uri="{FF2B5EF4-FFF2-40B4-BE49-F238E27FC236}">
                <a16:creationId xmlns:a16="http://schemas.microsoft.com/office/drawing/2014/main" id="{B24EB8EB-28F9-4C0E-A3BC-0BBBB910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5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0" name="Oval 8">
            <a:extLst>
              <a:ext uri="{FF2B5EF4-FFF2-40B4-BE49-F238E27FC236}">
                <a16:creationId xmlns:a16="http://schemas.microsoft.com/office/drawing/2014/main" id="{40B10759-2457-4DCE-A102-BFE1AF800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33403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1" name="Oval 9">
            <a:extLst>
              <a:ext uri="{FF2B5EF4-FFF2-40B4-BE49-F238E27FC236}">
                <a16:creationId xmlns:a16="http://schemas.microsoft.com/office/drawing/2014/main" id="{DAFDAD98-DDD6-445B-B526-3BE76A446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45595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2" name="Oval 10">
            <a:extLst>
              <a:ext uri="{FF2B5EF4-FFF2-40B4-BE49-F238E27FC236}">
                <a16:creationId xmlns:a16="http://schemas.microsoft.com/office/drawing/2014/main" id="{C50930AC-D710-4572-B181-285AC758E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3" name="Oval 11">
            <a:extLst>
              <a:ext uri="{FF2B5EF4-FFF2-40B4-BE49-F238E27FC236}">
                <a16:creationId xmlns:a16="http://schemas.microsoft.com/office/drawing/2014/main" id="{4D197A7B-CD72-4D1D-84AB-6AC58CB3A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4" name="Oval 12">
            <a:extLst>
              <a:ext uri="{FF2B5EF4-FFF2-40B4-BE49-F238E27FC236}">
                <a16:creationId xmlns:a16="http://schemas.microsoft.com/office/drawing/2014/main" id="{C7F5253A-218A-4B23-ABC2-A1B30D360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192" y="5778760"/>
            <a:ext cx="533400" cy="533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5" name="Line 13">
            <a:extLst>
              <a:ext uri="{FF2B5EF4-FFF2-40B4-BE49-F238E27FC236}">
                <a16:creationId xmlns:a16="http://schemas.microsoft.com/office/drawing/2014/main" id="{65BB468A-6AE3-4E4C-BDC2-710AA6B187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51992" y="2502160"/>
            <a:ext cx="2286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6" name="Line 14">
            <a:extLst>
              <a:ext uri="{FF2B5EF4-FFF2-40B4-BE49-F238E27FC236}">
                <a16:creationId xmlns:a16="http://schemas.microsoft.com/office/drawing/2014/main" id="{A89038C7-47EB-4183-B813-124136917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13992" y="2502160"/>
            <a:ext cx="76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7" name="Line 15">
            <a:extLst>
              <a:ext uri="{FF2B5EF4-FFF2-40B4-BE49-F238E27FC236}">
                <a16:creationId xmlns:a16="http://schemas.microsoft.com/office/drawing/2014/main" id="{76E2B676-FF5D-4D5F-A91B-D164263CF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26545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8" name="Line 16">
            <a:extLst>
              <a:ext uri="{FF2B5EF4-FFF2-40B4-BE49-F238E27FC236}">
                <a16:creationId xmlns:a16="http://schemas.microsoft.com/office/drawing/2014/main" id="{686AD752-7D0F-4544-A35C-F05EACD97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2792" y="38737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89" name="Line 17">
            <a:extLst>
              <a:ext uri="{FF2B5EF4-FFF2-40B4-BE49-F238E27FC236}">
                <a16:creationId xmlns:a16="http://schemas.microsoft.com/office/drawing/2014/main" id="{AEE19930-3069-4C92-A633-8F58A6916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8992" y="5092960"/>
            <a:ext cx="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90" name="Line 18">
            <a:extLst>
              <a:ext uri="{FF2B5EF4-FFF2-40B4-BE49-F238E27FC236}">
                <a16:creationId xmlns:a16="http://schemas.microsoft.com/office/drawing/2014/main" id="{ED101679-EB29-48B0-B5CD-6647241A72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80792" y="4940560"/>
            <a:ext cx="5334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6691" name="Line 19">
            <a:extLst>
              <a:ext uri="{FF2B5EF4-FFF2-40B4-BE49-F238E27FC236}">
                <a16:creationId xmlns:a16="http://schemas.microsoft.com/office/drawing/2014/main" id="{77B6380A-1C20-45DC-AD12-46AE9D00E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7592" y="4940560"/>
            <a:ext cx="4572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6" name="Rectangle 20">
            <a:extLst>
              <a:ext uri="{FF2B5EF4-FFF2-40B4-BE49-F238E27FC236}">
                <a16:creationId xmlns:a16="http://schemas.microsoft.com/office/drawing/2014/main" id="{326EF66B-DE3C-458D-A456-9D47811AF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2" y="1968760"/>
            <a:ext cx="1295400" cy="8382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7" name="Rectangle 21">
            <a:extLst>
              <a:ext uri="{FF2B5EF4-FFF2-40B4-BE49-F238E27FC236}">
                <a16:creationId xmlns:a16="http://schemas.microsoft.com/office/drawing/2014/main" id="{AF7AFF9C-237C-42DF-A8C2-6CB8657E2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792" y="3111760"/>
            <a:ext cx="1676400" cy="1143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8" name="Rectangle 22">
            <a:extLst>
              <a:ext uri="{FF2B5EF4-FFF2-40B4-BE49-F238E27FC236}">
                <a16:creationId xmlns:a16="http://schemas.microsoft.com/office/drawing/2014/main" id="{98853523-BA93-44DC-A033-E31A8DF2D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392" y="1968760"/>
            <a:ext cx="2438400" cy="4572000"/>
          </a:xfrm>
          <a:prstGeom prst="rect">
            <a:avLst/>
          </a:prstGeom>
          <a:noFill/>
          <a:ln w="12700" cap="sq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8199" name="Text Box 23">
            <a:extLst>
              <a:ext uri="{FF2B5EF4-FFF2-40B4-BE49-F238E27FC236}">
                <a16:creationId xmlns:a16="http://schemas.microsoft.com/office/drawing/2014/main" id="{20E6218B-4460-41CF-AF9A-9064390F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8910" y="1949776"/>
            <a:ext cx="2530475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．第一棵树的根结点；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0" name="Text Box 24">
            <a:extLst>
              <a:ext uri="{FF2B5EF4-FFF2-40B4-BE49-F238E27FC236}">
                <a16:creationId xmlns:a16="http://schemas.microsoft.com/office/drawing/2014/main" id="{C42924BF-F38F-4FA7-99A1-5BFAE2449E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6793" y="3476885"/>
            <a:ext cx="27494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．第一棵树的子树森林；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1" name="Text Box 25">
            <a:extLst>
              <a:ext uri="{FF2B5EF4-FFF2-40B4-BE49-F238E27FC236}">
                <a16:creationId xmlns:a16="http://schemas.microsoft.com/office/drawing/2014/main" id="{C61E2713-3056-4670-8C18-AF4F58847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0248" y="5003994"/>
            <a:ext cx="259080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3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．其它树构成的森林。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2D93C8C7-707E-4C43-81A6-384D9CF42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173" y="1068973"/>
            <a:ext cx="475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森林由三部分构成：</a:t>
            </a:r>
          </a:p>
        </p:txBody>
      </p:sp>
      <p:sp>
        <p:nvSpPr>
          <p:cNvPr id="27" name="Text Box 3">
            <a:extLst>
              <a:ext uri="{FF2B5EF4-FFF2-40B4-BE49-F238E27FC236}">
                <a16:creationId xmlns:a16="http://schemas.microsoft.com/office/drawing/2014/main" id="{CB17426D-9484-4990-9CB7-E0C0944EF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2446" y="324512"/>
            <a:ext cx="2757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森林的遍历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8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8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78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8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8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96" grpId="0" animBg="1"/>
      <p:bldP spid="178197" grpId="0" animBg="1"/>
      <p:bldP spid="178198" grpId="0" animBg="1"/>
      <p:bldP spid="178199" grpId="0" autoUpdateAnimBg="0"/>
      <p:bldP spid="178200" grpId="0" autoUpdateAnimBg="0"/>
      <p:bldP spid="178201" grpId="0" autoUpdateAnimBg="0"/>
      <p:bldP spid="17820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>
            <a:extLst>
              <a:ext uri="{FF2B5EF4-FFF2-40B4-BE49-F238E27FC236}">
                <a16:creationId xmlns:a16="http://schemas.microsoft.com/office/drawing/2014/main" id="{D3E5C8FF-3D36-4D0D-8CFD-77EC1E99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39" y="581608"/>
            <a:ext cx="4818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1.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先序遍历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森林）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9204" name="Rectangle 4">
            <a:extLst>
              <a:ext uri="{FF2B5EF4-FFF2-40B4-BE49-F238E27FC236}">
                <a16:creationId xmlns:a16="http://schemas.microsoft.com/office/drawing/2014/main" id="{9654BFEE-8EDF-4DF3-8FD1-7AEAC6107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86" y="1364734"/>
            <a:ext cx="7583681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若森林不空，则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访问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森林中第一棵树的根结点；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森林中第一棵树的子树森林； 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除第一棵树之外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其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余树构成的森林。</a:t>
            </a:r>
          </a:p>
        </p:txBody>
      </p:sp>
      <p:sp>
        <p:nvSpPr>
          <p:cNvPr id="179205" name="Rectangle 5">
            <a:extLst>
              <a:ext uri="{FF2B5EF4-FFF2-40B4-BE49-F238E27FC236}">
                <a16:creationId xmlns:a16="http://schemas.microsoft.com/office/drawing/2014/main" id="{6A306BCD-8A30-4ED9-B694-BDC079C6F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250" y="4523791"/>
            <a:ext cx="7781697" cy="1413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换句话说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依次从左至右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对森林中的每一棵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进行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（请课后验证）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 autoUpdateAnimBg="0"/>
      <p:bldP spid="1792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3">
            <a:extLst>
              <a:ext uri="{FF2B5EF4-FFF2-40B4-BE49-F238E27FC236}">
                <a16:creationId xmlns:a16="http://schemas.microsoft.com/office/drawing/2014/main" id="{5BF9B4A9-D3DF-4D1A-963A-C10D7183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32" y="1357608"/>
            <a:ext cx="7640119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若森林不空，则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森林中第一棵树的子树森林；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访问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森林中第一棵树的根结点；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9933FF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森林中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除第一棵树之外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其余树构成的森林。</a:t>
            </a:r>
          </a:p>
        </p:txBody>
      </p:sp>
      <p:sp>
        <p:nvSpPr>
          <p:cNvPr id="180228" name="Rectangle 4">
            <a:extLst>
              <a:ext uri="{FF2B5EF4-FFF2-40B4-BE49-F238E27FC236}">
                <a16:creationId xmlns:a16="http://schemas.microsoft.com/office/drawing/2014/main" id="{76DF08FC-517F-47BB-95A1-F30C9C542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117" y="4506685"/>
            <a:ext cx="7771743" cy="1365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换句话说：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依次从左至右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对森林中的每一棵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进行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</a:t>
            </a:r>
            <a:r>
              <a:rPr lang="zh-CN" altLang="en-US" sz="3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/>
                <a:cs typeface="楷体_GB2312"/>
              </a:rPr>
              <a:t>（请课后验证）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32731BC9-2ECC-47B4-B664-6F459E93A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39" y="581608"/>
            <a:ext cx="48189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2. </a:t>
            </a:r>
            <a:r>
              <a:rPr lang="zh-CN" altLang="en-US" sz="4000" b="1" noProof="0" dirty="0">
                <a:solidFill>
                  <a:schemeClr val="tx2"/>
                </a:solidFill>
                <a:latin typeface="+mn-ea"/>
                <a:ea typeface="+mn-ea"/>
                <a:cs typeface="楷体_GB2312"/>
              </a:rPr>
              <a:t>中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序遍历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楷体_GB2312"/>
              </a:rPr>
              <a:t>森林）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18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7" grpId="0" autoUpdateAnimBg="0"/>
      <p:bldP spid="18022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Text Box 2">
            <a:extLst>
              <a:ext uri="{FF2B5EF4-FFF2-40B4-BE49-F238E27FC236}">
                <a16:creationId xmlns:a16="http://schemas.microsoft.com/office/drawing/2014/main" id="{6E57CFCE-1343-4FA0-9CD6-544EE3C50E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81000"/>
            <a:ext cx="6934200" cy="15557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</a:rPr>
              <a:t>树的遍历和二叉树遍历的对应关系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1251" name="Text Box 3">
            <a:extLst>
              <a:ext uri="{FF2B5EF4-FFF2-40B4-BE49-F238E27FC236}">
                <a16:creationId xmlns:a16="http://schemas.microsoft.com/office/drawing/2014/main" id="{0CBD4AD3-D230-4818-9D96-C553A8BAA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先根遍历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2" name="Text Box 4">
            <a:extLst>
              <a:ext uri="{FF2B5EF4-FFF2-40B4-BE49-F238E27FC236}">
                <a16:creationId xmlns:a16="http://schemas.microsoft.com/office/drawing/2014/main" id="{0879DAF6-002D-4871-B56D-E0DC96DC3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662" y="4724400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后根遍历</a:t>
            </a:r>
          </a:p>
        </p:txBody>
      </p:sp>
      <p:sp>
        <p:nvSpPr>
          <p:cNvPr id="181253" name="Rectangle 5">
            <a:extLst>
              <a:ext uri="{FF2B5EF4-FFF2-40B4-BE49-F238E27FC236}">
                <a16:creationId xmlns:a16="http://schemas.microsoft.com/office/drawing/2014/main" id="{B0EE77B2-050B-48DC-B806-046637C5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3950" y="2422525"/>
            <a:ext cx="6969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树</a:t>
            </a:r>
          </a:p>
        </p:txBody>
      </p:sp>
      <p:sp>
        <p:nvSpPr>
          <p:cNvPr id="181254" name="Rectangle 6">
            <a:extLst>
              <a:ext uri="{FF2B5EF4-FFF2-40B4-BE49-F238E27FC236}">
                <a16:creationId xmlns:a16="http://schemas.microsoft.com/office/drawing/2014/main" id="{627CEAD6-7D23-48C2-8414-CE350E219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163" y="2422525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二叉树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5" name="Rectangle 7">
            <a:extLst>
              <a:ext uri="{FF2B5EF4-FFF2-40B4-BE49-F238E27FC236}">
                <a16:creationId xmlns:a16="http://schemas.microsoft.com/office/drawing/2014/main" id="{DCFF41C2-FE35-4786-91A7-20EBFA620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092" y="2536802"/>
            <a:ext cx="10054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森林</a:t>
            </a:r>
          </a:p>
        </p:txBody>
      </p:sp>
      <p:sp>
        <p:nvSpPr>
          <p:cNvPr id="181256" name="Text Box 8">
            <a:extLst>
              <a:ext uri="{FF2B5EF4-FFF2-40B4-BE49-F238E27FC236}">
                <a16:creationId xmlns:a16="http://schemas.microsoft.com/office/drawing/2014/main" id="{E18651C3-9AA1-4850-BC68-6EE9A4DA46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3679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7" name="Text Box 9">
            <a:extLst>
              <a:ext uri="{FF2B5EF4-FFF2-40B4-BE49-F238E27FC236}">
                <a16:creationId xmlns:a16="http://schemas.microsoft.com/office/drawing/2014/main" id="{FEF3F49F-875F-457C-BBBD-01CE36D3E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565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先序遍历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8" name="Text Box 10">
            <a:extLst>
              <a:ext uri="{FF2B5EF4-FFF2-40B4-BE49-F238E27FC236}">
                <a16:creationId xmlns:a16="http://schemas.microsoft.com/office/drawing/2014/main" id="{F2B638E3-A552-438C-AC73-3F2ED91F3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167" y="4822802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81259" name="Text Box 11">
            <a:extLst>
              <a:ext uri="{FF2B5EF4-FFF2-40B4-BE49-F238E27FC236}">
                <a16:creationId xmlns:a16="http://schemas.microsoft.com/office/drawing/2014/main" id="{0DCEE647-3BFA-4776-B146-59CC6DF2A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0" y="4708525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中序遍历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300"/>
                                        <p:tgtEl>
                                          <p:spTgt spid="18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300"/>
                                        <p:tgtEl>
                                          <p:spTgt spid="18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"/>
                                        <p:tgtEl>
                                          <p:spTgt spid="18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"/>
                                        <p:tgtEl>
                                          <p:spTgt spid="18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"/>
                                        <p:tgtEl>
                                          <p:spTgt spid="181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18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181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"/>
                                        <p:tgtEl>
                                          <p:spTgt spid="181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300"/>
                                        <p:tgtEl>
                                          <p:spTgt spid="18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0" grpId="0"/>
      <p:bldP spid="181251" grpId="0" autoUpdateAnimBg="0"/>
      <p:bldP spid="181252" grpId="0" autoUpdateAnimBg="0"/>
      <p:bldP spid="181253" grpId="0" autoUpdateAnimBg="0"/>
      <p:bldP spid="181254" grpId="0" autoUpdateAnimBg="0"/>
      <p:bldP spid="181255" grpId="0" autoUpdateAnimBg="0"/>
      <p:bldP spid="181256" grpId="0" autoUpdateAnimBg="0"/>
      <p:bldP spid="181257" grpId="0" autoUpdateAnimBg="0"/>
      <p:bldP spid="181258" grpId="0" autoUpdateAnimBg="0"/>
      <p:bldP spid="18125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6">
            <a:extLst>
              <a:ext uri="{FF2B5EF4-FFF2-40B4-BE49-F238E27FC236}">
                <a16:creationId xmlns:a16="http://schemas.microsoft.com/office/drawing/2014/main" id="{E9C09EBF-68D6-4843-B397-80F87039B735}"/>
              </a:ext>
            </a:extLst>
          </p:cNvPr>
          <p:cNvGrpSpPr>
            <a:grpSpLocks/>
          </p:cNvGrpSpPr>
          <p:nvPr/>
        </p:nvGrpSpPr>
        <p:grpSpPr bwMode="auto">
          <a:xfrm>
            <a:off x="1385022" y="2411415"/>
            <a:ext cx="1979613" cy="998538"/>
            <a:chOff x="408" y="1422"/>
            <a:chExt cx="1247" cy="629"/>
          </a:xfrm>
        </p:grpSpPr>
        <p:sp>
          <p:nvSpPr>
            <p:cNvPr id="16" name="Oval 77">
              <a:extLst>
                <a:ext uri="{FF2B5EF4-FFF2-40B4-BE49-F238E27FC236}">
                  <a16:creationId xmlns:a16="http://schemas.microsoft.com/office/drawing/2014/main" id="{C5CE6E1F-915B-4812-8F6A-D0CA6781A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42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" name="Oval 78">
              <a:extLst>
                <a:ext uri="{FF2B5EF4-FFF2-40B4-BE49-F238E27FC236}">
                  <a16:creationId xmlns:a16="http://schemas.microsoft.com/office/drawing/2014/main" id="{C3243121-9A57-41D6-823A-EB8E8412F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" name="Oval 79">
              <a:extLst>
                <a:ext uri="{FF2B5EF4-FFF2-40B4-BE49-F238E27FC236}">
                  <a16:creationId xmlns:a16="http://schemas.microsoft.com/office/drawing/2014/main" id="{06A13033-9DE3-48CB-8546-24938F34B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" name="Oval 80">
              <a:extLst>
                <a:ext uri="{FF2B5EF4-FFF2-40B4-BE49-F238E27FC236}">
                  <a16:creationId xmlns:a16="http://schemas.microsoft.com/office/drawing/2014/main" id="{ED279177-3CC1-4122-990A-55ABFE174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818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" name="Line 81">
              <a:extLst>
                <a:ext uri="{FF2B5EF4-FFF2-40B4-BE49-F238E27FC236}">
                  <a16:creationId xmlns:a16="http://schemas.microsoft.com/office/drawing/2014/main" id="{581FF5DD-46C0-4813-A901-066DEB80C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0" y="1655"/>
              <a:ext cx="0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Line 82">
              <a:extLst>
                <a:ext uri="{FF2B5EF4-FFF2-40B4-BE49-F238E27FC236}">
                  <a16:creationId xmlns:a16="http://schemas.microsoft.com/office/drawing/2014/main" id="{B416B963-D772-45C0-8406-A12097A92B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1" y="1577"/>
              <a:ext cx="400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Line 83">
              <a:extLst>
                <a:ext uri="{FF2B5EF4-FFF2-40B4-BE49-F238E27FC236}">
                  <a16:creationId xmlns:a16="http://schemas.microsoft.com/office/drawing/2014/main" id="{3F2F54B6-311D-42E3-9E22-D1C32DC018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0" y="1588"/>
              <a:ext cx="334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Group 55">
            <a:extLst>
              <a:ext uri="{FF2B5EF4-FFF2-40B4-BE49-F238E27FC236}">
                <a16:creationId xmlns:a16="http://schemas.microsoft.com/office/drawing/2014/main" id="{CF1E811F-6E8E-444E-81F0-0F744090C247}"/>
              </a:ext>
            </a:extLst>
          </p:cNvPr>
          <p:cNvGrpSpPr>
            <a:grpSpLocks/>
          </p:cNvGrpSpPr>
          <p:nvPr/>
        </p:nvGrpSpPr>
        <p:grpSpPr bwMode="auto">
          <a:xfrm>
            <a:off x="5919067" y="2411415"/>
            <a:ext cx="1238250" cy="1827213"/>
            <a:chOff x="359" y="2752"/>
            <a:chExt cx="780" cy="1151"/>
          </a:xfrm>
        </p:grpSpPr>
        <p:sp>
          <p:nvSpPr>
            <p:cNvPr id="37" name="Oval 56">
              <a:extLst>
                <a:ext uri="{FF2B5EF4-FFF2-40B4-BE49-F238E27FC236}">
                  <a16:creationId xmlns:a16="http://schemas.microsoft.com/office/drawing/2014/main" id="{D700A4D6-C324-4B50-B43E-4B5FA3634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75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8" name="Oval 57">
              <a:extLst>
                <a:ext uri="{FF2B5EF4-FFF2-40B4-BE49-F238E27FC236}">
                  <a16:creationId xmlns:a16="http://schemas.microsoft.com/office/drawing/2014/main" id="{DCE846C6-5CE9-48CE-A997-F6164269D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" y="30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39" name="Oval 58">
              <a:extLst>
                <a:ext uri="{FF2B5EF4-FFF2-40B4-BE49-F238E27FC236}">
                  <a16:creationId xmlns:a16="http://schemas.microsoft.com/office/drawing/2014/main" id="{6E6B2C66-F84B-4CA1-94E5-00292C8FA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3392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0" name="Oval 59">
              <a:extLst>
                <a:ext uri="{FF2B5EF4-FFF2-40B4-BE49-F238E27FC236}">
                  <a16:creationId xmlns:a16="http://schemas.microsoft.com/office/drawing/2014/main" id="{31290FEC-8FED-485F-B62F-151A3616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" y="3670"/>
              <a:ext cx="222" cy="23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1" name="Line 60">
              <a:extLst>
                <a:ext uri="{FF2B5EF4-FFF2-40B4-BE49-F238E27FC236}">
                  <a16:creationId xmlns:a16="http://schemas.microsoft.com/office/drawing/2014/main" id="{C824CA05-FCCA-4433-8D2D-9F74AFB47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" y="2966"/>
              <a:ext cx="111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61">
              <a:extLst>
                <a:ext uri="{FF2B5EF4-FFF2-40B4-BE49-F238E27FC236}">
                  <a16:creationId xmlns:a16="http://schemas.microsoft.com/office/drawing/2014/main" id="{9DD61073-D857-4584-9BBB-8B225E257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5" y="3277"/>
              <a:ext cx="144" cy="1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62">
              <a:extLst>
                <a:ext uri="{FF2B5EF4-FFF2-40B4-BE49-F238E27FC236}">
                  <a16:creationId xmlns:a16="http://schemas.microsoft.com/office/drawing/2014/main" id="{25130E90-E4BD-4B42-96AB-967EECB7E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" y="3589"/>
              <a:ext cx="134" cy="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FB66DB5B-BCAD-4034-B3B6-D1CAB39B1D9D}"/>
              </a:ext>
            </a:extLst>
          </p:cNvPr>
          <p:cNvSpPr txBox="1"/>
          <p:nvPr/>
        </p:nvSpPr>
        <p:spPr>
          <a:xfrm>
            <a:off x="1246909" y="4238628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后根遍历为：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BA5C94F-3569-4CAA-8B94-36D7EE8A2EE8}"/>
              </a:ext>
            </a:extLst>
          </p:cNvPr>
          <p:cNvSpPr txBox="1"/>
          <p:nvPr/>
        </p:nvSpPr>
        <p:spPr>
          <a:xfrm>
            <a:off x="5085196" y="4279903"/>
            <a:ext cx="2715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中序遍历为：</a:t>
            </a:r>
            <a:endParaRPr lang="en-US" altLang="zh-CN" sz="3200" dirty="0"/>
          </a:p>
          <a:p>
            <a:r>
              <a:rPr lang="en-US" altLang="zh-Hans-HK" sz="3200" dirty="0"/>
              <a:t>    </a:t>
            </a:r>
            <a:r>
              <a:rPr lang="en-US" altLang="zh-Hans-HK" sz="3200" dirty="0">
                <a:solidFill>
                  <a:srgbClr val="002060"/>
                </a:solidFill>
              </a:rPr>
              <a:t>BCDA</a:t>
            </a:r>
            <a:endParaRPr lang="zh-Hans-HK" altLang="en-US" sz="3200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2086DE7-5DB6-4450-AE39-548139CFB04A}"/>
              </a:ext>
            </a:extLst>
          </p:cNvPr>
          <p:cNvSpPr txBox="1"/>
          <p:nvPr/>
        </p:nvSpPr>
        <p:spPr>
          <a:xfrm>
            <a:off x="2064617" y="1102479"/>
            <a:ext cx="50927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一棵树的后根遍历与这棵树所对应的二叉树的中序遍历相同。</a:t>
            </a:r>
            <a:endParaRPr lang="en-US" altLang="en-US" sz="28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3D26BEA-EEC8-4F60-AF1E-868ED6E4E888}"/>
              </a:ext>
            </a:extLst>
          </p:cNvPr>
          <p:cNvSpPr txBox="1"/>
          <p:nvPr/>
        </p:nvSpPr>
        <p:spPr>
          <a:xfrm>
            <a:off x="2859676" y="5626314"/>
            <a:ext cx="5092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证明留作课后思考练习。</a:t>
            </a:r>
            <a:endParaRPr lang="en-US" altLang="en-US" sz="2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497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4FFEF-122E-4835-B8E6-8BAE8561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课后思考与验证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574D50-6659-4F67-BFC0-83CE8BE37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695992" cy="4516158"/>
          </a:xfrm>
        </p:spPr>
        <p:txBody>
          <a:bodyPr/>
          <a:lstStyle/>
          <a:p>
            <a:pPr marL="715963" indent="0">
              <a:buNone/>
            </a:pPr>
            <a:r>
              <a:rPr lang="en-US" altLang="zh-CN" sz="2800" dirty="0"/>
              <a:t>1</a:t>
            </a:r>
            <a:r>
              <a:rPr lang="en-US" altLang="zh-Hans-HK" sz="2800" dirty="0"/>
              <a:t>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前序遍历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森林的</a:t>
            </a:r>
            <a:r>
              <a:rPr lang="zh-CN" altLang="en-US" sz="2800" dirty="0">
                <a:solidFill>
                  <a:srgbClr val="9933FF"/>
                </a:solidFill>
              </a:rPr>
              <a:t>中序遍历</a:t>
            </a:r>
            <a:r>
              <a:rPr lang="zh-CN" altLang="en-US" sz="2800" dirty="0"/>
              <a:t>等价于依次从左至右对森林中的每一棵树进行</a:t>
            </a:r>
            <a:r>
              <a:rPr lang="zh-CN" altLang="en-US" sz="2800" dirty="0">
                <a:solidFill>
                  <a:srgbClr val="9933FF"/>
                </a:solidFill>
              </a:rPr>
              <a:t>后根遍历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715963" indent="0">
              <a:buNone/>
            </a:pPr>
            <a:endParaRPr lang="en-US" altLang="zh-Hans-HK" sz="2800" dirty="0"/>
          </a:p>
          <a:p>
            <a:pPr marL="715963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先根遍历</a:t>
            </a:r>
            <a:r>
              <a:rPr lang="zh-CN" altLang="en-US" sz="2800" dirty="0"/>
              <a:t> 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</a:t>
            </a:r>
            <a:r>
              <a:rPr lang="zh-CN" altLang="en-US" sz="2800" dirty="0">
                <a:solidFill>
                  <a:srgbClr val="00B050"/>
                </a:solidFill>
              </a:rPr>
              <a:t>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先序遍历  </a:t>
            </a:r>
            <a:r>
              <a:rPr lang="zh-CN" altLang="en-US" sz="2800" dirty="0"/>
              <a:t>是一致的。</a:t>
            </a:r>
            <a:endParaRPr lang="en-US" altLang="zh-CN" sz="2800" dirty="0"/>
          </a:p>
          <a:p>
            <a:pPr marL="715963" indent="0">
              <a:buNone/>
            </a:pPr>
            <a:r>
              <a:rPr lang="en-US" altLang="zh-CN" sz="2800" dirty="0"/>
              <a:t>4.</a:t>
            </a:r>
            <a:r>
              <a:rPr lang="zh-CN" altLang="en-US" sz="2800" dirty="0"/>
              <a:t> 树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后根遍历 </a:t>
            </a:r>
            <a:r>
              <a:rPr lang="zh-CN" altLang="en-US" sz="2800" dirty="0"/>
              <a:t>和 </a:t>
            </a:r>
            <a:r>
              <a:rPr lang="en-US" altLang="zh-CN" sz="2800" dirty="0">
                <a:solidFill>
                  <a:srgbClr val="00B050"/>
                </a:solidFill>
              </a:rPr>
              <a:t>T</a:t>
            </a:r>
            <a:r>
              <a:rPr lang="zh-CN" altLang="en-US" sz="2800" dirty="0"/>
              <a:t>所对应的二叉树</a:t>
            </a:r>
            <a:r>
              <a:rPr lang="en-US" altLang="zh-CN" sz="2800" dirty="0">
                <a:solidFill>
                  <a:srgbClr val="00B050"/>
                </a:solidFill>
              </a:rPr>
              <a:t>T’ </a:t>
            </a:r>
            <a:r>
              <a:rPr lang="zh-CN" altLang="en-US" sz="2800" dirty="0"/>
              <a:t>的</a:t>
            </a:r>
            <a:r>
              <a:rPr lang="zh-CN" altLang="en-US" sz="2800" dirty="0">
                <a:solidFill>
                  <a:srgbClr val="9933FF"/>
                </a:solidFill>
              </a:rPr>
              <a:t>中序遍历 </a:t>
            </a:r>
            <a:r>
              <a:rPr lang="zh-CN" altLang="en-US" sz="2800" dirty="0"/>
              <a:t>是一致的。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2370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</p:spPr>
            <p:txBody>
              <a:bodyPr/>
              <a:lstStyle/>
              <a:p>
                <a:pPr marL="457200" lvl="1" indent="0" eaLnBrk="1" hangingPunct="1"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幼圆" panose="02010509060101010101" pitchFamily="49" charset="-122"/>
                    <a:ea typeface="幼圆" panose="02010509060101010101" pitchFamily="49" charset="-122"/>
                  </a:rPr>
                  <a:t>四、</a:t>
                </a:r>
                <a:r>
                  <a:rPr lang="zh-CN" altLang="en-US" sz="3200" dirty="0">
                    <a:solidFill>
                      <a:schemeClr val="tx2"/>
                    </a:solidFill>
                    <a:latin typeface="Cambbria"/>
                  </a:rPr>
                  <a:t>哈夫曼树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个叶子结点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1~n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权值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路径长度</a:t>
                </a:r>
                <a:r>
                  <a:rPr lang="en-US" altLang="zh-CN" i="1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i="1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 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从树根到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solidFill>
                      <a:srgbClr val="CC66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的路径上的边数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（即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的层次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结点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:=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i="1" baseline="-25000" dirty="0" err="1" smtClean="0">
                        <a:solidFill>
                          <a:srgbClr val="CC66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n-US" altLang="zh-CN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altLang="zh-CN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i="1" baseline="-25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  <a:p>
                <a:pPr lvl="2" eaLnBrk="1" hangingPunct="1"/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树</a:t>
                </a:r>
                <a:r>
                  <a:rPr lang="en-US" altLang="zh-CN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的带权路径长度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wpl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altLang="zh-CN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 dirty="0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058" name="Rectangle 2">
                <a:extLst>
                  <a:ext uri="{FF2B5EF4-FFF2-40B4-BE49-F238E27FC236}">
                    <a16:creationId xmlns:a16="http://schemas.microsoft.com/office/drawing/2014/main" id="{50293D39-8BE1-40F7-8F2F-0B74B29EF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288925"/>
                <a:ext cx="9144000" cy="2734093"/>
              </a:xfrm>
              <a:blipFill>
                <a:blip r:embed="rId5"/>
                <a:stretch>
                  <a:fillRect t="-3786" r="-667" b="-3207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90">
            <a:extLst>
              <a:ext uri="{FF2B5EF4-FFF2-40B4-BE49-F238E27FC236}">
                <a16:creationId xmlns:a16="http://schemas.microsoft.com/office/drawing/2014/main" id="{4EB0BCD4-3210-43FC-B100-B9708F17314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6" name="Group 91">
              <a:extLst>
                <a:ext uri="{FF2B5EF4-FFF2-40B4-BE49-F238E27FC236}">
                  <a16:creationId xmlns:a16="http://schemas.microsoft.com/office/drawing/2014/main" id="{276CD717-1A85-4F33-B492-6310DC729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11" name="Oval 92">
                <a:extLst>
                  <a:ext uri="{FF2B5EF4-FFF2-40B4-BE49-F238E27FC236}">
                    <a16:creationId xmlns:a16="http://schemas.microsoft.com/office/drawing/2014/main" id="{AC312002-EDC0-4B89-8BC7-9611FE87A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3">
                <a:extLst>
                  <a:ext uri="{FF2B5EF4-FFF2-40B4-BE49-F238E27FC236}">
                    <a16:creationId xmlns:a16="http://schemas.microsoft.com/office/drawing/2014/main" id="{5A43064D-F655-495F-A37A-11EAC42C0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4">
                <a:extLst>
                  <a:ext uri="{FF2B5EF4-FFF2-40B4-BE49-F238E27FC236}">
                    <a16:creationId xmlns:a16="http://schemas.microsoft.com/office/drawing/2014/main" id="{99B02A0D-ADA1-49C6-8CDA-4AC3DF90A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5">
                <a:extLst>
                  <a:ext uri="{FF2B5EF4-FFF2-40B4-BE49-F238E27FC236}">
                    <a16:creationId xmlns:a16="http://schemas.microsoft.com/office/drawing/2014/main" id="{114E8817-1224-4D74-9840-E51C7E02E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6">
                <a:extLst>
                  <a:ext uri="{FF2B5EF4-FFF2-40B4-BE49-F238E27FC236}">
                    <a16:creationId xmlns:a16="http://schemas.microsoft.com/office/drawing/2014/main" id="{D3C12717-B82D-4861-B847-C6219781E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Oval 97">
                <a:extLst>
                  <a:ext uri="{FF2B5EF4-FFF2-40B4-BE49-F238E27FC236}">
                    <a16:creationId xmlns:a16="http://schemas.microsoft.com/office/drawing/2014/main" id="{B63B9531-6E7D-4447-B96D-4C656CCBC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Oval 98">
                <a:extLst>
                  <a:ext uri="{FF2B5EF4-FFF2-40B4-BE49-F238E27FC236}">
                    <a16:creationId xmlns:a16="http://schemas.microsoft.com/office/drawing/2014/main" id="{60B221E0-73CF-4DE6-B00B-224E68B5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8" name="AutoShape 99">
                <a:extLst>
                  <a:ext uri="{FF2B5EF4-FFF2-40B4-BE49-F238E27FC236}">
                    <a16:creationId xmlns:a16="http://schemas.microsoft.com/office/drawing/2014/main" id="{9B451C71-6582-4EA7-A84C-1EE129FF1513}"/>
                  </a:ext>
                </a:extLst>
              </p:cNvPr>
              <p:cNvCxnSpPr>
                <a:cxnSpLocks noChangeShapeType="1"/>
                <a:stCxn id="11" idx="3"/>
                <a:endCxn id="12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0">
                <a:extLst>
                  <a:ext uri="{FF2B5EF4-FFF2-40B4-BE49-F238E27FC236}">
                    <a16:creationId xmlns:a16="http://schemas.microsoft.com/office/drawing/2014/main" id="{BF83DE2D-1938-46BB-B953-E18FE3B834C2}"/>
                  </a:ext>
                </a:extLst>
              </p:cNvPr>
              <p:cNvCxnSpPr>
                <a:cxnSpLocks noChangeShapeType="1"/>
                <a:stCxn id="12" idx="3"/>
                <a:endCxn id="13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1">
                <a:extLst>
                  <a:ext uri="{FF2B5EF4-FFF2-40B4-BE49-F238E27FC236}">
                    <a16:creationId xmlns:a16="http://schemas.microsoft.com/office/drawing/2014/main" id="{FF8D58FC-FFC6-4127-841E-D853A2AD8413}"/>
                  </a:ext>
                </a:extLst>
              </p:cNvPr>
              <p:cNvCxnSpPr>
                <a:cxnSpLocks noChangeShapeType="1"/>
                <a:stCxn id="12" idx="5"/>
                <a:endCxn id="14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2">
                <a:extLst>
                  <a:ext uri="{FF2B5EF4-FFF2-40B4-BE49-F238E27FC236}">
                    <a16:creationId xmlns:a16="http://schemas.microsoft.com/office/drawing/2014/main" id="{8F259AE1-C60C-4F87-A110-970853D5217B}"/>
                  </a:ext>
                </a:extLst>
              </p:cNvPr>
              <p:cNvCxnSpPr>
                <a:cxnSpLocks noChangeShapeType="1"/>
                <a:stCxn id="11" idx="5"/>
                <a:endCxn id="15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AutoShape 103">
                <a:extLst>
                  <a:ext uri="{FF2B5EF4-FFF2-40B4-BE49-F238E27FC236}">
                    <a16:creationId xmlns:a16="http://schemas.microsoft.com/office/drawing/2014/main" id="{58A25565-2141-41ED-8ADC-EC2CC8D6C290}"/>
                  </a:ext>
                </a:extLst>
              </p:cNvPr>
              <p:cNvCxnSpPr>
                <a:cxnSpLocks noChangeShapeType="1"/>
                <a:stCxn id="15" idx="3"/>
                <a:endCxn id="16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AutoShape 104">
                <a:extLst>
                  <a:ext uri="{FF2B5EF4-FFF2-40B4-BE49-F238E27FC236}">
                    <a16:creationId xmlns:a16="http://schemas.microsoft.com/office/drawing/2014/main" id="{96F18786-FB79-48F5-AEC1-40DB1BB3006B}"/>
                  </a:ext>
                </a:extLst>
              </p:cNvPr>
              <p:cNvCxnSpPr>
                <a:cxnSpLocks noChangeShapeType="1"/>
                <a:stCxn id="15" idx="5"/>
                <a:endCxn id="17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7" name="Text Box 105">
              <a:extLst>
                <a:ext uri="{FF2B5EF4-FFF2-40B4-BE49-F238E27FC236}">
                  <a16:creationId xmlns:a16="http://schemas.microsoft.com/office/drawing/2014/main" id="{E4F84882-9463-42E5-8B0C-DEBB44FC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" name="Text Box 106">
              <a:extLst>
                <a:ext uri="{FF2B5EF4-FFF2-40B4-BE49-F238E27FC236}">
                  <a16:creationId xmlns:a16="http://schemas.microsoft.com/office/drawing/2014/main" id="{10F8BBE5-C25A-4352-AF87-FF1FD81A7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9" name="Text Box 107">
              <a:extLst>
                <a:ext uri="{FF2B5EF4-FFF2-40B4-BE49-F238E27FC236}">
                  <a16:creationId xmlns:a16="http://schemas.microsoft.com/office/drawing/2014/main" id="{F8724075-B056-4A10-BD13-44175D2B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" name="Text Box 108">
              <a:extLst>
                <a:ext uri="{FF2B5EF4-FFF2-40B4-BE49-F238E27FC236}">
                  <a16:creationId xmlns:a16="http://schemas.microsoft.com/office/drawing/2014/main" id="{9754CE67-719B-4103-8B16-C3B24BBCA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4" name="Text Box 109">
            <a:extLst>
              <a:ext uri="{FF2B5EF4-FFF2-40B4-BE49-F238E27FC236}">
                <a16:creationId xmlns:a16="http://schemas.microsoft.com/office/drawing/2014/main" id="{E206EEC7-B3BC-491E-8446-3D74EFD3A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5" name="Group 110">
            <a:extLst>
              <a:ext uri="{FF2B5EF4-FFF2-40B4-BE49-F238E27FC236}">
                <a16:creationId xmlns:a16="http://schemas.microsoft.com/office/drawing/2014/main" id="{7AD850E6-C7BC-4F1F-A3D3-D961AB7ED38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6" name="Group 111">
              <a:extLst>
                <a:ext uri="{FF2B5EF4-FFF2-40B4-BE49-F238E27FC236}">
                  <a16:creationId xmlns:a16="http://schemas.microsoft.com/office/drawing/2014/main" id="{6CD1E959-68A1-4CA2-867B-150DA3A42E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9" name="Oval 112">
                <a:extLst>
                  <a:ext uri="{FF2B5EF4-FFF2-40B4-BE49-F238E27FC236}">
                    <a16:creationId xmlns:a16="http://schemas.microsoft.com/office/drawing/2014/main" id="{AEC2B79A-557D-4DB8-B88E-F866AC42E2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3">
                <a:extLst>
                  <a:ext uri="{FF2B5EF4-FFF2-40B4-BE49-F238E27FC236}">
                    <a16:creationId xmlns:a16="http://schemas.microsoft.com/office/drawing/2014/main" id="{5596E145-B16C-4090-A1D6-C87CB5F6C2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4">
                <a:extLst>
                  <a:ext uri="{FF2B5EF4-FFF2-40B4-BE49-F238E27FC236}">
                    <a16:creationId xmlns:a16="http://schemas.microsoft.com/office/drawing/2014/main" id="{D9085D66-F893-4C4B-8307-8A66F78B4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53D10A7F-8F00-448B-AABE-05454EA57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Oval 116">
                <a:extLst>
                  <a:ext uri="{FF2B5EF4-FFF2-40B4-BE49-F238E27FC236}">
                    <a16:creationId xmlns:a16="http://schemas.microsoft.com/office/drawing/2014/main" id="{3374EA08-3C34-4C11-8B8A-C5F12127D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4" name="AutoShape 117">
                <a:extLst>
                  <a:ext uri="{FF2B5EF4-FFF2-40B4-BE49-F238E27FC236}">
                    <a16:creationId xmlns:a16="http://schemas.microsoft.com/office/drawing/2014/main" id="{13972860-C9BF-4496-97D4-C8DE6EBE1449}"/>
                  </a:ext>
                </a:extLst>
              </p:cNvPr>
              <p:cNvCxnSpPr>
                <a:cxnSpLocks noChangeShapeType="1"/>
                <a:stCxn id="29" idx="3"/>
                <a:endCxn id="30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18">
                <a:extLst>
                  <a:ext uri="{FF2B5EF4-FFF2-40B4-BE49-F238E27FC236}">
                    <a16:creationId xmlns:a16="http://schemas.microsoft.com/office/drawing/2014/main" id="{85E7D491-DEE8-4B61-A034-AF29E0B68E3A}"/>
                  </a:ext>
                </a:extLst>
              </p:cNvPr>
              <p:cNvCxnSpPr>
                <a:cxnSpLocks noChangeShapeType="1"/>
                <a:stCxn id="30" idx="3"/>
                <a:endCxn id="31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AutoShape 119">
                <a:extLst>
                  <a:ext uri="{FF2B5EF4-FFF2-40B4-BE49-F238E27FC236}">
                    <a16:creationId xmlns:a16="http://schemas.microsoft.com/office/drawing/2014/main" id="{7731135E-B861-4F6F-BD57-3709D36E41DE}"/>
                  </a:ext>
                </a:extLst>
              </p:cNvPr>
              <p:cNvCxnSpPr>
                <a:cxnSpLocks noChangeShapeType="1"/>
                <a:stCxn id="30" idx="5"/>
                <a:endCxn id="32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120">
                <a:extLst>
                  <a:ext uri="{FF2B5EF4-FFF2-40B4-BE49-F238E27FC236}">
                    <a16:creationId xmlns:a16="http://schemas.microsoft.com/office/drawing/2014/main" id="{1FCA2791-937F-4712-BF2C-D1572FB0C968}"/>
                  </a:ext>
                </a:extLst>
              </p:cNvPr>
              <p:cNvCxnSpPr>
                <a:cxnSpLocks noChangeShapeType="1"/>
                <a:stCxn id="29" idx="5"/>
                <a:endCxn id="33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1">
                <a:extLst>
                  <a:ext uri="{FF2B5EF4-FFF2-40B4-BE49-F238E27FC236}">
                    <a16:creationId xmlns:a16="http://schemas.microsoft.com/office/drawing/2014/main" id="{4F55CE1C-3FDA-4B81-9F13-5C0A8B3B3B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2">
                <a:extLst>
                  <a:ext uri="{FF2B5EF4-FFF2-40B4-BE49-F238E27FC236}">
                    <a16:creationId xmlns:a16="http://schemas.microsoft.com/office/drawing/2014/main" id="{839370CD-D1C5-4AA8-9734-7A4AA9BD0490}"/>
                  </a:ext>
                </a:extLst>
              </p:cNvPr>
              <p:cNvCxnSpPr>
                <a:cxnSpLocks noChangeShapeType="1"/>
                <a:stCxn id="32" idx="3"/>
                <a:endCxn id="38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Oval 123">
                <a:extLst>
                  <a:ext uri="{FF2B5EF4-FFF2-40B4-BE49-F238E27FC236}">
                    <a16:creationId xmlns:a16="http://schemas.microsoft.com/office/drawing/2014/main" id="{0D393D31-6EA5-44FC-BA03-C9ECCBD3D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AutoShape 124">
                <a:extLst>
                  <a:ext uri="{FF2B5EF4-FFF2-40B4-BE49-F238E27FC236}">
                    <a16:creationId xmlns:a16="http://schemas.microsoft.com/office/drawing/2014/main" id="{CAEE2F59-47DB-48C1-B96D-6D50E11CF5B2}"/>
                  </a:ext>
                </a:extLst>
              </p:cNvPr>
              <p:cNvCxnSpPr>
                <a:cxnSpLocks noChangeShapeType="1"/>
                <a:stCxn id="32" idx="5"/>
                <a:endCxn id="40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Text Box 125">
                <a:extLst>
                  <a:ext uri="{FF2B5EF4-FFF2-40B4-BE49-F238E27FC236}">
                    <a16:creationId xmlns:a16="http://schemas.microsoft.com/office/drawing/2014/main" id="{66F37F24-BB2B-4C5B-8608-2BA46820C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3" name="Text Box 126">
                <a:extLst>
                  <a:ext uri="{FF2B5EF4-FFF2-40B4-BE49-F238E27FC236}">
                    <a16:creationId xmlns:a16="http://schemas.microsoft.com/office/drawing/2014/main" id="{0BCF9282-0DD3-4BF5-B70C-FBC2857E1B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7" name="Text Box 127">
              <a:extLst>
                <a:ext uri="{FF2B5EF4-FFF2-40B4-BE49-F238E27FC236}">
                  <a16:creationId xmlns:a16="http://schemas.microsoft.com/office/drawing/2014/main" id="{6281EF29-19C7-49EA-BC5A-460E223DB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8" name="Text Box 128">
              <a:extLst>
                <a:ext uri="{FF2B5EF4-FFF2-40B4-BE49-F238E27FC236}">
                  <a16:creationId xmlns:a16="http://schemas.microsoft.com/office/drawing/2014/main" id="{CE815E0F-4194-4412-A113-5984380B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4" name="Text Box 129">
            <a:extLst>
              <a:ext uri="{FF2B5EF4-FFF2-40B4-BE49-F238E27FC236}">
                <a16:creationId xmlns:a16="http://schemas.microsoft.com/office/drawing/2014/main" id="{EFB64AF3-8760-4FC7-AF37-B1D4652E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=46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" name="Text Box 148">
            <a:extLst>
              <a:ext uri="{FF2B5EF4-FFF2-40B4-BE49-F238E27FC236}">
                <a16:creationId xmlns:a16="http://schemas.microsoft.com/office/drawing/2014/main" id="{AF8F5991-6C16-4C36-9DC4-066948D57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=35</a:t>
            </a:r>
            <a:b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solidFill>
                  <a:srgbClr val="CC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" name="Text Box 149">
            <a:extLst>
              <a:ext uri="{FF2B5EF4-FFF2-40B4-BE49-F238E27FC236}">
                <a16:creationId xmlns:a16="http://schemas.microsoft.com/office/drawing/2014/main" id="{E1CA3122-09C4-44F5-B6D6-7A0FA08D6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049463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5" name="Group 130">
            <a:extLst>
              <a:ext uri="{FF2B5EF4-FFF2-40B4-BE49-F238E27FC236}">
                <a16:creationId xmlns:a16="http://schemas.microsoft.com/office/drawing/2014/main" id="{51A6531D-5645-4035-852F-6EF4CA2DD323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66" name="Oval 131">
              <a:extLst>
                <a:ext uri="{FF2B5EF4-FFF2-40B4-BE49-F238E27FC236}">
                  <a16:creationId xmlns:a16="http://schemas.microsoft.com/office/drawing/2014/main" id="{64BCDD55-90EF-4B18-BB70-2B0CEC31E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7" name="Oval 132">
              <a:extLst>
                <a:ext uri="{FF2B5EF4-FFF2-40B4-BE49-F238E27FC236}">
                  <a16:creationId xmlns:a16="http://schemas.microsoft.com/office/drawing/2014/main" id="{2D0BBAAB-D9BA-4AFD-8E90-5B1A1703A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Oval 133">
              <a:extLst>
                <a:ext uri="{FF2B5EF4-FFF2-40B4-BE49-F238E27FC236}">
                  <a16:creationId xmlns:a16="http://schemas.microsoft.com/office/drawing/2014/main" id="{A32E3E97-BD08-40B7-A442-A25766584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Oval 134">
              <a:extLst>
                <a:ext uri="{FF2B5EF4-FFF2-40B4-BE49-F238E27FC236}">
                  <a16:creationId xmlns:a16="http://schemas.microsoft.com/office/drawing/2014/main" id="{60F2937B-0BE0-4BF5-BB0D-F4959D839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Oval 135">
              <a:extLst>
                <a:ext uri="{FF2B5EF4-FFF2-40B4-BE49-F238E27FC236}">
                  <a16:creationId xmlns:a16="http://schemas.microsoft.com/office/drawing/2014/main" id="{AD2A781B-B30A-499F-9E9A-4D75F7076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1" name="AutoShape 136">
              <a:extLst>
                <a:ext uri="{FF2B5EF4-FFF2-40B4-BE49-F238E27FC236}">
                  <a16:creationId xmlns:a16="http://schemas.microsoft.com/office/drawing/2014/main" id="{61555E32-E2CD-45B1-84D4-308DCEBB34E1}"/>
                </a:ext>
              </a:extLst>
            </p:cNvPr>
            <p:cNvCxnSpPr>
              <a:cxnSpLocks noChangeShapeType="1"/>
              <a:stCxn id="66" idx="3"/>
              <a:endCxn id="67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137">
              <a:extLst>
                <a:ext uri="{FF2B5EF4-FFF2-40B4-BE49-F238E27FC236}">
                  <a16:creationId xmlns:a16="http://schemas.microsoft.com/office/drawing/2014/main" id="{3919FBD2-F9E3-442B-8E1F-2BA1DF222D29}"/>
                </a:ext>
              </a:extLst>
            </p:cNvPr>
            <p:cNvCxnSpPr>
              <a:cxnSpLocks noChangeShapeType="1"/>
              <a:stCxn id="66" idx="5"/>
              <a:endCxn id="68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138">
              <a:extLst>
                <a:ext uri="{FF2B5EF4-FFF2-40B4-BE49-F238E27FC236}">
                  <a16:creationId xmlns:a16="http://schemas.microsoft.com/office/drawing/2014/main" id="{D1C69E33-2A81-4127-9C73-AC4F85780755}"/>
                </a:ext>
              </a:extLst>
            </p:cNvPr>
            <p:cNvCxnSpPr>
              <a:cxnSpLocks noChangeShapeType="1"/>
              <a:stCxn id="68" idx="3"/>
              <a:endCxn id="69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139">
              <a:extLst>
                <a:ext uri="{FF2B5EF4-FFF2-40B4-BE49-F238E27FC236}">
                  <a16:creationId xmlns:a16="http://schemas.microsoft.com/office/drawing/2014/main" id="{C1DE7880-BA87-4C26-9BB0-CAEDAC74EC0D}"/>
                </a:ext>
              </a:extLst>
            </p:cNvPr>
            <p:cNvCxnSpPr>
              <a:cxnSpLocks noChangeShapeType="1"/>
              <a:stCxn id="68" idx="5"/>
              <a:endCxn id="70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5" name="Oval 140">
              <a:extLst>
                <a:ext uri="{FF2B5EF4-FFF2-40B4-BE49-F238E27FC236}">
                  <a16:creationId xmlns:a16="http://schemas.microsoft.com/office/drawing/2014/main" id="{C9162A16-3510-4409-8B3F-23E7816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6" name="AutoShape 141">
              <a:extLst>
                <a:ext uri="{FF2B5EF4-FFF2-40B4-BE49-F238E27FC236}">
                  <a16:creationId xmlns:a16="http://schemas.microsoft.com/office/drawing/2014/main" id="{D40FFB58-2EA6-481A-825D-CF69DAFFCE52}"/>
                </a:ext>
              </a:extLst>
            </p:cNvPr>
            <p:cNvCxnSpPr>
              <a:cxnSpLocks noChangeShapeType="1"/>
              <a:stCxn id="70" idx="3"/>
              <a:endCxn id="75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7" name="Oval 142">
              <a:extLst>
                <a:ext uri="{FF2B5EF4-FFF2-40B4-BE49-F238E27FC236}">
                  <a16:creationId xmlns:a16="http://schemas.microsoft.com/office/drawing/2014/main" id="{FC9F412F-3576-4BA8-AB1E-5A293271F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78" name="AutoShape 143">
              <a:extLst>
                <a:ext uri="{FF2B5EF4-FFF2-40B4-BE49-F238E27FC236}">
                  <a16:creationId xmlns:a16="http://schemas.microsoft.com/office/drawing/2014/main" id="{2AAFD662-FE12-42D4-87F2-CEC0D3B9CA6E}"/>
                </a:ext>
              </a:extLst>
            </p:cNvPr>
            <p:cNvCxnSpPr>
              <a:cxnSpLocks noChangeShapeType="1"/>
              <a:stCxn id="70" idx="5"/>
              <a:endCxn id="77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9" name="Text Box 144">
              <a:extLst>
                <a:ext uri="{FF2B5EF4-FFF2-40B4-BE49-F238E27FC236}">
                  <a16:creationId xmlns:a16="http://schemas.microsoft.com/office/drawing/2014/main" id="{7BE777BA-1F64-4420-96C9-61D4468A6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80" name="Text Box 145">
              <a:extLst>
                <a:ext uri="{FF2B5EF4-FFF2-40B4-BE49-F238E27FC236}">
                  <a16:creationId xmlns:a16="http://schemas.microsoft.com/office/drawing/2014/main" id="{39DBB6B4-A48D-4DAF-ACC0-7E30935E6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1" name="Text Box 146">
              <a:extLst>
                <a:ext uri="{FF2B5EF4-FFF2-40B4-BE49-F238E27FC236}">
                  <a16:creationId xmlns:a16="http://schemas.microsoft.com/office/drawing/2014/main" id="{49B7C335-E5A2-4CD1-85E6-16C1E39DE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2" name="Text Box 147">
              <a:extLst>
                <a:ext uri="{FF2B5EF4-FFF2-40B4-BE49-F238E27FC236}">
                  <a16:creationId xmlns:a16="http://schemas.microsoft.com/office/drawing/2014/main" id="{5BF7C617-6AFB-49AD-B8FA-45E4EC363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 bldLvl="5" autoUpdateAnimBg="0"/>
      <p:bldP spid="24" grpId="0" build="p" autoUpdateAnimBg="0"/>
      <p:bldP spid="44" grpId="0" build="p" autoUpdateAnimBg="0"/>
      <p:bldP spid="63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EDCD4E1-F689-46F5-9BFD-40AD60F8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945" y="1237682"/>
            <a:ext cx="8015591" cy="170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4625" lvl="3" indent="0" fontAlgn="base">
              <a:spcAft>
                <a:spcPct val="0"/>
              </a:spcAft>
              <a:buNone/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假定</a:t>
            </a:r>
            <a:r>
              <a:rPr lang="zh-CN" altLang="zh-CN" sz="2400" dirty="0">
                <a:solidFill>
                  <a:srgbClr val="660066"/>
                </a:solidFill>
              </a:rPr>
              <a:t>有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zh-CN" altLang="zh-CN" sz="2400" dirty="0">
                <a:solidFill>
                  <a:srgbClr val="660066"/>
                </a:solidFill>
              </a:rPr>
              <a:t>个权值{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1</a:t>
            </a:r>
            <a:r>
              <a:rPr lang="en-US" altLang="zh-CN" sz="2400" dirty="0">
                <a:solidFill>
                  <a:srgbClr val="660066"/>
                </a:solidFill>
              </a:rPr>
              <a:t>,</a:t>
            </a:r>
            <a:r>
              <a:rPr lang="en-US" altLang="zh-CN" sz="2400" i="1" dirty="0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>
                <a:solidFill>
                  <a:srgbClr val="002060"/>
                </a:solidFill>
              </a:rPr>
              <a:t>2</a:t>
            </a:r>
            <a:r>
              <a:rPr lang="en-US" altLang="zh-CN" sz="2400" dirty="0">
                <a:solidFill>
                  <a:srgbClr val="660066"/>
                </a:solidFill>
              </a:rPr>
              <a:t>,…,</a:t>
            </a:r>
            <a:r>
              <a:rPr lang="en-US" altLang="zh-CN" sz="2400" i="1" dirty="0" err="1">
                <a:solidFill>
                  <a:srgbClr val="002060"/>
                </a:solidFill>
              </a:rPr>
              <a:t>w</a:t>
            </a:r>
            <a:r>
              <a:rPr lang="en-US" altLang="zh-CN" sz="2400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sz="2400" dirty="0">
                <a:solidFill>
                  <a:srgbClr val="660066"/>
                </a:solidFill>
              </a:rPr>
              <a:t>}</a:t>
            </a:r>
            <a:r>
              <a:rPr lang="zh-CN" altLang="en-US" sz="2400" dirty="0">
                <a:solidFill>
                  <a:srgbClr val="660066"/>
                </a:solidFill>
              </a:rPr>
              <a:t>已经给定。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构造一棵有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二叉树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，</a:t>
            </a:r>
            <a:r>
              <a:rPr lang="zh-CN" altLang="en-US" sz="2400" noProof="0" dirty="0">
                <a:solidFill>
                  <a:srgbClr val="660066"/>
                </a:solidFill>
              </a:rPr>
              <a:t>且</a:t>
            </a:r>
            <a:r>
              <a:rPr lang="en-US" altLang="zh-CN" sz="2400" noProof="0" dirty="0">
                <a:solidFill>
                  <a:srgbClr val="00B050"/>
                </a:solidFill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个叶子的权值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分别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。在所有这样的树中，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带权路径长度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wpl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最小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那一些树（可能不唯一）称作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哈夫曼树）。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3" name="Group 90">
            <a:extLst>
              <a:ext uri="{FF2B5EF4-FFF2-40B4-BE49-F238E27FC236}">
                <a16:creationId xmlns:a16="http://schemas.microsoft.com/office/drawing/2014/main" id="{FE47B94A-5983-42CA-B3DB-9FAD09FA7B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219584" y="3448990"/>
            <a:ext cx="2393540" cy="1921643"/>
            <a:chOff x="3120" y="144"/>
            <a:chExt cx="1968" cy="1580"/>
          </a:xfrm>
        </p:grpSpPr>
        <p:grpSp>
          <p:nvGrpSpPr>
            <p:cNvPr id="4" name="Group 91">
              <a:extLst>
                <a:ext uri="{FF2B5EF4-FFF2-40B4-BE49-F238E27FC236}">
                  <a16:creationId xmlns:a16="http://schemas.microsoft.com/office/drawing/2014/main" id="{5AF6D9AD-2DA7-4DD3-8D37-A46980BBF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44"/>
              <a:ext cx="1968" cy="1200"/>
              <a:chOff x="3120" y="144"/>
              <a:chExt cx="1968" cy="1200"/>
            </a:xfrm>
          </p:grpSpPr>
          <p:sp>
            <p:nvSpPr>
              <p:cNvPr id="9" name="Oval 92">
                <a:extLst>
                  <a:ext uri="{FF2B5EF4-FFF2-40B4-BE49-F238E27FC236}">
                    <a16:creationId xmlns:a16="http://schemas.microsoft.com/office/drawing/2014/main" id="{6EF263CC-A3BF-4565-96A3-50BF8A28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4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Oval 93">
                <a:extLst>
                  <a:ext uri="{FF2B5EF4-FFF2-40B4-BE49-F238E27FC236}">
                    <a16:creationId xmlns:a16="http://schemas.microsoft.com/office/drawing/2014/main" id="{B7CFC029-EEFD-43D2-92DD-13E0E668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Oval 94">
                <a:extLst>
                  <a:ext uri="{FF2B5EF4-FFF2-40B4-BE49-F238E27FC236}">
                    <a16:creationId xmlns:a16="http://schemas.microsoft.com/office/drawing/2014/main" id="{C160E3C1-5F8E-4D49-A13B-5BF50F945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Oval 95">
                <a:extLst>
                  <a:ext uri="{FF2B5EF4-FFF2-40B4-BE49-F238E27FC236}">
                    <a16:creationId xmlns:a16="http://schemas.microsoft.com/office/drawing/2014/main" id="{9EA3617C-5E12-4B89-98E8-46EEAD0AA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Oval 96">
                <a:extLst>
                  <a:ext uri="{FF2B5EF4-FFF2-40B4-BE49-F238E27FC236}">
                    <a16:creationId xmlns:a16="http://schemas.microsoft.com/office/drawing/2014/main" id="{1B32DCE3-5FC8-4995-95C4-CE60FFE48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4" y="576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Oval 97">
                <a:extLst>
                  <a:ext uri="{FF2B5EF4-FFF2-40B4-BE49-F238E27FC236}">
                    <a16:creationId xmlns:a16="http://schemas.microsoft.com/office/drawing/2014/main" id="{510B8B76-488D-4512-B74B-D1E608710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Oval 98">
                <a:extLst>
                  <a:ext uri="{FF2B5EF4-FFF2-40B4-BE49-F238E27FC236}">
                    <a16:creationId xmlns:a16="http://schemas.microsoft.com/office/drawing/2014/main" id="{31EF8FB4-C4EB-4000-8A93-44A5DE87E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8" y="1104"/>
                <a:ext cx="240" cy="240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16" name="AutoShape 99">
                <a:extLst>
                  <a:ext uri="{FF2B5EF4-FFF2-40B4-BE49-F238E27FC236}">
                    <a16:creationId xmlns:a16="http://schemas.microsoft.com/office/drawing/2014/main" id="{441A6F6C-378C-4606-9DA7-17DC469ED26E}"/>
                  </a:ext>
                </a:extLst>
              </p:cNvPr>
              <p:cNvCxnSpPr>
                <a:cxnSpLocks noChangeShapeType="1"/>
                <a:stCxn id="9" idx="3"/>
                <a:endCxn id="10" idx="7"/>
              </p:cNvCxnSpPr>
              <p:nvPr/>
            </p:nvCxnSpPr>
            <p:spPr bwMode="auto">
              <a:xfrm flipH="1">
                <a:off x="370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AutoShape 100">
                <a:extLst>
                  <a:ext uri="{FF2B5EF4-FFF2-40B4-BE49-F238E27FC236}">
                    <a16:creationId xmlns:a16="http://schemas.microsoft.com/office/drawing/2014/main" id="{91F9F7C8-0071-4007-96D4-F5A744DEFE7D}"/>
                  </a:ext>
                </a:extLst>
              </p:cNvPr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 flipH="1">
                <a:off x="3240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AutoShape 101">
                <a:extLst>
                  <a:ext uri="{FF2B5EF4-FFF2-40B4-BE49-F238E27FC236}">
                    <a16:creationId xmlns:a16="http://schemas.microsoft.com/office/drawing/2014/main" id="{98E9E5E9-6BD7-4FA9-9119-EDAF36DAA4EE}"/>
                  </a:ext>
                </a:extLst>
              </p:cNvPr>
              <p:cNvCxnSpPr>
                <a:cxnSpLocks noChangeShapeType="1"/>
                <a:stCxn id="10" idx="5"/>
                <a:endCxn id="12" idx="0"/>
              </p:cNvCxnSpPr>
              <p:nvPr/>
            </p:nvCxnSpPr>
            <p:spPr bwMode="auto">
              <a:xfrm>
                <a:off x="3709" y="787"/>
                <a:ext cx="203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AutoShape 102">
                <a:extLst>
                  <a:ext uri="{FF2B5EF4-FFF2-40B4-BE49-F238E27FC236}">
                    <a16:creationId xmlns:a16="http://schemas.microsoft.com/office/drawing/2014/main" id="{DFC6F458-428B-4529-98C7-3D07A69497B7}"/>
                  </a:ext>
                </a:extLst>
              </p:cNvPr>
              <p:cNvCxnSpPr>
                <a:cxnSpLocks noChangeShapeType="1"/>
                <a:stCxn id="9" idx="5"/>
                <a:endCxn id="13" idx="1"/>
              </p:cNvCxnSpPr>
              <p:nvPr/>
            </p:nvCxnSpPr>
            <p:spPr bwMode="auto">
              <a:xfrm>
                <a:off x="4189" y="355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AutoShape 103">
                <a:extLst>
                  <a:ext uri="{FF2B5EF4-FFF2-40B4-BE49-F238E27FC236}">
                    <a16:creationId xmlns:a16="http://schemas.microsoft.com/office/drawing/2014/main" id="{C36CA6C0-D843-4259-835E-32C7BB0A2A09}"/>
                  </a:ext>
                </a:extLst>
              </p:cNvPr>
              <p:cNvCxnSpPr>
                <a:cxnSpLocks noChangeShapeType="1"/>
                <a:stCxn id="13" idx="3"/>
                <a:endCxn id="14" idx="0"/>
              </p:cNvCxnSpPr>
              <p:nvPr/>
            </p:nvCxnSpPr>
            <p:spPr bwMode="auto">
              <a:xfrm flipH="1">
                <a:off x="4248" y="787"/>
                <a:ext cx="251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104">
                <a:extLst>
                  <a:ext uri="{FF2B5EF4-FFF2-40B4-BE49-F238E27FC236}">
                    <a16:creationId xmlns:a16="http://schemas.microsoft.com/office/drawing/2014/main" id="{A8EA4E48-3E7C-42EF-8744-7D4CAD1B6847}"/>
                  </a:ext>
                </a:extLst>
              </p:cNvPr>
              <p:cNvCxnSpPr>
                <a:cxnSpLocks noChangeShapeType="1"/>
                <a:stCxn id="13" idx="5"/>
                <a:endCxn id="15" idx="0"/>
              </p:cNvCxnSpPr>
              <p:nvPr/>
            </p:nvCxnSpPr>
            <p:spPr bwMode="auto">
              <a:xfrm>
                <a:off x="4669" y="787"/>
                <a:ext cx="299" cy="311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5" name="Text Box 105">
              <a:extLst>
                <a:ext uri="{FF2B5EF4-FFF2-40B4-BE49-F238E27FC236}">
                  <a16:creationId xmlns:a16="http://schemas.microsoft.com/office/drawing/2014/main" id="{AB8F4F8B-79CF-4EA0-8317-598F30677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" name="Text Box 106">
              <a:extLst>
                <a:ext uri="{FF2B5EF4-FFF2-40B4-BE49-F238E27FC236}">
                  <a16:creationId xmlns:a16="http://schemas.microsoft.com/office/drawing/2014/main" id="{17CAA4D3-F57F-4883-8B80-0C2AA57850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Text Box 107">
              <a:extLst>
                <a:ext uri="{FF2B5EF4-FFF2-40B4-BE49-F238E27FC236}">
                  <a16:creationId xmlns:a16="http://schemas.microsoft.com/office/drawing/2014/main" id="{95032476-4A9F-4A99-997C-65919B3EBB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8" name="Text Box 108">
              <a:extLst>
                <a:ext uri="{FF2B5EF4-FFF2-40B4-BE49-F238E27FC236}">
                  <a16:creationId xmlns:a16="http://schemas.microsoft.com/office/drawing/2014/main" id="{6AF46923-F78A-4A69-A6E0-0000224C99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" y="1344"/>
              <a:ext cx="240" cy="3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2" name="Text Box 109">
            <a:extLst>
              <a:ext uri="{FF2B5EF4-FFF2-40B4-BE49-F238E27FC236}">
                <a16:creationId xmlns:a16="http://schemas.microsoft.com/office/drawing/2014/main" id="{F5DB177F-7AE5-4DE8-844C-0AE820B8B7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087" y="5495854"/>
            <a:ext cx="2762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=36</a:t>
            </a:r>
          </a:p>
        </p:txBody>
      </p:sp>
      <p:grpSp>
        <p:nvGrpSpPr>
          <p:cNvPr id="23" name="Group 110">
            <a:extLst>
              <a:ext uri="{FF2B5EF4-FFF2-40B4-BE49-F238E27FC236}">
                <a16:creationId xmlns:a16="http://schemas.microsoft.com/office/drawing/2014/main" id="{85A28940-BC7B-4FEC-99A4-E0391B95004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221" y="3200329"/>
            <a:ext cx="2060975" cy="2295525"/>
            <a:chOff x="376" y="1776"/>
            <a:chExt cx="1731" cy="1928"/>
          </a:xfrm>
        </p:grpSpPr>
        <p:grpSp>
          <p:nvGrpSpPr>
            <p:cNvPr id="24" name="Group 111">
              <a:extLst>
                <a:ext uri="{FF2B5EF4-FFF2-40B4-BE49-F238E27FC236}">
                  <a16:creationId xmlns:a16="http://schemas.microsoft.com/office/drawing/2014/main" id="{8069FF8A-3AC6-42C6-96B6-0F9CC7F6C2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6" y="1776"/>
              <a:ext cx="1731" cy="1614"/>
              <a:chOff x="376" y="1776"/>
              <a:chExt cx="1731" cy="1614"/>
            </a:xfrm>
          </p:grpSpPr>
          <p:sp>
            <p:nvSpPr>
              <p:cNvPr id="27" name="Oval 112">
                <a:extLst>
                  <a:ext uri="{FF2B5EF4-FFF2-40B4-BE49-F238E27FC236}">
                    <a16:creationId xmlns:a16="http://schemas.microsoft.com/office/drawing/2014/main" id="{8DDA113A-3F97-47D0-9DB3-7A56560C4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776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Oval 113">
                <a:extLst>
                  <a:ext uri="{FF2B5EF4-FFF2-40B4-BE49-F238E27FC236}">
                    <a16:creationId xmlns:a16="http://schemas.microsoft.com/office/drawing/2014/main" id="{8A2B841A-7AA7-441F-907B-7DF6ADFC8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Oval 114">
                <a:extLst>
                  <a:ext uri="{FF2B5EF4-FFF2-40B4-BE49-F238E27FC236}">
                    <a16:creationId xmlns:a16="http://schemas.microsoft.com/office/drawing/2014/main" id="{413A5F68-3FCB-4650-8154-7B640F17A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" y="26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Oval 115">
                <a:extLst>
                  <a:ext uri="{FF2B5EF4-FFF2-40B4-BE49-F238E27FC236}">
                    <a16:creationId xmlns:a16="http://schemas.microsoft.com/office/drawing/2014/main" id="{8E81E646-98D0-45FC-97B7-3B1A32F88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65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Oval 116">
                <a:extLst>
                  <a:ext uri="{FF2B5EF4-FFF2-40B4-BE49-F238E27FC236}">
                    <a16:creationId xmlns:a16="http://schemas.microsoft.com/office/drawing/2014/main" id="{6DE91959-0512-49F6-9621-519914DBC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208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2" name="AutoShape 117">
                <a:extLst>
                  <a:ext uri="{FF2B5EF4-FFF2-40B4-BE49-F238E27FC236}">
                    <a16:creationId xmlns:a16="http://schemas.microsoft.com/office/drawing/2014/main" id="{D137D85C-4DC4-4675-AD50-7C67C6E539B4}"/>
                  </a:ext>
                </a:extLst>
              </p:cNvPr>
              <p:cNvCxnSpPr>
                <a:cxnSpLocks noChangeShapeType="1"/>
                <a:stCxn id="27" idx="3"/>
                <a:endCxn id="28" idx="7"/>
              </p:cNvCxnSpPr>
              <p:nvPr/>
            </p:nvCxnSpPr>
            <p:spPr bwMode="auto">
              <a:xfrm flipH="1">
                <a:off x="102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AutoShape 118">
                <a:extLst>
                  <a:ext uri="{FF2B5EF4-FFF2-40B4-BE49-F238E27FC236}">
                    <a16:creationId xmlns:a16="http://schemas.microsoft.com/office/drawing/2014/main" id="{0F393B3B-AFA3-4451-8FF1-21FF45526928}"/>
                  </a:ext>
                </a:extLst>
              </p:cNvPr>
              <p:cNvCxnSpPr>
                <a:cxnSpLocks noChangeShapeType="1"/>
                <a:stCxn id="28" idx="3"/>
                <a:endCxn id="29" idx="0"/>
              </p:cNvCxnSpPr>
              <p:nvPr/>
            </p:nvCxnSpPr>
            <p:spPr bwMode="auto">
              <a:xfrm flipH="1">
                <a:off x="515" y="2413"/>
                <a:ext cx="336" cy="23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119">
                <a:extLst>
                  <a:ext uri="{FF2B5EF4-FFF2-40B4-BE49-F238E27FC236}">
                    <a16:creationId xmlns:a16="http://schemas.microsoft.com/office/drawing/2014/main" id="{E53A05D0-C2DE-4925-8BB6-8E081FC3E16E}"/>
                  </a:ext>
                </a:extLst>
              </p:cNvPr>
              <p:cNvCxnSpPr>
                <a:cxnSpLocks noChangeShapeType="1"/>
                <a:stCxn id="28" idx="5"/>
                <a:endCxn id="30" idx="0"/>
              </p:cNvCxnSpPr>
              <p:nvPr/>
            </p:nvCxnSpPr>
            <p:spPr bwMode="auto">
              <a:xfrm>
                <a:off x="1021" y="2413"/>
                <a:ext cx="346" cy="244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AutoShape 120">
                <a:extLst>
                  <a:ext uri="{FF2B5EF4-FFF2-40B4-BE49-F238E27FC236}">
                    <a16:creationId xmlns:a16="http://schemas.microsoft.com/office/drawing/2014/main" id="{5617F01A-BA57-4AD7-99EF-E0F914CCD24C}"/>
                  </a:ext>
                </a:extLst>
              </p:cNvPr>
              <p:cNvCxnSpPr>
                <a:cxnSpLocks noChangeShapeType="1"/>
                <a:stCxn id="27" idx="5"/>
                <a:endCxn id="31" idx="1"/>
              </p:cNvCxnSpPr>
              <p:nvPr/>
            </p:nvCxnSpPr>
            <p:spPr bwMode="auto">
              <a:xfrm>
                <a:off x="1501" y="1987"/>
                <a:ext cx="310" cy="250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6" name="Oval 121">
                <a:extLst>
                  <a:ext uri="{FF2B5EF4-FFF2-40B4-BE49-F238E27FC236}">
                    <a16:creationId xmlns:a16="http://schemas.microsoft.com/office/drawing/2014/main" id="{E75A0D17-7E4C-42BF-940D-B6249BE06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0" y="3150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7" name="AutoShape 122">
                <a:extLst>
                  <a:ext uri="{FF2B5EF4-FFF2-40B4-BE49-F238E27FC236}">
                    <a16:creationId xmlns:a16="http://schemas.microsoft.com/office/drawing/2014/main" id="{B746FF1C-F053-40E6-A249-9CECF26D6304}"/>
                  </a:ext>
                </a:extLst>
              </p:cNvPr>
              <p:cNvCxnSpPr>
                <a:cxnSpLocks noChangeShapeType="1"/>
                <a:stCxn id="30" idx="3"/>
                <a:endCxn id="36" idx="0"/>
              </p:cNvCxnSpPr>
              <p:nvPr/>
            </p:nvCxnSpPr>
            <p:spPr bwMode="auto">
              <a:xfrm flipH="1">
                <a:off x="1040" y="2862"/>
                <a:ext cx="242" cy="288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Oval 123">
                <a:extLst>
                  <a:ext uri="{FF2B5EF4-FFF2-40B4-BE49-F238E27FC236}">
                    <a16:creationId xmlns:a16="http://schemas.microsoft.com/office/drawing/2014/main" id="{B789A8F9-F119-4F73-A7F8-6D5410DA5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6" y="3147"/>
                <a:ext cx="240" cy="240"/>
              </a:xfrm>
              <a:prstGeom prst="ellipse">
                <a:avLst/>
              </a:prstGeom>
              <a:solidFill>
                <a:srgbClr val="FFCCFF"/>
              </a:solidFill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39" name="AutoShape 124">
                <a:extLst>
                  <a:ext uri="{FF2B5EF4-FFF2-40B4-BE49-F238E27FC236}">
                    <a16:creationId xmlns:a16="http://schemas.microsoft.com/office/drawing/2014/main" id="{0A0C4CDB-A93D-467F-8C47-B60B4C00A54A}"/>
                  </a:ext>
                </a:extLst>
              </p:cNvPr>
              <p:cNvCxnSpPr>
                <a:cxnSpLocks noChangeShapeType="1"/>
                <a:stCxn id="30" idx="5"/>
                <a:endCxn id="38" idx="0"/>
              </p:cNvCxnSpPr>
              <p:nvPr/>
            </p:nvCxnSpPr>
            <p:spPr bwMode="auto">
              <a:xfrm>
                <a:off x="1452" y="2862"/>
                <a:ext cx="194" cy="285"/>
              </a:xfrm>
              <a:prstGeom prst="straightConnector1">
                <a:avLst/>
              </a:prstGeom>
              <a:noFill/>
              <a:ln w="1905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0" name="Text Box 125">
                <a:extLst>
                  <a:ext uri="{FF2B5EF4-FFF2-40B4-BE49-F238E27FC236}">
                    <a16:creationId xmlns:a16="http://schemas.microsoft.com/office/drawing/2014/main" id="{959ABEA1-C3E1-45C1-B7BD-90E1A65AC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67" y="2336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41" name="Text Box 126">
                <a:extLst>
                  <a:ext uri="{FF2B5EF4-FFF2-40B4-BE49-F238E27FC236}">
                    <a16:creationId xmlns:a16="http://schemas.microsoft.com/office/drawing/2014/main" id="{85A34750-27EC-494A-94F6-AC7082CF40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" y="2907"/>
                <a:ext cx="240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25" name="Text Box 127">
              <a:extLst>
                <a:ext uri="{FF2B5EF4-FFF2-40B4-BE49-F238E27FC236}">
                  <a16:creationId xmlns:a16="http://schemas.microsoft.com/office/drawing/2014/main" id="{187281D1-A2A2-464A-AE14-1FEB177930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6" y="331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6" name="Text Box 128">
              <a:extLst>
                <a:ext uri="{FF2B5EF4-FFF2-40B4-BE49-F238E27FC236}">
                  <a16:creationId xmlns:a16="http://schemas.microsoft.com/office/drawing/2014/main" id="{9D14FA44-5732-4711-A4AE-F0EE34399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286"/>
              <a:ext cx="2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  <p:sp>
        <p:nvSpPr>
          <p:cNvPr id="42" name="Text Box 129">
            <a:extLst>
              <a:ext uri="{FF2B5EF4-FFF2-40B4-BE49-F238E27FC236}">
                <a16:creationId xmlns:a16="http://schemas.microsoft.com/office/drawing/2014/main" id="{D5720B2A-3BA9-42F4-8C51-E356B318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578" y="5510486"/>
            <a:ext cx="26486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=46</a:t>
            </a:r>
          </a:p>
        </p:txBody>
      </p:sp>
      <p:grpSp>
        <p:nvGrpSpPr>
          <p:cNvPr id="43" name="Group 130">
            <a:extLst>
              <a:ext uri="{FF2B5EF4-FFF2-40B4-BE49-F238E27FC236}">
                <a16:creationId xmlns:a16="http://schemas.microsoft.com/office/drawing/2014/main" id="{C649A7AB-4714-41F4-879F-1110E123050A}"/>
              </a:ext>
            </a:extLst>
          </p:cNvPr>
          <p:cNvGrpSpPr>
            <a:grpSpLocks/>
          </p:cNvGrpSpPr>
          <p:nvPr/>
        </p:nvGrpSpPr>
        <p:grpSpPr bwMode="auto">
          <a:xfrm>
            <a:off x="6070714" y="3252694"/>
            <a:ext cx="2828058" cy="2223892"/>
            <a:chOff x="3008" y="1968"/>
            <a:chExt cx="2320" cy="1887"/>
          </a:xfrm>
        </p:grpSpPr>
        <p:sp>
          <p:nvSpPr>
            <p:cNvPr id="44" name="Oval 131">
              <a:extLst>
                <a:ext uri="{FF2B5EF4-FFF2-40B4-BE49-F238E27FC236}">
                  <a16:creationId xmlns:a16="http://schemas.microsoft.com/office/drawing/2014/main" id="{04521CD9-29EA-42A5-9940-6A4778665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968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Oval 132">
              <a:extLst>
                <a:ext uri="{FF2B5EF4-FFF2-40B4-BE49-F238E27FC236}">
                  <a16:creationId xmlns:a16="http://schemas.microsoft.com/office/drawing/2014/main" id="{28EC1D8C-21D6-467D-BDBB-D7151119F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Oval 133">
              <a:extLst>
                <a:ext uri="{FF2B5EF4-FFF2-40B4-BE49-F238E27FC236}">
                  <a16:creationId xmlns:a16="http://schemas.microsoft.com/office/drawing/2014/main" id="{CD4D7B25-88B5-41DA-9607-B84408B01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00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Oval 134">
              <a:extLst>
                <a:ext uri="{FF2B5EF4-FFF2-40B4-BE49-F238E27FC236}">
                  <a16:creationId xmlns:a16="http://schemas.microsoft.com/office/drawing/2014/main" id="{4A15320D-27A5-4BE1-9EAE-6D33D7F8B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" y="283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Oval 135">
              <a:extLst>
                <a:ext uri="{FF2B5EF4-FFF2-40B4-BE49-F238E27FC236}">
                  <a16:creationId xmlns:a16="http://schemas.microsoft.com/office/drawing/2014/main" id="{1D44EA76-A011-495E-A233-3ACAAC636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2854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9" name="AutoShape 136">
              <a:extLst>
                <a:ext uri="{FF2B5EF4-FFF2-40B4-BE49-F238E27FC236}">
                  <a16:creationId xmlns:a16="http://schemas.microsoft.com/office/drawing/2014/main" id="{4C6E26AD-FC8A-4F8E-9C72-C51FDC03B5D9}"/>
                </a:ext>
              </a:extLst>
            </p:cNvPr>
            <p:cNvCxnSpPr>
              <a:cxnSpLocks noChangeShapeType="1"/>
              <a:stCxn id="44" idx="3"/>
              <a:endCxn id="45" idx="7"/>
            </p:cNvCxnSpPr>
            <p:nvPr/>
          </p:nvCxnSpPr>
          <p:spPr bwMode="auto">
            <a:xfrm flipH="1">
              <a:off x="332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AutoShape 137">
              <a:extLst>
                <a:ext uri="{FF2B5EF4-FFF2-40B4-BE49-F238E27FC236}">
                  <a16:creationId xmlns:a16="http://schemas.microsoft.com/office/drawing/2014/main" id="{63789725-E0AC-4AA2-937B-7EE400840E4E}"/>
                </a:ext>
              </a:extLst>
            </p:cNvPr>
            <p:cNvCxnSpPr>
              <a:cxnSpLocks noChangeShapeType="1"/>
              <a:stCxn id="44" idx="5"/>
              <a:endCxn id="46" idx="1"/>
            </p:cNvCxnSpPr>
            <p:nvPr/>
          </p:nvCxnSpPr>
          <p:spPr bwMode="auto">
            <a:xfrm>
              <a:off x="3805" y="2179"/>
              <a:ext cx="310" cy="250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AutoShape 138">
              <a:extLst>
                <a:ext uri="{FF2B5EF4-FFF2-40B4-BE49-F238E27FC236}">
                  <a16:creationId xmlns:a16="http://schemas.microsoft.com/office/drawing/2014/main" id="{91B7FAD7-AE7A-40F2-A24A-7D0BF7EE94B9}"/>
                </a:ext>
              </a:extLst>
            </p:cNvPr>
            <p:cNvCxnSpPr>
              <a:cxnSpLocks noChangeShapeType="1"/>
              <a:stCxn id="46" idx="3"/>
              <a:endCxn id="47" idx="0"/>
            </p:cNvCxnSpPr>
            <p:nvPr/>
          </p:nvCxnSpPr>
          <p:spPr bwMode="auto">
            <a:xfrm flipH="1">
              <a:off x="3777" y="2605"/>
              <a:ext cx="338" cy="232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AutoShape 139">
              <a:extLst>
                <a:ext uri="{FF2B5EF4-FFF2-40B4-BE49-F238E27FC236}">
                  <a16:creationId xmlns:a16="http://schemas.microsoft.com/office/drawing/2014/main" id="{A5DDB822-8A58-42B1-B284-9EA48CA209F1}"/>
                </a:ext>
              </a:extLst>
            </p:cNvPr>
            <p:cNvCxnSpPr>
              <a:cxnSpLocks noChangeShapeType="1"/>
              <a:stCxn id="46" idx="5"/>
              <a:endCxn id="48" idx="0"/>
            </p:cNvCxnSpPr>
            <p:nvPr/>
          </p:nvCxnSpPr>
          <p:spPr bwMode="auto">
            <a:xfrm>
              <a:off x="4285" y="2605"/>
              <a:ext cx="360" cy="249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3" name="Oval 140">
              <a:extLst>
                <a:ext uri="{FF2B5EF4-FFF2-40B4-BE49-F238E27FC236}">
                  <a16:creationId xmlns:a16="http://schemas.microsoft.com/office/drawing/2014/main" id="{1A8B376A-1CE8-473B-A046-10723C6AF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3377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4" name="AutoShape 141">
              <a:extLst>
                <a:ext uri="{FF2B5EF4-FFF2-40B4-BE49-F238E27FC236}">
                  <a16:creationId xmlns:a16="http://schemas.microsoft.com/office/drawing/2014/main" id="{6DEA8456-4FE6-40EE-B793-7F0FBD314D44}"/>
                </a:ext>
              </a:extLst>
            </p:cNvPr>
            <p:cNvCxnSpPr>
              <a:cxnSpLocks noChangeShapeType="1"/>
              <a:stCxn id="48" idx="3"/>
              <a:endCxn id="53" idx="0"/>
            </p:cNvCxnSpPr>
            <p:nvPr/>
          </p:nvCxnSpPr>
          <p:spPr bwMode="auto">
            <a:xfrm flipH="1">
              <a:off x="4275" y="3059"/>
              <a:ext cx="285" cy="318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142">
              <a:extLst>
                <a:ext uri="{FF2B5EF4-FFF2-40B4-BE49-F238E27FC236}">
                  <a16:creationId xmlns:a16="http://schemas.microsoft.com/office/drawing/2014/main" id="{17401A41-03A8-4594-855C-4511AC41B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6" y="3382"/>
              <a:ext cx="240" cy="240"/>
            </a:xfrm>
            <a:prstGeom prst="ellipse">
              <a:avLst/>
            </a:prstGeom>
            <a:solidFill>
              <a:srgbClr val="66CCFF"/>
            </a:solidFill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56" name="AutoShape 143">
              <a:extLst>
                <a:ext uri="{FF2B5EF4-FFF2-40B4-BE49-F238E27FC236}">
                  <a16:creationId xmlns:a16="http://schemas.microsoft.com/office/drawing/2014/main" id="{EC716B26-B9E0-43EB-BA68-9A6E500C80A9}"/>
                </a:ext>
              </a:extLst>
            </p:cNvPr>
            <p:cNvCxnSpPr>
              <a:cxnSpLocks noChangeShapeType="1"/>
              <a:stCxn id="48" idx="5"/>
              <a:endCxn id="55" idx="0"/>
            </p:cNvCxnSpPr>
            <p:nvPr/>
          </p:nvCxnSpPr>
          <p:spPr bwMode="auto">
            <a:xfrm>
              <a:off x="4730" y="3059"/>
              <a:ext cx="316" cy="323"/>
            </a:xfrm>
            <a:prstGeom prst="straightConnector1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Text Box 144">
              <a:extLst>
                <a:ext uri="{FF2B5EF4-FFF2-40B4-BE49-F238E27FC236}">
                  <a16:creationId xmlns:a16="http://schemas.microsoft.com/office/drawing/2014/main" id="{95AEAE24-E446-4C93-BF69-A6C10C3D8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" y="257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8" name="Text Box 145">
              <a:extLst>
                <a:ext uri="{FF2B5EF4-FFF2-40B4-BE49-F238E27FC236}">
                  <a16:creationId xmlns:a16="http://schemas.microsoft.com/office/drawing/2014/main" id="{B110D945-346D-4E3D-A662-AF208E784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4" y="3016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9" name="Text Box 146">
              <a:extLst>
                <a:ext uri="{FF2B5EF4-FFF2-40B4-BE49-F238E27FC236}">
                  <a16:creationId xmlns:a16="http://schemas.microsoft.com/office/drawing/2014/main" id="{5926C038-3D7E-4345-AB71-1370F76D76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8" y="3463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0" name="Text Box 147">
              <a:extLst>
                <a:ext uri="{FF2B5EF4-FFF2-40B4-BE49-F238E27FC236}">
                  <a16:creationId xmlns:a16="http://schemas.microsoft.com/office/drawing/2014/main" id="{FFB5B4CC-F50B-4D6B-86BB-E695C3FE9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3450"/>
              <a:ext cx="240" cy="3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61" name="Text Box 148">
            <a:extLst>
              <a:ext uri="{FF2B5EF4-FFF2-40B4-BE49-F238E27FC236}">
                <a16:creationId xmlns:a16="http://schemas.microsoft.com/office/drawing/2014/main" id="{E0AAD819-335F-4068-A85E-2060B24B7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0781" y="5495854"/>
            <a:ext cx="29536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0" algn="ctr"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wpl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=35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5DF90DC7-6AA1-4759-B1B8-C3D44E095BCF}"/>
              </a:ext>
            </a:extLst>
          </p:cNvPr>
          <p:cNvSpPr txBox="1"/>
          <p:nvPr/>
        </p:nvSpPr>
        <p:spPr>
          <a:xfrm>
            <a:off x="749229" y="424024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树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隶书" panose="02010509060101010101" pitchFamily="49" charset="-122"/>
              </a:rPr>
              <a:t>定义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隶书" panose="02010509060101010101" pitchFamily="49" charset="-122"/>
            </a:endParaRPr>
          </a:p>
        </p:txBody>
      </p:sp>
      <p:sp>
        <p:nvSpPr>
          <p:cNvPr id="64" name="笑脸 63">
            <a:extLst>
              <a:ext uri="{FF2B5EF4-FFF2-40B4-BE49-F238E27FC236}">
                <a16:creationId xmlns:a16="http://schemas.microsoft.com/office/drawing/2014/main" id="{88B25344-8371-4A66-B570-F4DD6CBCFF7F}"/>
              </a:ext>
            </a:extLst>
          </p:cNvPr>
          <p:cNvSpPr/>
          <p:nvPr/>
        </p:nvSpPr>
        <p:spPr bwMode="auto">
          <a:xfrm>
            <a:off x="7088507" y="5972151"/>
            <a:ext cx="607057" cy="461665"/>
          </a:xfrm>
          <a:prstGeom prst="smileyFac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7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4" autoUpdateAnimBg="0"/>
      <p:bldP spid="22" grpId="0" build="p" autoUpdateAnimBg="0"/>
      <p:bldP spid="42" grpId="0" build="p" autoUpdateAnimBg="0"/>
      <p:bldP spid="61" grpId="0" build="p" autoUpdateAnimBg="0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F85C3-2364-4361-80FA-266C9247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构造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zh-CN" sz="4000" dirty="0">
                <a:latin typeface="Cambbria"/>
              </a:rPr>
              <a:t>树的</a:t>
            </a:r>
            <a:r>
              <a:rPr lang="zh-CN" altLang="en-US" sz="4000" dirty="0">
                <a:latin typeface="Cambbria"/>
              </a:rPr>
              <a:t>算</a:t>
            </a:r>
            <a:r>
              <a:rPr lang="zh-CN" altLang="zh-CN" sz="4000" dirty="0">
                <a:latin typeface="Cambbria"/>
              </a:rPr>
              <a:t>法</a:t>
            </a:r>
            <a:r>
              <a:rPr lang="zh-CN" altLang="en-US" sz="4000" dirty="0">
                <a:latin typeface="Cambbria"/>
              </a:rPr>
              <a:t>描述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42151D7-2C71-40D0-806C-4003B97EF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7507" y="1382825"/>
            <a:ext cx="8236913" cy="286446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首先，根据给定的</a:t>
            </a:r>
            <a:r>
              <a:rPr lang="zh-CN" altLang="zh-CN" dirty="0"/>
              <a:t>权值{</a:t>
            </a:r>
            <a:r>
              <a:rPr lang="en-US" altLang="zh-CN" i="1" dirty="0">
                <a:solidFill>
                  <a:srgbClr val="002060"/>
                </a:solidFill>
              </a:rPr>
              <a:t>w</a:t>
            </a:r>
            <a:r>
              <a:rPr lang="en-US" altLang="zh-CN" i="1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/>
              <a:t>,…,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zh-CN" altLang="zh-CN" dirty="0"/>
              <a:t>构造</a:t>
            </a:r>
            <a:r>
              <a:rPr lang="en-US" altLang="zh-CN" dirty="0">
                <a:solidFill>
                  <a:srgbClr val="00B050"/>
                </a:solidFill>
              </a:rPr>
              <a:t>n</a:t>
            </a:r>
            <a:r>
              <a:rPr lang="zh-CN" altLang="zh-CN" dirty="0"/>
              <a:t>棵只有根结点的二叉树</a:t>
            </a:r>
            <a:r>
              <a:rPr lang="zh-CN" altLang="en-US" dirty="0"/>
              <a:t>：其中第</a:t>
            </a:r>
            <a:r>
              <a:rPr lang="en-US" altLang="zh-CN" dirty="0">
                <a:solidFill>
                  <a:srgbClr val="00B050"/>
                </a:solidFill>
              </a:rPr>
              <a:t>j</a:t>
            </a:r>
            <a:r>
              <a:rPr lang="zh-CN" altLang="en-US" dirty="0"/>
              <a:t>棵的</a:t>
            </a:r>
            <a:r>
              <a:rPr lang="zh-CN" altLang="zh-CN" dirty="0"/>
              <a:t>权值</a:t>
            </a:r>
            <a:r>
              <a:rPr lang="zh-CN" altLang="en-US" dirty="0"/>
              <a:t>设置</a:t>
            </a:r>
            <a:r>
              <a:rPr lang="zh-CN" altLang="zh-CN" dirty="0"/>
              <a:t>为</a:t>
            </a:r>
            <a:r>
              <a:rPr lang="en-US" altLang="zh-CN" i="1" dirty="0" err="1">
                <a:solidFill>
                  <a:srgbClr val="002060"/>
                </a:solidFill>
              </a:rPr>
              <a:t>w</a:t>
            </a:r>
            <a:r>
              <a:rPr lang="en-US" altLang="zh-CN" i="1" baseline="-25000" dirty="0" err="1">
                <a:solidFill>
                  <a:srgbClr val="002060"/>
                </a:solidFill>
              </a:rPr>
              <a:t>j</a:t>
            </a:r>
            <a:endParaRPr lang="en-US" altLang="zh-CN" i="1" baseline="-25000" dirty="0">
              <a:solidFill>
                <a:srgbClr val="002060"/>
              </a:solidFill>
            </a:endParaRPr>
          </a:p>
          <a:p>
            <a:pPr lvl="1" eaLnBrk="1" hangingPunct="1"/>
            <a:r>
              <a:rPr lang="zh-CN" altLang="zh-CN" dirty="0"/>
              <a:t>在森林中选取两棵权值最小的树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。以它们</a:t>
            </a:r>
            <a:r>
              <a:rPr lang="zh-CN" altLang="zh-CN" dirty="0"/>
              <a:t>作子树构造一棵新的二叉树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，置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zh-CN" dirty="0"/>
              <a:t>权值为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的</a:t>
            </a:r>
            <a:r>
              <a:rPr lang="zh-CN" altLang="zh-CN" dirty="0"/>
              <a:t>权值之</a:t>
            </a:r>
            <a:r>
              <a:rPr lang="zh-CN" altLang="zh-CN" dirty="0">
                <a:solidFill>
                  <a:srgbClr val="9933FF"/>
                </a:solidFill>
              </a:rPr>
              <a:t>和</a:t>
            </a:r>
            <a:r>
              <a:rPr lang="zh-CN" altLang="en-US" dirty="0"/>
              <a:t>。</a:t>
            </a:r>
            <a:r>
              <a:rPr lang="zh-CN" altLang="zh-CN" dirty="0"/>
              <a:t>在森林中删除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j</a:t>
            </a:r>
            <a:r>
              <a:rPr lang="en-US" altLang="zh-CN" dirty="0" err="1">
                <a:solidFill>
                  <a:srgbClr val="00B050"/>
                </a:solidFill>
              </a:rPr>
              <a:t>,T</a:t>
            </a:r>
            <a:r>
              <a:rPr lang="en-US" altLang="zh-CN" baseline="-25000" dirty="0" err="1">
                <a:solidFill>
                  <a:srgbClr val="00B050"/>
                </a:solidFill>
              </a:rPr>
              <a:t>k</a:t>
            </a:r>
            <a:r>
              <a:rPr lang="zh-CN" altLang="en-US" dirty="0"/>
              <a:t>并加入</a:t>
            </a:r>
            <a:r>
              <a:rPr lang="en-US" altLang="zh-CN" dirty="0" err="1">
                <a:solidFill>
                  <a:srgbClr val="00B050"/>
                </a:solidFill>
              </a:rPr>
              <a:t>T</a:t>
            </a:r>
            <a:r>
              <a:rPr lang="en-US" altLang="zh-CN" baseline="-25000" dirty="0" err="1">
                <a:solidFill>
                  <a:srgbClr val="00B050"/>
                </a:solidFill>
              </a:rPr>
              <a:t>i</a:t>
            </a:r>
            <a:r>
              <a:rPr lang="zh-CN" altLang="en-US" dirty="0"/>
              <a:t>。</a:t>
            </a:r>
            <a:endParaRPr lang="zh-CN" altLang="zh-CN" dirty="0"/>
          </a:p>
          <a:p>
            <a:pPr lvl="1" eaLnBrk="1" hangingPunct="1"/>
            <a:r>
              <a:rPr lang="zh-CN" altLang="zh-CN" dirty="0"/>
              <a:t>重复直到只含一棵树为止，这棵树即哈夫曼树</a:t>
            </a:r>
            <a:r>
              <a:rPr lang="zh-CN" altLang="en-US" dirty="0"/>
              <a:t>。</a:t>
            </a: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92BE8A9-3B55-491D-8039-DD000AAEE221}"/>
              </a:ext>
            </a:extLst>
          </p:cNvPr>
          <p:cNvGrpSpPr/>
          <p:nvPr/>
        </p:nvGrpSpPr>
        <p:grpSpPr>
          <a:xfrm>
            <a:off x="2771818" y="4559666"/>
            <a:ext cx="1667947" cy="1776046"/>
            <a:chOff x="2771818" y="4559666"/>
            <a:chExt cx="1667947" cy="177604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7F519B5-896D-498A-9BC0-455B78AFE025}"/>
                </a:ext>
              </a:extLst>
            </p:cNvPr>
            <p:cNvGrpSpPr/>
            <p:nvPr/>
          </p:nvGrpSpPr>
          <p:grpSpPr>
            <a:xfrm>
              <a:off x="2830505" y="5001797"/>
              <a:ext cx="1556246" cy="846138"/>
              <a:chOff x="2688284" y="2812807"/>
              <a:chExt cx="1556246" cy="846138"/>
            </a:xfrm>
          </p:grpSpPr>
          <p:sp>
            <p:nvSpPr>
              <p:cNvPr id="10" name="Oval 18">
                <a:extLst>
                  <a:ext uri="{FF2B5EF4-FFF2-40B4-BE49-F238E27FC236}">
                    <a16:creationId xmlns:a16="http://schemas.microsoft.com/office/drawing/2014/main" id="{E901A989-1929-4018-8A7E-F2BE56814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284" y="2812807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1" name="Oval 21">
                <a:extLst>
                  <a:ext uri="{FF2B5EF4-FFF2-40B4-BE49-F238E27FC236}">
                    <a16:creationId xmlns:a16="http://schemas.microsoft.com/office/drawing/2014/main" id="{8C20478E-026A-44BB-83F4-E0673B835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8836" y="28302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25">
                <a:extLst>
                  <a:ext uri="{FF2B5EF4-FFF2-40B4-BE49-F238E27FC236}">
                    <a16:creationId xmlns:a16="http://schemas.microsoft.com/office/drawing/2014/main" id="{59E0C089-1DA9-4310-8E45-8B11BA683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9979" y="3376369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3" name="Oval 28">
                <a:extLst>
                  <a:ext uri="{FF2B5EF4-FFF2-40B4-BE49-F238E27FC236}">
                    <a16:creationId xmlns:a16="http://schemas.microsoft.com/office/drawing/2014/main" id="{656157E5-D49E-42BB-A6A7-F8FBF27E2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417" y="3376370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4" name="Oval 31">
                <a:extLst>
                  <a:ext uri="{FF2B5EF4-FFF2-40B4-BE49-F238E27FC236}">
                    <a16:creationId xmlns:a16="http://schemas.microsoft.com/office/drawing/2014/main" id="{65D38118-F310-4AC9-BEE6-AE6B3278D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017" y="2847732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33">
                <a:extLst>
                  <a:ext uri="{FF2B5EF4-FFF2-40B4-BE49-F238E27FC236}">
                    <a16:creationId xmlns:a16="http://schemas.microsoft.com/office/drawing/2014/main" id="{3B507B75-C990-4181-A15A-A31F4601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2229" y="3117607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34">
                <a:extLst>
                  <a:ext uri="{FF2B5EF4-FFF2-40B4-BE49-F238E27FC236}">
                    <a16:creationId xmlns:a16="http://schemas.microsoft.com/office/drawing/2014/main" id="{235359BD-B143-405B-9875-E57D7C568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8292" y="3117607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3C6ABC46-ED3E-4FB8-AE82-8AE608278B62}"/>
                </a:ext>
              </a:extLst>
            </p:cNvPr>
            <p:cNvSpPr/>
            <p:nvPr/>
          </p:nvSpPr>
          <p:spPr bwMode="auto">
            <a:xfrm>
              <a:off x="277181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9921A683-B8C9-4E83-9EC2-9F4FD4BF6AC8}"/>
              </a:ext>
            </a:extLst>
          </p:cNvPr>
          <p:cNvGrpSpPr/>
          <p:nvPr/>
        </p:nvGrpSpPr>
        <p:grpSpPr>
          <a:xfrm>
            <a:off x="4880839" y="4559666"/>
            <a:ext cx="1667947" cy="1776046"/>
            <a:chOff x="4880839" y="4559666"/>
            <a:chExt cx="1667947" cy="1776046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7CB93E6-4981-4137-A91A-E9F4523392A2}"/>
                </a:ext>
              </a:extLst>
            </p:cNvPr>
            <p:cNvGrpSpPr/>
            <p:nvPr/>
          </p:nvGrpSpPr>
          <p:grpSpPr>
            <a:xfrm>
              <a:off x="4963700" y="4753952"/>
              <a:ext cx="1467822" cy="1346203"/>
              <a:chOff x="5093245" y="2442918"/>
              <a:chExt cx="1467822" cy="1346203"/>
            </a:xfrm>
          </p:grpSpPr>
          <p:sp>
            <p:nvSpPr>
              <p:cNvPr id="18" name="Oval 37">
                <a:extLst>
                  <a:ext uri="{FF2B5EF4-FFF2-40B4-BE49-F238E27FC236}">
                    <a16:creationId xmlns:a16="http://schemas.microsoft.com/office/drawing/2014/main" id="{495C3DE5-5A4D-452A-9D87-619ABFBD9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3245" y="244926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9" name="Oval 41">
                <a:extLst>
                  <a:ext uri="{FF2B5EF4-FFF2-40B4-BE49-F238E27FC236}">
                    <a16:creationId xmlns:a16="http://schemas.microsoft.com/office/drawing/2014/main" id="{53E0E859-4BCE-4283-B04A-913452207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79971" y="2995368"/>
                <a:ext cx="28022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0" name="Oval 45">
                <a:extLst>
                  <a:ext uri="{FF2B5EF4-FFF2-40B4-BE49-F238E27FC236}">
                    <a16:creationId xmlns:a16="http://schemas.microsoft.com/office/drawing/2014/main" id="{D4F5CFC2-37D2-461F-8508-67A1582C7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6516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" name="Oval 48">
                <a:extLst>
                  <a:ext uri="{FF2B5EF4-FFF2-40B4-BE49-F238E27FC236}">
                    <a16:creationId xmlns:a16="http://schemas.microsoft.com/office/drawing/2014/main" id="{5F24FA68-2FDF-43E7-9BBA-0C687783C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5954" y="3506546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2" name="Oval 51">
                <a:extLst>
                  <a:ext uri="{FF2B5EF4-FFF2-40B4-BE49-F238E27FC236}">
                    <a16:creationId xmlns:a16="http://schemas.microsoft.com/office/drawing/2014/main" id="{9E9DCD67-65C1-441E-BA82-AF9CBA95D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6554" y="297790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53">
                <a:extLst>
                  <a:ext uri="{FF2B5EF4-FFF2-40B4-BE49-F238E27FC236}">
                    <a16:creationId xmlns:a16="http://schemas.microsoft.com/office/drawing/2014/main" id="{6188FF62-C721-4625-BE13-2A5181878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38766" y="3247783"/>
                <a:ext cx="158750" cy="3000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54">
                <a:extLst>
                  <a:ext uri="{FF2B5EF4-FFF2-40B4-BE49-F238E27FC236}">
                    <a16:creationId xmlns:a16="http://schemas.microsoft.com/office/drawing/2014/main" id="{B5EA990C-59DD-46B0-9E5D-4B3DB14CC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84829" y="3247783"/>
                <a:ext cx="177800" cy="2825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Oval 56">
                <a:extLst>
                  <a:ext uri="{FF2B5EF4-FFF2-40B4-BE49-F238E27FC236}">
                    <a16:creationId xmlns:a16="http://schemas.microsoft.com/office/drawing/2014/main" id="{A174F630-B576-42C1-8EDD-7F960A3FC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0680" y="2442918"/>
                <a:ext cx="280349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58">
                <a:extLst>
                  <a:ext uri="{FF2B5EF4-FFF2-40B4-BE49-F238E27FC236}">
                    <a16:creationId xmlns:a16="http://schemas.microsoft.com/office/drawing/2014/main" id="{CA420143-8B36-4592-80B4-948F838B8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26030" y="2708031"/>
                <a:ext cx="141288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59">
                <a:extLst>
                  <a:ext uri="{FF2B5EF4-FFF2-40B4-BE49-F238E27FC236}">
                    <a16:creationId xmlns:a16="http://schemas.microsoft.com/office/drawing/2014/main" id="{FD09DB4A-CADB-4483-AC6B-0EAEDDFF4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08605" y="2708031"/>
                <a:ext cx="158750" cy="317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D62D5B82-9B88-4A7E-AC6E-0EA0FE481EED}"/>
                </a:ext>
              </a:extLst>
            </p:cNvPr>
            <p:cNvSpPr/>
            <p:nvPr/>
          </p:nvSpPr>
          <p:spPr bwMode="auto">
            <a:xfrm>
              <a:off x="4880839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3E738938-26FD-48A6-87A1-E8E4A2C84EB9}"/>
              </a:ext>
            </a:extLst>
          </p:cNvPr>
          <p:cNvGrpSpPr/>
          <p:nvPr/>
        </p:nvGrpSpPr>
        <p:grpSpPr>
          <a:xfrm>
            <a:off x="7035275" y="4559666"/>
            <a:ext cx="1667947" cy="1776046"/>
            <a:chOff x="7035275" y="4559666"/>
            <a:chExt cx="1667947" cy="1776046"/>
          </a:xfrm>
        </p:grpSpPr>
        <p:grpSp>
          <p:nvGrpSpPr>
            <p:cNvPr id="28" name="Group 60">
              <a:extLst>
                <a:ext uri="{FF2B5EF4-FFF2-40B4-BE49-F238E27FC236}">
                  <a16:creationId xmlns:a16="http://schemas.microsoft.com/office/drawing/2014/main" id="{58688BCA-87E4-499A-9C7E-AD6E5528E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34075" y="4606892"/>
              <a:ext cx="1470345" cy="1699445"/>
              <a:chOff x="3478" y="1673"/>
              <a:chExt cx="984" cy="1181"/>
            </a:xfrm>
          </p:grpSpPr>
          <p:sp>
            <p:nvSpPr>
              <p:cNvPr id="29" name="Oval 62">
                <a:extLst>
                  <a:ext uri="{FF2B5EF4-FFF2-40B4-BE49-F238E27FC236}">
                    <a16:creationId xmlns:a16="http://schemas.microsoft.com/office/drawing/2014/main" id="{7BC499A2-A893-4A5E-B163-20A1D49A1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" y="2010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grpSp>
            <p:nvGrpSpPr>
              <p:cNvPr id="30" name="Group 64">
                <a:extLst>
                  <a:ext uri="{FF2B5EF4-FFF2-40B4-BE49-F238E27FC236}">
                    <a16:creationId xmlns:a16="http://schemas.microsoft.com/office/drawing/2014/main" id="{DAA09E08-40D5-4EFA-8279-7A13C22F20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2" y="2006"/>
                <a:ext cx="740" cy="848"/>
                <a:chOff x="1649" y="2844"/>
                <a:chExt cx="740" cy="848"/>
              </a:xfrm>
            </p:grpSpPr>
            <p:sp>
              <p:nvSpPr>
                <p:cNvPr id="34" name="Oval 66">
                  <a:extLst>
                    <a:ext uri="{FF2B5EF4-FFF2-40B4-BE49-F238E27FC236}">
                      <a16:creationId xmlns:a16="http://schemas.microsoft.com/office/drawing/2014/main" id="{4EBF927E-5E86-46E7-B1C9-475D25E426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49" y="3192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grpSp>
              <p:nvGrpSpPr>
                <p:cNvPr id="35" name="Group 68">
                  <a:extLst>
                    <a:ext uri="{FF2B5EF4-FFF2-40B4-BE49-F238E27FC236}">
                      <a16:creationId xmlns:a16="http://schemas.microsoft.com/office/drawing/2014/main" id="{30C76725-423D-421A-969B-735A3D6338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57" y="3181"/>
                  <a:ext cx="532" cy="511"/>
                  <a:chOff x="1627" y="1663"/>
                  <a:chExt cx="532" cy="511"/>
                </a:xfrm>
              </p:grpSpPr>
              <p:sp>
                <p:nvSpPr>
                  <p:cNvPr id="39" name="Oval 70">
                    <a:extLst>
                      <a:ext uri="{FF2B5EF4-FFF2-40B4-BE49-F238E27FC236}">
                        <a16:creationId xmlns:a16="http://schemas.microsoft.com/office/drawing/2014/main" id="{BF5F7046-147E-4663-9E5D-7B42751788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7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2</a:t>
                    </a:r>
                  </a:p>
                </p:txBody>
              </p:sp>
              <p:sp>
                <p:nvSpPr>
                  <p:cNvPr id="40" name="Oval 73">
                    <a:extLst>
                      <a:ext uri="{FF2B5EF4-FFF2-40B4-BE49-F238E27FC236}">
                        <a16:creationId xmlns:a16="http://schemas.microsoft.com/office/drawing/2014/main" id="{D88B239A-0E9F-40C8-B8A3-80495A0C98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92" y="1996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4</a:t>
                    </a:r>
                  </a:p>
                </p:txBody>
              </p:sp>
              <p:sp>
                <p:nvSpPr>
                  <p:cNvPr id="41" name="Oval 76">
                    <a:extLst>
                      <a:ext uri="{FF2B5EF4-FFF2-40B4-BE49-F238E27FC236}">
                        <a16:creationId xmlns:a16="http://schemas.microsoft.com/office/drawing/2014/main" id="{3BBFE8C0-6816-4E0F-A6F3-A06092B68E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16" y="1663"/>
                    <a:ext cx="167" cy="178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6</a:t>
                    </a:r>
                    <a:endParaRPr kumimoji="1" lang="zh-CN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2" name="Line 78">
                    <a:extLst>
                      <a:ext uri="{FF2B5EF4-FFF2-40B4-BE49-F238E27FC236}">
                        <a16:creationId xmlns:a16="http://schemas.microsoft.com/office/drawing/2014/main" id="{7F295DF3-5796-4839-9F36-18D48C92F69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67" y="1833"/>
                    <a:ext cx="100" cy="18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43" name="Line 79">
                    <a:extLst>
                      <a:ext uri="{FF2B5EF4-FFF2-40B4-BE49-F238E27FC236}">
                        <a16:creationId xmlns:a16="http://schemas.microsoft.com/office/drawing/2014/main" id="{DF22FC0B-4335-4C09-9FCC-9280118F26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22" y="1833"/>
                    <a:ext cx="112" cy="17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36" name="Oval 81">
                  <a:extLst>
                    <a:ext uri="{FF2B5EF4-FFF2-40B4-BE49-F238E27FC236}">
                      <a16:creationId xmlns:a16="http://schemas.microsoft.com/office/drawing/2014/main" id="{BB33636D-A8E3-467D-84D2-FA45FEB06E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44"/>
                  <a:ext cx="177" cy="17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accent3">
                          <a:lumMod val="50000"/>
                        </a:schemeClr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endPara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" name="Line 83">
                  <a:extLst>
                    <a:ext uri="{FF2B5EF4-FFF2-40B4-BE49-F238E27FC236}">
                      <a16:creationId xmlns:a16="http://schemas.microsoft.com/office/drawing/2014/main" id="{6FC62252-7BC9-4CE2-A80B-1EC6C31B28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11"/>
                  <a:ext cx="89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8" name="Line 84">
                  <a:extLst>
                    <a:ext uri="{FF2B5EF4-FFF2-40B4-BE49-F238E27FC236}">
                      <a16:creationId xmlns:a16="http://schemas.microsoft.com/office/drawing/2014/main" id="{1695E938-4875-4B45-BFA9-D2D7CC8851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11"/>
                  <a:ext cx="100" cy="2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chemeClr val="accent3">
                        <a:lumMod val="50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1" name="Oval 86">
                <a:extLst>
                  <a:ext uri="{FF2B5EF4-FFF2-40B4-BE49-F238E27FC236}">
                    <a16:creationId xmlns:a16="http://schemas.microsoft.com/office/drawing/2014/main" id="{6B419D0E-5AA5-4DBD-80F8-C3580AB38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1673"/>
                <a:ext cx="167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18</a:t>
                </a:r>
                <a:endPara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88">
                <a:extLst>
                  <a:ext uri="{FF2B5EF4-FFF2-40B4-BE49-F238E27FC236}">
                    <a16:creationId xmlns:a16="http://schemas.microsoft.com/office/drawing/2014/main" id="{5C189F43-9AC6-4F4B-AF16-20B9987A68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23" y="1822"/>
                <a:ext cx="1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89">
                <a:extLst>
                  <a:ext uri="{FF2B5EF4-FFF2-40B4-BE49-F238E27FC236}">
                    <a16:creationId xmlns:a16="http://schemas.microsoft.com/office/drawing/2014/main" id="{9E88439B-FA8D-413C-A9D4-61D39A8AA2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2" y="1844"/>
                <a:ext cx="122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3">
                      <a:lumMod val="50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50B0823-F313-49F2-9435-C5641A46DB2A}"/>
                </a:ext>
              </a:extLst>
            </p:cNvPr>
            <p:cNvSpPr/>
            <p:nvPr/>
          </p:nvSpPr>
          <p:spPr bwMode="auto">
            <a:xfrm>
              <a:off x="7035275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F701EF4-6E84-4B4C-BADE-599A112E7B04}"/>
              </a:ext>
            </a:extLst>
          </p:cNvPr>
          <p:cNvGrpSpPr/>
          <p:nvPr/>
        </p:nvGrpSpPr>
        <p:grpSpPr>
          <a:xfrm>
            <a:off x="731838" y="4559666"/>
            <a:ext cx="1667947" cy="1776046"/>
            <a:chOff x="731838" y="4559666"/>
            <a:chExt cx="1667947" cy="177604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A7B19C4-1F49-411C-89FD-91516DBDEF87}"/>
                </a:ext>
              </a:extLst>
            </p:cNvPr>
            <p:cNvGrpSpPr/>
            <p:nvPr/>
          </p:nvGrpSpPr>
          <p:grpSpPr>
            <a:xfrm>
              <a:off x="819883" y="5315328"/>
              <a:ext cx="1495672" cy="282575"/>
              <a:chOff x="1622426" y="1093788"/>
              <a:chExt cx="1495672" cy="282575"/>
            </a:xfrm>
          </p:grpSpPr>
          <p:sp>
            <p:nvSpPr>
              <p:cNvPr id="5" name="Oval 5">
                <a:extLst>
                  <a:ext uri="{FF2B5EF4-FFF2-40B4-BE49-F238E27FC236}">
                    <a16:creationId xmlns:a16="http://schemas.microsoft.com/office/drawing/2014/main" id="{092AB618-EF6D-4C4B-98FD-9CEFC0A73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2426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7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Oval 8">
                <a:extLst>
                  <a:ext uri="{FF2B5EF4-FFF2-40B4-BE49-F238E27FC236}">
                    <a16:creationId xmlns:a16="http://schemas.microsoft.com/office/drawing/2014/main" id="{E67B28F1-7F61-4BEE-BC0C-7611AA29A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164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" name="Oval 11">
                <a:extLst>
                  <a:ext uri="{FF2B5EF4-FFF2-40B4-BE49-F238E27FC236}">
                    <a16:creationId xmlns:a16="http://schemas.microsoft.com/office/drawing/2014/main" id="{45A32A01-C7CB-45A4-9543-63C8CFEDB7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491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" name="Oval 14">
                <a:extLst>
                  <a:ext uri="{FF2B5EF4-FFF2-40B4-BE49-F238E27FC236}">
                    <a16:creationId xmlns:a16="http://schemas.microsoft.com/office/drawing/2014/main" id="{B6D1D700-1245-4C77-8780-F74C79805C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2985" y="1093788"/>
                <a:ext cx="265113" cy="2825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</p:grp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793E556-7D56-45F8-A408-D14A1730A323}"/>
                </a:ext>
              </a:extLst>
            </p:cNvPr>
            <p:cNvSpPr/>
            <p:nvPr/>
          </p:nvSpPr>
          <p:spPr bwMode="auto">
            <a:xfrm>
              <a:off x="731838" y="4559666"/>
              <a:ext cx="1667947" cy="1776046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bldLvl="5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>
            <a:extLst>
              <a:ext uri="{FF2B5EF4-FFF2-40B4-BE49-F238E27FC236}">
                <a16:creationId xmlns:a16="http://schemas.microsoft.com/office/drawing/2014/main" id="{81505BAE-4500-439C-8E25-BC1D6E4E8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405755"/>
            <a:ext cx="3740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</a:rPr>
              <a:t>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={5, 29, 7, 8, 14, 23, 3, 11}</a:t>
            </a:r>
          </a:p>
        </p:txBody>
      </p:sp>
      <p:grpSp>
        <p:nvGrpSpPr>
          <p:cNvPr id="48131" name="Group 3">
            <a:extLst>
              <a:ext uri="{FF2B5EF4-FFF2-40B4-BE49-F238E27FC236}">
                <a16:creationId xmlns:a16="http://schemas.microsoft.com/office/drawing/2014/main" id="{9EB50393-A52E-4B8B-90ED-6892CF9A0B3F}"/>
              </a:ext>
            </a:extLst>
          </p:cNvPr>
          <p:cNvGrpSpPr>
            <a:grpSpLocks/>
          </p:cNvGrpSpPr>
          <p:nvPr/>
        </p:nvGrpSpPr>
        <p:grpSpPr bwMode="auto">
          <a:xfrm>
            <a:off x="1153685" y="1078706"/>
            <a:ext cx="3030538" cy="300037"/>
            <a:chOff x="756" y="567"/>
            <a:chExt cx="1909" cy="189"/>
          </a:xfrm>
        </p:grpSpPr>
        <p:sp>
          <p:nvSpPr>
            <p:cNvPr id="186546" name="Oval 4">
              <a:extLst>
                <a:ext uri="{FF2B5EF4-FFF2-40B4-BE49-F238E27FC236}">
                  <a16:creationId xmlns:a16="http://schemas.microsoft.com/office/drawing/2014/main" id="{D9ACFFF6-34DA-429E-90E8-1D0B7F1F6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86547" name="Oval 5">
              <a:extLst>
                <a:ext uri="{FF2B5EF4-FFF2-40B4-BE49-F238E27FC236}">
                  <a16:creationId xmlns:a16="http://schemas.microsoft.com/office/drawing/2014/main" id="{20408507-7FD7-42B6-AFAE-06B0E4918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8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48" name="Oval 6">
              <a:extLst>
                <a:ext uri="{FF2B5EF4-FFF2-40B4-BE49-F238E27FC236}">
                  <a16:creationId xmlns:a16="http://schemas.microsoft.com/office/drawing/2014/main" id="{FCB5CDF5-F18C-417C-9E9D-3DB562F01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49" name="Oval 7">
              <a:extLst>
                <a:ext uri="{FF2B5EF4-FFF2-40B4-BE49-F238E27FC236}">
                  <a16:creationId xmlns:a16="http://schemas.microsoft.com/office/drawing/2014/main" id="{A5C5FA47-A89E-47F5-8B56-DC12AB13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50" name="Oval 8">
              <a:extLst>
                <a:ext uri="{FF2B5EF4-FFF2-40B4-BE49-F238E27FC236}">
                  <a16:creationId xmlns:a16="http://schemas.microsoft.com/office/drawing/2014/main" id="{BE056771-9828-455F-B41E-E25F045BD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51" name="Oval 9">
              <a:extLst>
                <a:ext uri="{FF2B5EF4-FFF2-40B4-BE49-F238E27FC236}">
                  <a16:creationId xmlns:a16="http://schemas.microsoft.com/office/drawing/2014/main" id="{AB12D9AC-6BD1-417B-B079-CFF1CB2DF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52" name="Oval 10">
              <a:extLst>
                <a:ext uri="{FF2B5EF4-FFF2-40B4-BE49-F238E27FC236}">
                  <a16:creationId xmlns:a16="http://schemas.microsoft.com/office/drawing/2014/main" id="{C1684F49-E0AE-4538-8ADB-825AA0BD7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6553" name="Oval 11">
              <a:extLst>
                <a:ext uri="{FF2B5EF4-FFF2-40B4-BE49-F238E27FC236}">
                  <a16:creationId xmlns:a16="http://schemas.microsoft.com/office/drawing/2014/main" id="{84E7F966-5300-4177-B265-73A0AFB1A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56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40" name="Group 12">
            <a:extLst>
              <a:ext uri="{FF2B5EF4-FFF2-40B4-BE49-F238E27FC236}">
                <a16:creationId xmlns:a16="http://schemas.microsoft.com/office/drawing/2014/main" id="{921E5CFE-053C-4CD2-B12C-6F3F4C20BA5A}"/>
              </a:ext>
            </a:extLst>
          </p:cNvPr>
          <p:cNvGrpSpPr>
            <a:grpSpLocks/>
          </p:cNvGrpSpPr>
          <p:nvPr/>
        </p:nvGrpSpPr>
        <p:grpSpPr bwMode="auto">
          <a:xfrm>
            <a:off x="1211263" y="1670050"/>
            <a:ext cx="2792412" cy="733425"/>
            <a:chOff x="674" y="1452"/>
            <a:chExt cx="1759" cy="462"/>
          </a:xfrm>
        </p:grpSpPr>
        <p:sp>
          <p:nvSpPr>
            <p:cNvPr id="186534" name="Oval 13">
              <a:extLst>
                <a:ext uri="{FF2B5EF4-FFF2-40B4-BE49-F238E27FC236}">
                  <a16:creationId xmlns:a16="http://schemas.microsoft.com/office/drawing/2014/main" id="{9A6DC1AB-27E5-4952-8B83-DA78C174AC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35" name="Oval 14">
              <a:extLst>
                <a:ext uri="{FF2B5EF4-FFF2-40B4-BE49-F238E27FC236}">
                  <a16:creationId xmlns:a16="http://schemas.microsoft.com/office/drawing/2014/main" id="{05372ECE-0123-4F92-B209-79F3812B8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36" name="Oval 15">
              <a:extLst>
                <a:ext uri="{FF2B5EF4-FFF2-40B4-BE49-F238E27FC236}">
                  <a16:creationId xmlns:a16="http://schemas.microsoft.com/office/drawing/2014/main" id="{50C34175-16B5-42E3-A8DE-46421696A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86537" name="Oval 16">
              <a:extLst>
                <a:ext uri="{FF2B5EF4-FFF2-40B4-BE49-F238E27FC236}">
                  <a16:creationId xmlns:a16="http://schemas.microsoft.com/office/drawing/2014/main" id="{F33593CA-DD91-442F-A23D-907FA713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6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86538" name="Oval 17">
              <a:extLst>
                <a:ext uri="{FF2B5EF4-FFF2-40B4-BE49-F238E27FC236}">
                  <a16:creationId xmlns:a16="http://schemas.microsoft.com/office/drawing/2014/main" id="{EFF0C0D6-06C4-4E22-8867-DC9C75D5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sp>
          <p:nvSpPr>
            <p:cNvPr id="186539" name="Oval 18">
              <a:extLst>
                <a:ext uri="{FF2B5EF4-FFF2-40B4-BE49-F238E27FC236}">
                  <a16:creationId xmlns:a16="http://schemas.microsoft.com/office/drawing/2014/main" id="{A002F7C0-C39A-4454-8542-DAC8CF0C2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" y="1452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  <p:grpSp>
          <p:nvGrpSpPr>
            <p:cNvPr id="186540" name="Group 19">
              <a:extLst>
                <a:ext uri="{FF2B5EF4-FFF2-40B4-BE49-F238E27FC236}">
                  <a16:creationId xmlns:a16="http://schemas.microsoft.com/office/drawing/2014/main" id="{A3D1E4B6-0428-41B1-A3A7-74D3AB48C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455"/>
              <a:ext cx="507" cy="459"/>
              <a:chOff x="1596" y="1881"/>
              <a:chExt cx="507" cy="459"/>
            </a:xfrm>
          </p:grpSpPr>
          <p:sp>
            <p:nvSpPr>
              <p:cNvPr id="186541" name="Oval 20">
                <a:extLst>
                  <a:ext uri="{FF2B5EF4-FFF2-40B4-BE49-F238E27FC236}">
                    <a16:creationId xmlns:a16="http://schemas.microsoft.com/office/drawing/2014/main" id="{A953F8C0-793C-41D4-99AC-D2DCA828B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42" name="Oval 21">
                <a:extLst>
                  <a:ext uri="{FF2B5EF4-FFF2-40B4-BE49-F238E27FC236}">
                    <a16:creationId xmlns:a16="http://schemas.microsoft.com/office/drawing/2014/main" id="{BC296F2B-BA8E-476A-9488-0A9C4738B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43" name="Oval 22">
                <a:extLst>
                  <a:ext uri="{FF2B5EF4-FFF2-40B4-BE49-F238E27FC236}">
                    <a16:creationId xmlns:a16="http://schemas.microsoft.com/office/drawing/2014/main" id="{946A6DEC-76A3-48BB-A41C-7A6294841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44" name="Line 23">
                <a:extLst>
                  <a:ext uri="{FF2B5EF4-FFF2-40B4-BE49-F238E27FC236}">
                    <a16:creationId xmlns:a16="http://schemas.microsoft.com/office/drawing/2014/main" id="{81880748-0A3C-4AED-A909-584EFCB11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45" name="Line 24">
                <a:extLst>
                  <a:ext uri="{FF2B5EF4-FFF2-40B4-BE49-F238E27FC236}">
                    <a16:creationId xmlns:a16="http://schemas.microsoft.com/office/drawing/2014/main" id="{3F8D5F52-F82C-429F-9AF8-A72071C52E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53" name="Group 25">
            <a:extLst>
              <a:ext uri="{FF2B5EF4-FFF2-40B4-BE49-F238E27FC236}">
                <a16:creationId xmlns:a16="http://schemas.microsoft.com/office/drawing/2014/main" id="{934AD2CA-C99F-42D9-8302-BBA5212F8764}"/>
              </a:ext>
            </a:extLst>
          </p:cNvPr>
          <p:cNvGrpSpPr>
            <a:grpSpLocks/>
          </p:cNvGrpSpPr>
          <p:nvPr/>
        </p:nvGrpSpPr>
        <p:grpSpPr bwMode="auto">
          <a:xfrm>
            <a:off x="1203020" y="2660468"/>
            <a:ext cx="2913062" cy="747713"/>
            <a:chOff x="714" y="2169"/>
            <a:chExt cx="1835" cy="471"/>
          </a:xfrm>
        </p:grpSpPr>
        <p:grpSp>
          <p:nvGrpSpPr>
            <p:cNvPr id="186518" name="Group 26">
              <a:extLst>
                <a:ext uri="{FF2B5EF4-FFF2-40B4-BE49-F238E27FC236}">
                  <a16:creationId xmlns:a16="http://schemas.microsoft.com/office/drawing/2014/main" id="{FE8B428F-4F16-4446-A91E-DEA4C4B9BD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2" y="2181"/>
              <a:ext cx="507" cy="459"/>
              <a:chOff x="1596" y="1881"/>
              <a:chExt cx="507" cy="459"/>
            </a:xfrm>
          </p:grpSpPr>
          <p:sp>
            <p:nvSpPr>
              <p:cNvPr id="186529" name="Oval 27">
                <a:extLst>
                  <a:ext uri="{FF2B5EF4-FFF2-40B4-BE49-F238E27FC236}">
                    <a16:creationId xmlns:a16="http://schemas.microsoft.com/office/drawing/2014/main" id="{90C5BF21-32CA-4D58-A91E-F2B2740B3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30" name="Oval 28">
                <a:extLst>
                  <a:ext uri="{FF2B5EF4-FFF2-40B4-BE49-F238E27FC236}">
                    <a16:creationId xmlns:a16="http://schemas.microsoft.com/office/drawing/2014/main" id="{DD3E7787-456A-4DCC-8B1C-E9705A30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31" name="Oval 29">
                <a:extLst>
                  <a:ext uri="{FF2B5EF4-FFF2-40B4-BE49-F238E27FC236}">
                    <a16:creationId xmlns:a16="http://schemas.microsoft.com/office/drawing/2014/main" id="{AC3244CA-E598-4A6B-9050-CE9370FF2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32" name="Line 30">
                <a:extLst>
                  <a:ext uri="{FF2B5EF4-FFF2-40B4-BE49-F238E27FC236}">
                    <a16:creationId xmlns:a16="http://schemas.microsoft.com/office/drawing/2014/main" id="{64E3C380-D61A-41CF-8201-CE6B6DF3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33" name="Line 31">
                <a:extLst>
                  <a:ext uri="{FF2B5EF4-FFF2-40B4-BE49-F238E27FC236}">
                    <a16:creationId xmlns:a16="http://schemas.microsoft.com/office/drawing/2014/main" id="{DB040607-695B-4F21-B269-6AEE90CCB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19" name="Oval 32">
              <a:extLst>
                <a:ext uri="{FF2B5EF4-FFF2-40B4-BE49-F238E27FC236}">
                  <a16:creationId xmlns:a16="http://schemas.microsoft.com/office/drawing/2014/main" id="{35B2DAF0-2A0A-4C87-9034-538A41D08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20" name="Oval 33">
              <a:extLst>
                <a:ext uri="{FF2B5EF4-FFF2-40B4-BE49-F238E27FC236}">
                  <a16:creationId xmlns:a16="http://schemas.microsoft.com/office/drawing/2014/main" id="{9DDC1983-066B-4F19-B5B3-1D510B0B0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21" name="Oval 34">
              <a:extLst>
                <a:ext uri="{FF2B5EF4-FFF2-40B4-BE49-F238E27FC236}">
                  <a16:creationId xmlns:a16="http://schemas.microsoft.com/office/drawing/2014/main" id="{C473B51E-5E62-41CA-807E-62ABE2786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22" name="Group 35">
              <a:extLst>
                <a:ext uri="{FF2B5EF4-FFF2-40B4-BE49-F238E27FC236}">
                  <a16:creationId xmlns:a16="http://schemas.microsoft.com/office/drawing/2014/main" id="{42ECACAB-9DC7-4B0E-B6DD-54784674D3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6" y="2169"/>
              <a:ext cx="507" cy="459"/>
              <a:chOff x="1596" y="1881"/>
              <a:chExt cx="507" cy="459"/>
            </a:xfrm>
          </p:grpSpPr>
          <p:sp>
            <p:nvSpPr>
              <p:cNvPr id="186524" name="Oval 36">
                <a:extLst>
                  <a:ext uri="{FF2B5EF4-FFF2-40B4-BE49-F238E27FC236}">
                    <a16:creationId xmlns:a16="http://schemas.microsoft.com/office/drawing/2014/main" id="{DCC23A79-F326-45D9-A1DD-1AA8BF14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86525" name="Oval 37">
                <a:extLst>
                  <a:ext uri="{FF2B5EF4-FFF2-40B4-BE49-F238E27FC236}">
                    <a16:creationId xmlns:a16="http://schemas.microsoft.com/office/drawing/2014/main" id="{82B8213A-7AC3-4A1A-8386-9CC34617F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86526" name="Oval 38">
                <a:extLst>
                  <a:ext uri="{FF2B5EF4-FFF2-40B4-BE49-F238E27FC236}">
                    <a16:creationId xmlns:a16="http://schemas.microsoft.com/office/drawing/2014/main" id="{953B8C58-9951-4DFD-AD3D-22ABE93CA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27" name="Line 39">
                <a:extLst>
                  <a:ext uri="{FF2B5EF4-FFF2-40B4-BE49-F238E27FC236}">
                    <a16:creationId xmlns:a16="http://schemas.microsoft.com/office/drawing/2014/main" id="{C60E4115-3529-4874-BAEA-5883D25AB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28" name="Line 40">
                <a:extLst>
                  <a:ext uri="{FF2B5EF4-FFF2-40B4-BE49-F238E27FC236}">
                    <a16:creationId xmlns:a16="http://schemas.microsoft.com/office/drawing/2014/main" id="{2FA2DCE3-C446-4D70-8C19-4F64255468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523" name="Oval 41">
              <a:extLst>
                <a:ext uri="{FF2B5EF4-FFF2-40B4-BE49-F238E27FC236}">
                  <a16:creationId xmlns:a16="http://schemas.microsoft.com/office/drawing/2014/main" id="{70FC2A36-2A0B-479E-AD3B-A17791F78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2170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48170" name="Group 42">
            <a:extLst>
              <a:ext uri="{FF2B5EF4-FFF2-40B4-BE49-F238E27FC236}">
                <a16:creationId xmlns:a16="http://schemas.microsoft.com/office/drawing/2014/main" id="{2DE3FC94-118B-4D28-89F3-D48A62E448D2}"/>
              </a:ext>
            </a:extLst>
          </p:cNvPr>
          <p:cNvGrpSpPr>
            <a:grpSpLocks/>
          </p:cNvGrpSpPr>
          <p:nvPr/>
        </p:nvGrpSpPr>
        <p:grpSpPr bwMode="auto">
          <a:xfrm>
            <a:off x="1278426" y="3721468"/>
            <a:ext cx="2798762" cy="1231900"/>
            <a:chOff x="709" y="2867"/>
            <a:chExt cx="1763" cy="776"/>
          </a:xfrm>
        </p:grpSpPr>
        <p:grpSp>
          <p:nvGrpSpPr>
            <p:cNvPr id="186498" name="Group 43">
              <a:extLst>
                <a:ext uri="{FF2B5EF4-FFF2-40B4-BE49-F238E27FC236}">
                  <a16:creationId xmlns:a16="http://schemas.microsoft.com/office/drawing/2014/main" id="{8EDF3FCB-9CD3-435C-9DA0-596AB86423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2867"/>
              <a:ext cx="706" cy="776"/>
              <a:chOff x="1633" y="2900"/>
              <a:chExt cx="706" cy="776"/>
            </a:xfrm>
          </p:grpSpPr>
          <p:sp>
            <p:nvSpPr>
              <p:cNvPr id="186508" name="Oval 44">
                <a:extLst>
                  <a:ext uri="{FF2B5EF4-FFF2-40B4-BE49-F238E27FC236}">
                    <a16:creationId xmlns:a16="http://schemas.microsoft.com/office/drawing/2014/main" id="{91921D90-FC12-4A46-924E-57CEDBED4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509" name="Group 45">
                <a:extLst>
                  <a:ext uri="{FF2B5EF4-FFF2-40B4-BE49-F238E27FC236}">
                    <a16:creationId xmlns:a16="http://schemas.microsoft.com/office/drawing/2014/main" id="{A8AF604F-E5EF-4629-9AF9-A2ADF9AD06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513" name="Oval 46">
                  <a:extLst>
                    <a:ext uri="{FF2B5EF4-FFF2-40B4-BE49-F238E27FC236}">
                      <a16:creationId xmlns:a16="http://schemas.microsoft.com/office/drawing/2014/main" id="{5B267DB8-237E-43E4-8427-74742B5BCC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514" name="Oval 47">
                  <a:extLst>
                    <a:ext uri="{FF2B5EF4-FFF2-40B4-BE49-F238E27FC236}">
                      <a16:creationId xmlns:a16="http://schemas.microsoft.com/office/drawing/2014/main" id="{F6C7EFD5-0350-43DE-BA37-C9F2584948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515" name="Oval 48">
                  <a:extLst>
                    <a:ext uri="{FF2B5EF4-FFF2-40B4-BE49-F238E27FC236}">
                      <a16:creationId xmlns:a16="http://schemas.microsoft.com/office/drawing/2014/main" id="{FC6CCD5D-DA91-407F-9D35-9851C458A5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516" name="Line 49">
                  <a:extLst>
                    <a:ext uri="{FF2B5EF4-FFF2-40B4-BE49-F238E27FC236}">
                      <a16:creationId xmlns:a16="http://schemas.microsoft.com/office/drawing/2014/main" id="{B58EDBE3-189C-409C-8689-558FBB3F6B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517" name="Line 50">
                  <a:extLst>
                    <a:ext uri="{FF2B5EF4-FFF2-40B4-BE49-F238E27FC236}">
                      <a16:creationId xmlns:a16="http://schemas.microsoft.com/office/drawing/2014/main" id="{9FFA684A-A34C-40D8-B34A-956260213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510" name="Oval 51">
                <a:extLst>
                  <a:ext uri="{FF2B5EF4-FFF2-40B4-BE49-F238E27FC236}">
                    <a16:creationId xmlns:a16="http://schemas.microsoft.com/office/drawing/2014/main" id="{E4D2CBA8-809D-4F7B-85FC-FFA8A215D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511" name="Line 52">
                <a:extLst>
                  <a:ext uri="{FF2B5EF4-FFF2-40B4-BE49-F238E27FC236}">
                    <a16:creationId xmlns:a16="http://schemas.microsoft.com/office/drawing/2014/main" id="{10B1B6E8-675C-4979-843B-B5A730DDA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12" name="Line 53">
                <a:extLst>
                  <a:ext uri="{FF2B5EF4-FFF2-40B4-BE49-F238E27FC236}">
                    <a16:creationId xmlns:a16="http://schemas.microsoft.com/office/drawing/2014/main" id="{63E0CD9C-A777-4DE8-BF0D-C5C677955D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99" name="Oval 54">
              <a:extLst>
                <a:ext uri="{FF2B5EF4-FFF2-40B4-BE49-F238E27FC236}">
                  <a16:creationId xmlns:a16="http://schemas.microsoft.com/office/drawing/2014/main" id="{38B87F78-E622-47C2-B887-DB2508D4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14</a:t>
              </a:r>
            </a:p>
          </p:txBody>
        </p:sp>
        <p:sp>
          <p:nvSpPr>
            <p:cNvPr id="186500" name="Oval 55">
              <a:extLst>
                <a:ext uri="{FF2B5EF4-FFF2-40B4-BE49-F238E27FC236}">
                  <a16:creationId xmlns:a16="http://schemas.microsoft.com/office/drawing/2014/main" id="{C12C7D6D-224D-4376-9489-6AC3FA9E1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501" name="Oval 56">
              <a:extLst>
                <a:ext uri="{FF2B5EF4-FFF2-40B4-BE49-F238E27FC236}">
                  <a16:creationId xmlns:a16="http://schemas.microsoft.com/office/drawing/2014/main" id="{DD882BB1-C184-453C-A3D7-CCCFF1499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877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502" name="Group 57">
              <a:extLst>
                <a:ext uri="{FF2B5EF4-FFF2-40B4-BE49-F238E27FC236}">
                  <a16:creationId xmlns:a16="http://schemas.microsoft.com/office/drawing/2014/main" id="{84EBA094-D4AF-4617-80DA-CC4452A4F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7" y="2888"/>
              <a:ext cx="507" cy="459"/>
              <a:chOff x="1596" y="1881"/>
              <a:chExt cx="507" cy="459"/>
            </a:xfrm>
          </p:grpSpPr>
          <p:sp>
            <p:nvSpPr>
              <p:cNvPr id="186503" name="Oval 58">
                <a:extLst>
                  <a:ext uri="{FF2B5EF4-FFF2-40B4-BE49-F238E27FC236}">
                    <a16:creationId xmlns:a16="http://schemas.microsoft.com/office/drawing/2014/main" id="{85BAFD5C-2A8F-4781-8A6F-9FD496EDD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4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86504" name="Oval 59">
                <a:extLst>
                  <a:ext uri="{FF2B5EF4-FFF2-40B4-BE49-F238E27FC236}">
                    <a16:creationId xmlns:a16="http://schemas.microsoft.com/office/drawing/2014/main" id="{0CFC045A-C84D-4E94-BF46-D92504B1A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6" y="215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</a:t>
                </a:r>
              </a:p>
            </p:txBody>
          </p:sp>
          <p:sp>
            <p:nvSpPr>
              <p:cNvPr id="186505" name="Oval 60">
                <a:extLst>
                  <a:ext uri="{FF2B5EF4-FFF2-40B4-BE49-F238E27FC236}">
                    <a16:creationId xmlns:a16="http://schemas.microsoft.com/office/drawing/2014/main" id="{CB94664E-4D2D-4B7C-9606-C554BD090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188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15</a:t>
                </a:r>
              </a:p>
            </p:txBody>
          </p:sp>
          <p:sp>
            <p:nvSpPr>
              <p:cNvPr id="186506" name="Line 61">
                <a:extLst>
                  <a:ext uri="{FF2B5EF4-FFF2-40B4-BE49-F238E27FC236}">
                    <a16:creationId xmlns:a16="http://schemas.microsoft.com/office/drawing/2014/main" id="{A10DF2EA-5944-4EC9-8FEF-23A1204FD8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45" y="2033"/>
                <a:ext cx="66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507" name="Line 62">
                <a:extLst>
                  <a:ext uri="{FF2B5EF4-FFF2-40B4-BE49-F238E27FC236}">
                    <a16:creationId xmlns:a16="http://schemas.microsoft.com/office/drawing/2014/main" id="{2C9A6F62-0A72-4012-8676-993EACF7A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5" y="2033"/>
                <a:ext cx="55" cy="1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191" name="Group 63">
            <a:extLst>
              <a:ext uri="{FF2B5EF4-FFF2-40B4-BE49-F238E27FC236}">
                <a16:creationId xmlns:a16="http://schemas.microsoft.com/office/drawing/2014/main" id="{29F96FF7-1354-42AC-8B69-5266C64FFD56}"/>
              </a:ext>
            </a:extLst>
          </p:cNvPr>
          <p:cNvGrpSpPr>
            <a:grpSpLocks/>
          </p:cNvGrpSpPr>
          <p:nvPr/>
        </p:nvGrpSpPr>
        <p:grpSpPr bwMode="auto">
          <a:xfrm>
            <a:off x="1445480" y="5204683"/>
            <a:ext cx="2705100" cy="1235075"/>
            <a:chOff x="3228" y="363"/>
            <a:chExt cx="1704" cy="778"/>
          </a:xfrm>
        </p:grpSpPr>
        <p:grpSp>
          <p:nvGrpSpPr>
            <p:cNvPr id="186474" name="Group 64">
              <a:extLst>
                <a:ext uri="{FF2B5EF4-FFF2-40B4-BE49-F238E27FC236}">
                  <a16:creationId xmlns:a16="http://schemas.microsoft.com/office/drawing/2014/main" id="{E08263F9-AD0F-432E-BDC4-CA18608FAD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3" y="365"/>
              <a:ext cx="706" cy="776"/>
              <a:chOff x="1633" y="2900"/>
              <a:chExt cx="706" cy="776"/>
            </a:xfrm>
          </p:grpSpPr>
          <p:sp>
            <p:nvSpPr>
              <p:cNvPr id="186488" name="Oval 65">
                <a:extLst>
                  <a:ext uri="{FF2B5EF4-FFF2-40B4-BE49-F238E27FC236}">
                    <a16:creationId xmlns:a16="http://schemas.microsoft.com/office/drawing/2014/main" id="{9D26E8E5-CD44-46EB-BEBB-EFA4AC8DA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3" y="319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11</a:t>
                </a:r>
              </a:p>
            </p:txBody>
          </p:sp>
          <p:grpSp>
            <p:nvGrpSpPr>
              <p:cNvPr id="186489" name="Group 66">
                <a:extLst>
                  <a:ext uri="{FF2B5EF4-FFF2-40B4-BE49-F238E27FC236}">
                    <a16:creationId xmlns:a16="http://schemas.microsoft.com/office/drawing/2014/main" id="{E263A5B1-3D2D-47E8-827F-8AC25ADFB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32" y="3217"/>
                <a:ext cx="507" cy="459"/>
                <a:chOff x="1596" y="1881"/>
                <a:chExt cx="507" cy="459"/>
              </a:xfrm>
            </p:grpSpPr>
            <p:sp>
              <p:nvSpPr>
                <p:cNvPr id="186493" name="Oval 67">
                  <a:extLst>
                    <a:ext uri="{FF2B5EF4-FFF2-40B4-BE49-F238E27FC236}">
                      <a16:creationId xmlns:a16="http://schemas.microsoft.com/office/drawing/2014/main" id="{ED935EA2-ECDA-4E92-89E7-555968E008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86494" name="Oval 68">
                  <a:extLst>
                    <a:ext uri="{FF2B5EF4-FFF2-40B4-BE49-F238E27FC236}">
                      <a16:creationId xmlns:a16="http://schemas.microsoft.com/office/drawing/2014/main" id="{DB8CCFAD-46B7-4134-BB86-DE49DA1E6B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86495" name="Oval 69">
                  <a:extLst>
                    <a:ext uri="{FF2B5EF4-FFF2-40B4-BE49-F238E27FC236}">
                      <a16:creationId xmlns:a16="http://schemas.microsoft.com/office/drawing/2014/main" id="{17F13795-4B44-43EF-B5DB-EF0919ADB0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96" name="Line 70">
                  <a:extLst>
                    <a:ext uri="{FF2B5EF4-FFF2-40B4-BE49-F238E27FC236}">
                      <a16:creationId xmlns:a16="http://schemas.microsoft.com/office/drawing/2014/main" id="{D08BA8D3-8DC5-4965-A4C9-EF36D87868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97" name="Line 71">
                  <a:extLst>
                    <a:ext uri="{FF2B5EF4-FFF2-40B4-BE49-F238E27FC236}">
                      <a16:creationId xmlns:a16="http://schemas.microsoft.com/office/drawing/2014/main" id="{6B1731BD-6431-4BE7-BCAC-3896EBD872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90" name="Oval 72">
                <a:extLst>
                  <a:ext uri="{FF2B5EF4-FFF2-40B4-BE49-F238E27FC236}">
                    <a16:creationId xmlns:a16="http://schemas.microsoft.com/office/drawing/2014/main" id="{B1BEF418-4023-4BF8-AB7C-6B34188EB6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2900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19</a:t>
                </a:r>
              </a:p>
            </p:txBody>
          </p:sp>
          <p:sp>
            <p:nvSpPr>
              <p:cNvPr id="186491" name="Line 73">
                <a:extLst>
                  <a:ext uri="{FF2B5EF4-FFF2-40B4-BE49-F238E27FC236}">
                    <a16:creationId xmlns:a16="http://schemas.microsoft.com/office/drawing/2014/main" id="{BF5D2A95-6EF3-4CC9-AF8D-8C5274A73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00" y="3066"/>
                <a:ext cx="89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92" name="Line 74">
                <a:extLst>
                  <a:ext uri="{FF2B5EF4-FFF2-40B4-BE49-F238E27FC236}">
                    <a16:creationId xmlns:a16="http://schemas.microsoft.com/office/drawing/2014/main" id="{9DD3C9DF-BB13-4965-887C-351DC575FF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8" y="3078"/>
                <a:ext cx="10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475" name="Oval 75">
              <a:extLst>
                <a:ext uri="{FF2B5EF4-FFF2-40B4-BE49-F238E27FC236}">
                  <a16:creationId xmlns:a16="http://schemas.microsoft.com/office/drawing/2014/main" id="{061D3450-B85C-4BB1-88F3-80554E6DD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sp>
          <p:nvSpPr>
            <p:cNvPr id="186476" name="Oval 76">
              <a:extLst>
                <a:ext uri="{FF2B5EF4-FFF2-40B4-BE49-F238E27FC236}">
                  <a16:creationId xmlns:a16="http://schemas.microsoft.com/office/drawing/2014/main" id="{2BCB81DF-88E5-4CF4-96B7-EC8A5A72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363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23</a:t>
              </a:r>
            </a:p>
          </p:txBody>
        </p:sp>
        <p:grpSp>
          <p:nvGrpSpPr>
            <p:cNvPr id="186477" name="Group 77">
              <a:extLst>
                <a:ext uri="{FF2B5EF4-FFF2-40B4-BE49-F238E27FC236}">
                  <a16:creationId xmlns:a16="http://schemas.microsoft.com/office/drawing/2014/main" id="{58B1013C-0AE8-4483-92BF-3052F4654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4" y="381"/>
              <a:ext cx="688" cy="741"/>
              <a:chOff x="3643" y="814"/>
              <a:chExt cx="688" cy="741"/>
            </a:xfrm>
          </p:grpSpPr>
          <p:sp>
            <p:nvSpPr>
              <p:cNvPr id="186478" name="Oval 78">
                <a:extLst>
                  <a:ext uri="{FF2B5EF4-FFF2-40B4-BE49-F238E27FC236}">
                    <a16:creationId xmlns:a16="http://schemas.microsoft.com/office/drawing/2014/main" id="{4481C5B6-2550-4368-8C56-9A1A72518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79" name="Group 79">
                <a:extLst>
                  <a:ext uri="{FF2B5EF4-FFF2-40B4-BE49-F238E27FC236}">
                    <a16:creationId xmlns:a16="http://schemas.microsoft.com/office/drawing/2014/main" id="{42D0BD16-17E8-42A0-9D30-1C533CFE2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83" name="Oval 80">
                  <a:extLst>
                    <a:ext uri="{FF2B5EF4-FFF2-40B4-BE49-F238E27FC236}">
                      <a16:creationId xmlns:a16="http://schemas.microsoft.com/office/drawing/2014/main" id="{404641D6-0F1A-4E6F-883F-155F9C060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84" name="Oval 81">
                  <a:extLst>
                    <a:ext uri="{FF2B5EF4-FFF2-40B4-BE49-F238E27FC236}">
                      <a16:creationId xmlns:a16="http://schemas.microsoft.com/office/drawing/2014/main" id="{A4FDF751-7370-4DB0-94D7-2C779A458C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85" name="Oval 82">
                  <a:extLst>
                    <a:ext uri="{FF2B5EF4-FFF2-40B4-BE49-F238E27FC236}">
                      <a16:creationId xmlns:a16="http://schemas.microsoft.com/office/drawing/2014/main" id="{CDAD75F7-2D03-4B4C-9E00-2E0AC34A9E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86" name="Line 83">
                  <a:extLst>
                    <a:ext uri="{FF2B5EF4-FFF2-40B4-BE49-F238E27FC236}">
                      <a16:creationId xmlns:a16="http://schemas.microsoft.com/office/drawing/2014/main" id="{1FF7D643-1AA6-490E-B4F3-195BD7402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87" name="Line 84">
                  <a:extLst>
                    <a:ext uri="{FF2B5EF4-FFF2-40B4-BE49-F238E27FC236}">
                      <a16:creationId xmlns:a16="http://schemas.microsoft.com/office/drawing/2014/main" id="{88774363-1B80-4CA3-841D-64CDD5BF88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80" name="Oval 85">
                <a:extLst>
                  <a:ext uri="{FF2B5EF4-FFF2-40B4-BE49-F238E27FC236}">
                    <a16:creationId xmlns:a16="http://schemas.microsoft.com/office/drawing/2014/main" id="{6E100678-BE3A-44ED-BC76-2F2C71AC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81" name="Line 86">
                <a:extLst>
                  <a:ext uri="{FF2B5EF4-FFF2-40B4-BE49-F238E27FC236}">
                    <a16:creationId xmlns:a16="http://schemas.microsoft.com/office/drawing/2014/main" id="{3B8BF2D0-1094-4E7D-80A8-397E5F3212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82" name="Line 87">
                <a:extLst>
                  <a:ext uri="{FF2B5EF4-FFF2-40B4-BE49-F238E27FC236}">
                    <a16:creationId xmlns:a16="http://schemas.microsoft.com/office/drawing/2014/main" id="{E94631CD-A141-4DDF-90DD-AE4E44A98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16" name="Group 88">
            <a:extLst>
              <a:ext uri="{FF2B5EF4-FFF2-40B4-BE49-F238E27FC236}">
                <a16:creationId xmlns:a16="http://schemas.microsoft.com/office/drawing/2014/main" id="{FCC6E4C8-6861-4C5A-A469-65545BB603E4}"/>
              </a:ext>
            </a:extLst>
          </p:cNvPr>
          <p:cNvGrpSpPr>
            <a:grpSpLocks/>
          </p:cNvGrpSpPr>
          <p:nvPr/>
        </p:nvGrpSpPr>
        <p:grpSpPr bwMode="auto">
          <a:xfrm>
            <a:off x="5454650" y="441325"/>
            <a:ext cx="2798763" cy="1736725"/>
            <a:chOff x="3224" y="1422"/>
            <a:chExt cx="1763" cy="1094"/>
          </a:xfrm>
        </p:grpSpPr>
        <p:sp>
          <p:nvSpPr>
            <p:cNvPr id="186446" name="Oval 89">
              <a:extLst>
                <a:ext uri="{FF2B5EF4-FFF2-40B4-BE49-F238E27FC236}">
                  <a16:creationId xmlns:a16="http://schemas.microsoft.com/office/drawing/2014/main" id="{9875DEA2-C346-49C5-90AD-16C452F6B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" y="1426"/>
              <a:ext cx="189" cy="18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29</a:t>
              </a:r>
            </a:p>
          </p:txBody>
        </p:sp>
        <p:grpSp>
          <p:nvGrpSpPr>
            <p:cNvPr id="186447" name="Group 90">
              <a:extLst>
                <a:ext uri="{FF2B5EF4-FFF2-40B4-BE49-F238E27FC236}">
                  <a16:creationId xmlns:a16="http://schemas.microsoft.com/office/drawing/2014/main" id="{88676E5D-B5EB-4867-9EAD-63A308D264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0" y="1422"/>
              <a:ext cx="688" cy="741"/>
              <a:chOff x="3643" y="814"/>
              <a:chExt cx="688" cy="741"/>
            </a:xfrm>
          </p:grpSpPr>
          <p:sp>
            <p:nvSpPr>
              <p:cNvPr id="186464" name="Oval 91">
                <a:extLst>
                  <a:ext uri="{FF2B5EF4-FFF2-40B4-BE49-F238E27FC236}">
                    <a16:creationId xmlns:a16="http://schemas.microsoft.com/office/drawing/2014/main" id="{575A31E2-6AE6-4FBF-B326-F18016D11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3" y="107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grpSp>
            <p:nvGrpSpPr>
              <p:cNvPr id="186465" name="Group 92">
                <a:extLst>
                  <a:ext uri="{FF2B5EF4-FFF2-40B4-BE49-F238E27FC236}">
                    <a16:creationId xmlns:a16="http://schemas.microsoft.com/office/drawing/2014/main" id="{5FC8EFE5-E01C-4F38-ABEF-0A5D2919E4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24" y="1096"/>
                <a:ext cx="507" cy="459"/>
                <a:chOff x="1596" y="1881"/>
                <a:chExt cx="507" cy="459"/>
              </a:xfrm>
            </p:grpSpPr>
            <p:sp>
              <p:nvSpPr>
                <p:cNvPr id="186469" name="Oval 93">
                  <a:extLst>
                    <a:ext uri="{FF2B5EF4-FFF2-40B4-BE49-F238E27FC236}">
                      <a16:creationId xmlns:a16="http://schemas.microsoft.com/office/drawing/2014/main" id="{42C8026C-973F-4DA9-85D6-1661581809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14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8</a:t>
                  </a:r>
                </a:p>
              </p:txBody>
            </p:sp>
            <p:sp>
              <p:nvSpPr>
                <p:cNvPr id="186470" name="Oval 94">
                  <a:extLst>
                    <a:ext uri="{FF2B5EF4-FFF2-40B4-BE49-F238E27FC236}">
                      <a16:creationId xmlns:a16="http://schemas.microsoft.com/office/drawing/2014/main" id="{CB13A68C-EE3B-4BFA-AB3C-D5F9762D06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6" y="215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</a:p>
              </p:txBody>
            </p:sp>
            <p:sp>
              <p:nvSpPr>
                <p:cNvPr id="186471" name="Oval 95">
                  <a:extLst>
                    <a:ext uri="{FF2B5EF4-FFF2-40B4-BE49-F238E27FC236}">
                      <a16:creationId xmlns:a16="http://schemas.microsoft.com/office/drawing/2014/main" id="{E9B150C8-CE30-44E3-95F3-F71819C7AF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2" y="1881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15</a:t>
                  </a:r>
                </a:p>
              </p:txBody>
            </p:sp>
            <p:sp>
              <p:nvSpPr>
                <p:cNvPr id="186472" name="Line 96">
                  <a:extLst>
                    <a:ext uri="{FF2B5EF4-FFF2-40B4-BE49-F238E27FC236}">
                      <a16:creationId xmlns:a16="http://schemas.microsoft.com/office/drawing/2014/main" id="{4F4467EA-79C8-4D88-9F71-44209C543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45" y="2033"/>
                  <a:ext cx="66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73" name="Line 97">
                  <a:extLst>
                    <a:ext uri="{FF2B5EF4-FFF2-40B4-BE49-F238E27FC236}">
                      <a16:creationId xmlns:a16="http://schemas.microsoft.com/office/drawing/2014/main" id="{A5036A18-69D0-4F5B-A520-147CF1B01C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45" y="2033"/>
                  <a:ext cx="55" cy="1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66" name="Oval 98">
                <a:extLst>
                  <a:ext uri="{FF2B5EF4-FFF2-40B4-BE49-F238E27FC236}">
                    <a16:creationId xmlns:a16="http://schemas.microsoft.com/office/drawing/2014/main" id="{01FF5C70-7444-4012-86E5-24C43CCA5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1" y="81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sp>
            <p:nvSpPr>
              <p:cNvPr id="186467" name="Line 99">
                <a:extLst>
                  <a:ext uri="{FF2B5EF4-FFF2-40B4-BE49-F238E27FC236}">
                    <a16:creationId xmlns:a16="http://schemas.microsoft.com/office/drawing/2014/main" id="{98790D3B-C762-49D2-A1E4-6670719AE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00" y="967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68" name="Line 100">
                <a:extLst>
                  <a:ext uri="{FF2B5EF4-FFF2-40B4-BE49-F238E27FC236}">
                    <a16:creationId xmlns:a16="http://schemas.microsoft.com/office/drawing/2014/main" id="{322B7C34-EF06-4DFA-BB00-0F34D838D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1" y="978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48" name="Group 101">
              <a:extLst>
                <a:ext uri="{FF2B5EF4-FFF2-40B4-BE49-F238E27FC236}">
                  <a16:creationId xmlns:a16="http://schemas.microsoft.com/office/drawing/2014/main" id="{C9A85525-2C3E-4056-B34D-13F44C275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6" y="1434"/>
              <a:ext cx="901" cy="1082"/>
              <a:chOff x="3441" y="1789"/>
              <a:chExt cx="901" cy="1082"/>
            </a:xfrm>
          </p:grpSpPr>
          <p:grpSp>
            <p:nvGrpSpPr>
              <p:cNvPr id="186449" name="Group 102">
                <a:extLst>
                  <a:ext uri="{FF2B5EF4-FFF2-40B4-BE49-F238E27FC236}">
                    <a16:creationId xmlns:a16="http://schemas.microsoft.com/office/drawing/2014/main" id="{94312832-A177-44CD-A900-3FD8BFB5D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54" name="Oval 103">
                  <a:extLst>
                    <a:ext uri="{FF2B5EF4-FFF2-40B4-BE49-F238E27FC236}">
                      <a16:creationId xmlns:a16="http://schemas.microsoft.com/office/drawing/2014/main" id="{4DA42194-648E-490B-83E4-24BFF1E24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55" name="Group 104">
                  <a:extLst>
                    <a:ext uri="{FF2B5EF4-FFF2-40B4-BE49-F238E27FC236}">
                      <a16:creationId xmlns:a16="http://schemas.microsoft.com/office/drawing/2014/main" id="{FD0C2DF6-E760-4A62-B692-254D920CD9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59" name="Oval 105">
                    <a:extLst>
                      <a:ext uri="{FF2B5EF4-FFF2-40B4-BE49-F238E27FC236}">
                        <a16:creationId xmlns:a16="http://schemas.microsoft.com/office/drawing/2014/main" id="{FA2F22F4-3505-4AA1-920C-95F0A47C40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60" name="Oval 106">
                    <a:extLst>
                      <a:ext uri="{FF2B5EF4-FFF2-40B4-BE49-F238E27FC236}">
                        <a16:creationId xmlns:a16="http://schemas.microsoft.com/office/drawing/2014/main" id="{8E542439-EF8D-4FC8-9244-9D5AEEE27D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61" name="Oval 107">
                    <a:extLst>
                      <a:ext uri="{FF2B5EF4-FFF2-40B4-BE49-F238E27FC236}">
                        <a16:creationId xmlns:a16="http://schemas.microsoft.com/office/drawing/2014/main" id="{5806EE70-9C69-4B0C-8236-645185433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62" name="Line 108">
                    <a:extLst>
                      <a:ext uri="{FF2B5EF4-FFF2-40B4-BE49-F238E27FC236}">
                        <a16:creationId xmlns:a16="http://schemas.microsoft.com/office/drawing/2014/main" id="{86A774B5-A6F7-4451-BDB1-E8963C27F2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63" name="Line 109">
                    <a:extLst>
                      <a:ext uri="{FF2B5EF4-FFF2-40B4-BE49-F238E27FC236}">
                        <a16:creationId xmlns:a16="http://schemas.microsoft.com/office/drawing/2014/main" id="{A20A0D32-93FC-4891-8373-658B6C4EBA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56" name="Oval 110">
                  <a:extLst>
                    <a:ext uri="{FF2B5EF4-FFF2-40B4-BE49-F238E27FC236}">
                      <a16:creationId xmlns:a16="http://schemas.microsoft.com/office/drawing/2014/main" id="{33B4062D-D7CC-4861-99DE-06A1D177B9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57" name="Line 111">
                  <a:extLst>
                    <a:ext uri="{FF2B5EF4-FFF2-40B4-BE49-F238E27FC236}">
                      <a16:creationId xmlns:a16="http://schemas.microsoft.com/office/drawing/2014/main" id="{6C8A6185-3D8C-4F09-8415-942429A7E9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58" name="Line 112">
                  <a:extLst>
                    <a:ext uri="{FF2B5EF4-FFF2-40B4-BE49-F238E27FC236}">
                      <a16:creationId xmlns:a16="http://schemas.microsoft.com/office/drawing/2014/main" id="{28F053A3-C60E-4028-AEF2-2E68B01127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50" name="Oval 113">
                <a:extLst>
                  <a:ext uri="{FF2B5EF4-FFF2-40B4-BE49-F238E27FC236}">
                    <a16:creationId xmlns:a16="http://schemas.microsoft.com/office/drawing/2014/main" id="{7390DB7D-521F-48CA-9411-7BB0D0F0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51" name="Oval 114">
                <a:extLst>
                  <a:ext uri="{FF2B5EF4-FFF2-40B4-BE49-F238E27FC236}">
                    <a16:creationId xmlns:a16="http://schemas.microsoft.com/office/drawing/2014/main" id="{A0F5D596-E2CA-4FAA-8855-B3CFDF03AB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52" name="Line 115">
                <a:extLst>
                  <a:ext uri="{FF2B5EF4-FFF2-40B4-BE49-F238E27FC236}">
                    <a16:creationId xmlns:a16="http://schemas.microsoft.com/office/drawing/2014/main" id="{1FA74449-2BBF-4160-9F09-5C7E501D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53" name="Line 116">
                <a:extLst>
                  <a:ext uri="{FF2B5EF4-FFF2-40B4-BE49-F238E27FC236}">
                    <a16:creationId xmlns:a16="http://schemas.microsoft.com/office/drawing/2014/main" id="{37A26A90-5A66-4EDE-9A7D-0DC28431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45" name="Group 117">
            <a:extLst>
              <a:ext uri="{FF2B5EF4-FFF2-40B4-BE49-F238E27FC236}">
                <a16:creationId xmlns:a16="http://schemas.microsoft.com/office/drawing/2014/main" id="{859B0599-3E79-4FC8-90AD-CB83043FCFB4}"/>
              </a:ext>
            </a:extLst>
          </p:cNvPr>
          <p:cNvGrpSpPr>
            <a:grpSpLocks/>
          </p:cNvGrpSpPr>
          <p:nvPr/>
        </p:nvGrpSpPr>
        <p:grpSpPr bwMode="auto">
          <a:xfrm>
            <a:off x="5386388" y="2324100"/>
            <a:ext cx="2763837" cy="1717675"/>
            <a:chOff x="3038" y="2475"/>
            <a:chExt cx="1741" cy="1082"/>
          </a:xfrm>
        </p:grpSpPr>
        <p:grpSp>
          <p:nvGrpSpPr>
            <p:cNvPr id="186414" name="Group 118">
              <a:extLst>
                <a:ext uri="{FF2B5EF4-FFF2-40B4-BE49-F238E27FC236}">
                  <a16:creationId xmlns:a16="http://schemas.microsoft.com/office/drawing/2014/main" id="{25C87BDD-DF8D-4970-91FB-3A39347BB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" y="2475"/>
              <a:ext cx="901" cy="1082"/>
              <a:chOff x="3441" y="1789"/>
              <a:chExt cx="901" cy="1082"/>
            </a:xfrm>
          </p:grpSpPr>
          <p:grpSp>
            <p:nvGrpSpPr>
              <p:cNvPr id="186431" name="Group 119">
                <a:extLst>
                  <a:ext uri="{FF2B5EF4-FFF2-40B4-BE49-F238E27FC236}">
                    <a16:creationId xmlns:a16="http://schemas.microsoft.com/office/drawing/2014/main" id="{BE194E7F-CDEE-4EA3-95C5-F20A98558E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36" name="Oval 120">
                  <a:extLst>
                    <a:ext uri="{FF2B5EF4-FFF2-40B4-BE49-F238E27FC236}">
                      <a16:creationId xmlns:a16="http://schemas.microsoft.com/office/drawing/2014/main" id="{A2C5C762-63C8-4C86-AD20-1C9755A767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37" name="Group 121">
                  <a:extLst>
                    <a:ext uri="{FF2B5EF4-FFF2-40B4-BE49-F238E27FC236}">
                      <a16:creationId xmlns:a16="http://schemas.microsoft.com/office/drawing/2014/main" id="{84B6A0A8-43E0-4A25-B421-66019EF87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41" name="Oval 122">
                    <a:extLst>
                      <a:ext uri="{FF2B5EF4-FFF2-40B4-BE49-F238E27FC236}">
                        <a16:creationId xmlns:a16="http://schemas.microsoft.com/office/drawing/2014/main" id="{017458FE-38D5-469B-B466-AE5145E76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42" name="Oval 123">
                    <a:extLst>
                      <a:ext uri="{FF2B5EF4-FFF2-40B4-BE49-F238E27FC236}">
                        <a16:creationId xmlns:a16="http://schemas.microsoft.com/office/drawing/2014/main" id="{49735D91-D39B-496B-BDEC-F0EBD5FA1B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43" name="Oval 124">
                    <a:extLst>
                      <a:ext uri="{FF2B5EF4-FFF2-40B4-BE49-F238E27FC236}">
                        <a16:creationId xmlns:a16="http://schemas.microsoft.com/office/drawing/2014/main" id="{AC0CBB53-73C6-4A18-BDC0-490441B55D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44" name="Line 125">
                    <a:extLst>
                      <a:ext uri="{FF2B5EF4-FFF2-40B4-BE49-F238E27FC236}">
                        <a16:creationId xmlns:a16="http://schemas.microsoft.com/office/drawing/2014/main" id="{70543725-592E-4DC4-B459-E380E74AD5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45" name="Line 126">
                    <a:extLst>
                      <a:ext uri="{FF2B5EF4-FFF2-40B4-BE49-F238E27FC236}">
                        <a16:creationId xmlns:a16="http://schemas.microsoft.com/office/drawing/2014/main" id="{B763837A-9A85-4404-9F45-54F55287A0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38" name="Oval 127">
                  <a:extLst>
                    <a:ext uri="{FF2B5EF4-FFF2-40B4-BE49-F238E27FC236}">
                      <a16:creationId xmlns:a16="http://schemas.microsoft.com/office/drawing/2014/main" id="{5ED5CA9F-CAFC-4E86-A2AB-25093CE000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39" name="Line 128">
                  <a:extLst>
                    <a:ext uri="{FF2B5EF4-FFF2-40B4-BE49-F238E27FC236}">
                      <a16:creationId xmlns:a16="http://schemas.microsoft.com/office/drawing/2014/main" id="{E198254D-1B4D-439E-B209-4F98E4752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40" name="Line 129">
                  <a:extLst>
                    <a:ext uri="{FF2B5EF4-FFF2-40B4-BE49-F238E27FC236}">
                      <a16:creationId xmlns:a16="http://schemas.microsoft.com/office/drawing/2014/main" id="{72DF456C-2DFC-4157-A9AA-BA905CDF59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32" name="Oval 130">
                <a:extLst>
                  <a:ext uri="{FF2B5EF4-FFF2-40B4-BE49-F238E27FC236}">
                    <a16:creationId xmlns:a16="http://schemas.microsoft.com/office/drawing/2014/main" id="{C501B7BC-96BF-4EE9-8EB4-6DB696DD1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33" name="Oval 131">
                <a:extLst>
                  <a:ext uri="{FF2B5EF4-FFF2-40B4-BE49-F238E27FC236}">
                    <a16:creationId xmlns:a16="http://schemas.microsoft.com/office/drawing/2014/main" id="{1CA63055-9447-4AC9-A24B-F07B2C3F5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34" name="Line 132">
                <a:extLst>
                  <a:ext uri="{FF2B5EF4-FFF2-40B4-BE49-F238E27FC236}">
                    <a16:creationId xmlns:a16="http://schemas.microsoft.com/office/drawing/2014/main" id="{FB02F277-D3AC-4C7E-AF03-531F2A8BE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35" name="Line 133">
                <a:extLst>
                  <a:ext uri="{FF2B5EF4-FFF2-40B4-BE49-F238E27FC236}">
                    <a16:creationId xmlns:a16="http://schemas.microsoft.com/office/drawing/2014/main" id="{BAC6D5E3-A977-4AF4-A227-336B06EB99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415" name="Group 134">
              <a:extLst>
                <a:ext uri="{FF2B5EF4-FFF2-40B4-BE49-F238E27FC236}">
                  <a16:creationId xmlns:a16="http://schemas.microsoft.com/office/drawing/2014/main" id="{3879156E-1403-46A8-B399-E2472C075F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5" y="2485"/>
              <a:ext cx="904" cy="1064"/>
              <a:chOff x="3309" y="2529"/>
              <a:chExt cx="904" cy="1064"/>
            </a:xfrm>
          </p:grpSpPr>
          <p:sp>
            <p:nvSpPr>
              <p:cNvPr id="186416" name="Oval 135">
                <a:extLst>
                  <a:ext uri="{FF2B5EF4-FFF2-40B4-BE49-F238E27FC236}">
                    <a16:creationId xmlns:a16="http://schemas.microsoft.com/office/drawing/2014/main" id="{7C65935E-4FB3-42A9-BBD7-4F10EF266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417" name="Group 136">
                <a:extLst>
                  <a:ext uri="{FF2B5EF4-FFF2-40B4-BE49-F238E27FC236}">
                    <a16:creationId xmlns:a16="http://schemas.microsoft.com/office/drawing/2014/main" id="{7AA9AAA9-2A78-4D07-ACB5-5686FED57B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421" name="Oval 137">
                  <a:extLst>
                    <a:ext uri="{FF2B5EF4-FFF2-40B4-BE49-F238E27FC236}">
                      <a16:creationId xmlns:a16="http://schemas.microsoft.com/office/drawing/2014/main" id="{823787C2-EC29-464A-88A1-B5439DB143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422" name="Group 138">
                  <a:extLst>
                    <a:ext uri="{FF2B5EF4-FFF2-40B4-BE49-F238E27FC236}">
                      <a16:creationId xmlns:a16="http://schemas.microsoft.com/office/drawing/2014/main" id="{E7879D47-8C6A-44C6-B794-1AB2D5BA92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426" name="Oval 139">
                    <a:extLst>
                      <a:ext uri="{FF2B5EF4-FFF2-40B4-BE49-F238E27FC236}">
                        <a16:creationId xmlns:a16="http://schemas.microsoft.com/office/drawing/2014/main" id="{078ED2A9-E9F4-4851-B3F3-0C8A5DE685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27" name="Oval 140">
                    <a:extLst>
                      <a:ext uri="{FF2B5EF4-FFF2-40B4-BE49-F238E27FC236}">
                        <a16:creationId xmlns:a16="http://schemas.microsoft.com/office/drawing/2014/main" id="{F17DFC79-2F8C-41F2-B3B3-12D076CF6F3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428" name="Oval 141">
                    <a:extLst>
                      <a:ext uri="{FF2B5EF4-FFF2-40B4-BE49-F238E27FC236}">
                        <a16:creationId xmlns:a16="http://schemas.microsoft.com/office/drawing/2014/main" id="{12413420-EC1A-4417-B2F3-FFEAA6766F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429" name="Line 142">
                    <a:extLst>
                      <a:ext uri="{FF2B5EF4-FFF2-40B4-BE49-F238E27FC236}">
                        <a16:creationId xmlns:a16="http://schemas.microsoft.com/office/drawing/2014/main" id="{07BAC1A4-2F14-4505-9CE3-EFC2287D0F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30" name="Line 143">
                    <a:extLst>
                      <a:ext uri="{FF2B5EF4-FFF2-40B4-BE49-F238E27FC236}">
                        <a16:creationId xmlns:a16="http://schemas.microsoft.com/office/drawing/2014/main" id="{7CBBFFBD-A33F-43D0-910D-AFD190146CA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23" name="Oval 144">
                  <a:extLst>
                    <a:ext uri="{FF2B5EF4-FFF2-40B4-BE49-F238E27FC236}">
                      <a16:creationId xmlns:a16="http://schemas.microsoft.com/office/drawing/2014/main" id="{BC099AB2-22C4-4609-B532-81D3797809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424" name="Line 145">
                  <a:extLst>
                    <a:ext uri="{FF2B5EF4-FFF2-40B4-BE49-F238E27FC236}">
                      <a16:creationId xmlns:a16="http://schemas.microsoft.com/office/drawing/2014/main" id="{D2FC4449-E7B6-463F-B68F-9B08FBF834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25" name="Line 146">
                  <a:extLst>
                    <a:ext uri="{FF2B5EF4-FFF2-40B4-BE49-F238E27FC236}">
                      <a16:creationId xmlns:a16="http://schemas.microsoft.com/office/drawing/2014/main" id="{17062B89-F509-488D-8799-6A0BE83B36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18" name="Oval 147">
                <a:extLst>
                  <a:ext uri="{FF2B5EF4-FFF2-40B4-BE49-F238E27FC236}">
                    <a16:creationId xmlns:a16="http://schemas.microsoft.com/office/drawing/2014/main" id="{58A80FDC-1819-4783-A6AD-5083BC6F7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419" name="Line 148">
                <a:extLst>
                  <a:ext uri="{FF2B5EF4-FFF2-40B4-BE49-F238E27FC236}">
                    <a16:creationId xmlns:a16="http://schemas.microsoft.com/office/drawing/2014/main" id="{2E0AB805-FEED-42B9-A520-D477348233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20" name="Line 149">
                <a:extLst>
                  <a:ext uri="{FF2B5EF4-FFF2-40B4-BE49-F238E27FC236}">
                    <a16:creationId xmlns:a16="http://schemas.microsoft.com/office/drawing/2014/main" id="{391AAE02-4BD4-4430-9F64-858E4D997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48278" name="Group 150">
            <a:extLst>
              <a:ext uri="{FF2B5EF4-FFF2-40B4-BE49-F238E27FC236}">
                <a16:creationId xmlns:a16="http://schemas.microsoft.com/office/drawing/2014/main" id="{6AC9FA97-5E64-46B7-8E12-23078F77458D}"/>
              </a:ext>
            </a:extLst>
          </p:cNvPr>
          <p:cNvGrpSpPr>
            <a:grpSpLocks/>
          </p:cNvGrpSpPr>
          <p:nvPr/>
        </p:nvGrpSpPr>
        <p:grpSpPr bwMode="auto">
          <a:xfrm>
            <a:off x="5760243" y="4287837"/>
            <a:ext cx="2640013" cy="2314575"/>
            <a:chOff x="3190" y="2862"/>
            <a:chExt cx="1663" cy="1458"/>
          </a:xfrm>
        </p:grpSpPr>
        <p:grpSp>
          <p:nvGrpSpPr>
            <p:cNvPr id="186379" name="Group 151">
              <a:extLst>
                <a:ext uri="{FF2B5EF4-FFF2-40B4-BE49-F238E27FC236}">
                  <a16:creationId xmlns:a16="http://schemas.microsoft.com/office/drawing/2014/main" id="{25EAED47-C2AE-4FAF-A66B-EDDA23A260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0" y="3238"/>
              <a:ext cx="901" cy="1082"/>
              <a:chOff x="3441" y="1789"/>
              <a:chExt cx="901" cy="1082"/>
            </a:xfrm>
          </p:grpSpPr>
          <p:grpSp>
            <p:nvGrpSpPr>
              <p:cNvPr id="186399" name="Group 152">
                <a:extLst>
                  <a:ext uri="{FF2B5EF4-FFF2-40B4-BE49-F238E27FC236}">
                    <a16:creationId xmlns:a16="http://schemas.microsoft.com/office/drawing/2014/main" id="{15419094-8A22-4A96-B4D7-12597F4BA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2095"/>
                <a:ext cx="706" cy="776"/>
                <a:chOff x="1633" y="2900"/>
                <a:chExt cx="706" cy="776"/>
              </a:xfrm>
            </p:grpSpPr>
            <p:sp>
              <p:nvSpPr>
                <p:cNvPr id="186404" name="Oval 153">
                  <a:extLst>
                    <a:ext uri="{FF2B5EF4-FFF2-40B4-BE49-F238E27FC236}">
                      <a16:creationId xmlns:a16="http://schemas.microsoft.com/office/drawing/2014/main" id="{C488A555-4147-4604-BA42-294A5CFEB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3" y="3192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</a:p>
              </p:txBody>
            </p:sp>
            <p:grpSp>
              <p:nvGrpSpPr>
                <p:cNvPr id="186405" name="Group 154">
                  <a:extLst>
                    <a:ext uri="{FF2B5EF4-FFF2-40B4-BE49-F238E27FC236}">
                      <a16:creationId xmlns:a16="http://schemas.microsoft.com/office/drawing/2014/main" id="{D423C436-E445-4815-A326-400ED83DD8B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32" y="3217"/>
                  <a:ext cx="507" cy="459"/>
                  <a:chOff x="1596" y="1881"/>
                  <a:chExt cx="507" cy="459"/>
                </a:xfrm>
              </p:grpSpPr>
              <p:sp>
                <p:nvSpPr>
                  <p:cNvPr id="186409" name="Oval 155">
                    <a:extLst>
                      <a:ext uri="{FF2B5EF4-FFF2-40B4-BE49-F238E27FC236}">
                        <a16:creationId xmlns:a16="http://schemas.microsoft.com/office/drawing/2014/main" id="{4156FB7A-66F5-4D05-A098-C9C7B3B59C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3</a:t>
                    </a:r>
                  </a:p>
                </p:txBody>
              </p:sp>
              <p:sp>
                <p:nvSpPr>
                  <p:cNvPr id="186410" name="Oval 156">
                    <a:extLst>
                      <a:ext uri="{FF2B5EF4-FFF2-40B4-BE49-F238E27FC236}">
                        <a16:creationId xmlns:a16="http://schemas.microsoft.com/office/drawing/2014/main" id="{5813B0A1-FD62-41DA-BF7C-1EBD6A63ED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5</a:t>
                    </a:r>
                  </a:p>
                </p:txBody>
              </p:sp>
              <p:sp>
                <p:nvSpPr>
                  <p:cNvPr id="186411" name="Oval 157">
                    <a:extLst>
                      <a:ext uri="{FF2B5EF4-FFF2-40B4-BE49-F238E27FC236}">
                        <a16:creationId xmlns:a16="http://schemas.microsoft.com/office/drawing/2014/main" id="{B7F99839-71A4-4214-A70E-3DBCCDD43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412" name="Line 158">
                    <a:extLst>
                      <a:ext uri="{FF2B5EF4-FFF2-40B4-BE49-F238E27FC236}">
                        <a16:creationId xmlns:a16="http://schemas.microsoft.com/office/drawing/2014/main" id="{029F29FE-2EE2-482C-B51D-B53F650245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413" name="Line 159">
                    <a:extLst>
                      <a:ext uri="{FF2B5EF4-FFF2-40B4-BE49-F238E27FC236}">
                        <a16:creationId xmlns:a16="http://schemas.microsoft.com/office/drawing/2014/main" id="{AFA6C2D7-939E-4C73-8478-4337D5E30D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406" name="Oval 160">
                  <a:extLst>
                    <a:ext uri="{FF2B5EF4-FFF2-40B4-BE49-F238E27FC236}">
                      <a16:creationId xmlns:a16="http://schemas.microsoft.com/office/drawing/2014/main" id="{D0CFD1F5-6F5D-4261-A33B-523885BDE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51" y="2900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19</a:t>
                  </a:r>
                </a:p>
              </p:txBody>
            </p:sp>
            <p:sp>
              <p:nvSpPr>
                <p:cNvPr id="186407" name="Line 161">
                  <a:extLst>
                    <a:ext uri="{FF2B5EF4-FFF2-40B4-BE49-F238E27FC236}">
                      <a16:creationId xmlns:a16="http://schemas.microsoft.com/office/drawing/2014/main" id="{4D9422E3-EA20-429D-AA15-3E7586C39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800" y="3066"/>
                  <a:ext cx="89" cy="1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408" name="Line 162">
                  <a:extLst>
                    <a:ext uri="{FF2B5EF4-FFF2-40B4-BE49-F238E27FC236}">
                      <a16:creationId xmlns:a16="http://schemas.microsoft.com/office/drawing/2014/main" id="{D0419721-D4EA-4C7E-B3EE-B97A3AE0B8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78" y="3078"/>
                  <a:ext cx="10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400" name="Oval 163">
                <a:extLst>
                  <a:ext uri="{FF2B5EF4-FFF2-40B4-BE49-F238E27FC236}">
                    <a16:creationId xmlns:a16="http://schemas.microsoft.com/office/drawing/2014/main" id="{AF5709E1-D4AF-4444-B752-86A58C9C7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1" y="2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23</a:t>
                </a:r>
              </a:p>
            </p:txBody>
          </p:sp>
          <p:sp>
            <p:nvSpPr>
              <p:cNvPr id="186401" name="Oval 164">
                <a:extLst>
                  <a:ext uri="{FF2B5EF4-FFF2-40B4-BE49-F238E27FC236}">
                    <a16:creationId xmlns:a16="http://schemas.microsoft.com/office/drawing/2014/main" id="{6536FDED-68AD-40C3-ADEF-D8EDB55E59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3" y="178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42</a:t>
                </a:r>
              </a:p>
            </p:txBody>
          </p:sp>
          <p:sp>
            <p:nvSpPr>
              <p:cNvPr id="186402" name="Line 165">
                <a:extLst>
                  <a:ext uri="{FF2B5EF4-FFF2-40B4-BE49-F238E27FC236}">
                    <a16:creationId xmlns:a16="http://schemas.microsoft.com/office/drawing/2014/main" id="{F3740810-2184-4E19-A616-CEEA246FB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12" y="1933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403" name="Line 166">
                <a:extLst>
                  <a:ext uri="{FF2B5EF4-FFF2-40B4-BE49-F238E27FC236}">
                    <a16:creationId xmlns:a16="http://schemas.microsoft.com/office/drawing/2014/main" id="{8E0D6B35-1E74-4683-A7C4-992D879235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3" y="1955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86380" name="Group 167">
              <a:extLst>
                <a:ext uri="{FF2B5EF4-FFF2-40B4-BE49-F238E27FC236}">
                  <a16:creationId xmlns:a16="http://schemas.microsoft.com/office/drawing/2014/main" id="{A9E96751-B2C5-499F-90B9-EC0D034CD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49" y="3256"/>
              <a:ext cx="904" cy="1064"/>
              <a:chOff x="3309" y="2529"/>
              <a:chExt cx="904" cy="1064"/>
            </a:xfrm>
          </p:grpSpPr>
          <p:sp>
            <p:nvSpPr>
              <p:cNvPr id="186384" name="Oval 168">
                <a:extLst>
                  <a:ext uri="{FF2B5EF4-FFF2-40B4-BE49-F238E27FC236}">
                    <a16:creationId xmlns:a16="http://schemas.microsoft.com/office/drawing/2014/main" id="{9CE96694-456B-4C46-B52C-378ECD76F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9" y="285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29</a:t>
                </a:r>
              </a:p>
            </p:txBody>
          </p:sp>
          <p:grpSp>
            <p:nvGrpSpPr>
              <p:cNvPr id="186385" name="Group 169">
                <a:extLst>
                  <a:ext uri="{FF2B5EF4-FFF2-40B4-BE49-F238E27FC236}">
                    <a16:creationId xmlns:a16="http://schemas.microsoft.com/office/drawing/2014/main" id="{BB6617E8-C5EE-4CE5-AEEF-ADC3549CEC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25" y="2852"/>
                <a:ext cx="688" cy="741"/>
                <a:chOff x="3643" y="814"/>
                <a:chExt cx="688" cy="741"/>
              </a:xfrm>
            </p:grpSpPr>
            <p:sp>
              <p:nvSpPr>
                <p:cNvPr id="186389" name="Oval 170">
                  <a:extLst>
                    <a:ext uri="{FF2B5EF4-FFF2-40B4-BE49-F238E27FC236}">
                      <a16:creationId xmlns:a16="http://schemas.microsoft.com/office/drawing/2014/main" id="{2733E477-6829-4268-A398-EFD92455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3" y="107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14</a:t>
                  </a:r>
                </a:p>
              </p:txBody>
            </p:sp>
            <p:grpSp>
              <p:nvGrpSpPr>
                <p:cNvPr id="186390" name="Group 171">
                  <a:extLst>
                    <a:ext uri="{FF2B5EF4-FFF2-40B4-BE49-F238E27FC236}">
                      <a16:creationId xmlns:a16="http://schemas.microsoft.com/office/drawing/2014/main" id="{A802357A-3338-416A-AD43-5B12120C89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24" y="1096"/>
                  <a:ext cx="507" cy="459"/>
                  <a:chOff x="1596" y="1881"/>
                  <a:chExt cx="507" cy="459"/>
                </a:xfrm>
              </p:grpSpPr>
              <p:sp>
                <p:nvSpPr>
                  <p:cNvPr id="186394" name="Oval 172">
                    <a:extLst>
                      <a:ext uri="{FF2B5EF4-FFF2-40B4-BE49-F238E27FC236}">
                        <a16:creationId xmlns:a16="http://schemas.microsoft.com/office/drawing/2014/main" id="{CE6B7580-CE5C-48F6-91E8-9403B1F50A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14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8</a:t>
                    </a:r>
                  </a:p>
                </p:txBody>
              </p:sp>
              <p:sp>
                <p:nvSpPr>
                  <p:cNvPr id="186395" name="Oval 173">
                    <a:extLst>
                      <a:ext uri="{FF2B5EF4-FFF2-40B4-BE49-F238E27FC236}">
                        <a16:creationId xmlns:a16="http://schemas.microsoft.com/office/drawing/2014/main" id="{51146C8E-D60B-4D88-80C2-743985814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96" y="215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7</a:t>
                    </a:r>
                  </a:p>
                </p:txBody>
              </p:sp>
              <p:sp>
                <p:nvSpPr>
                  <p:cNvPr id="186396" name="Oval 174">
                    <a:extLst>
                      <a:ext uri="{FF2B5EF4-FFF2-40B4-BE49-F238E27FC236}">
                        <a16:creationId xmlns:a16="http://schemas.microsoft.com/office/drawing/2014/main" id="{8CE3B959-DD4D-4BD2-BDF6-327D1D148E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92" y="1881"/>
                    <a:ext cx="189" cy="189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15</a:t>
                    </a:r>
                  </a:p>
                </p:txBody>
              </p:sp>
              <p:sp>
                <p:nvSpPr>
                  <p:cNvPr id="186397" name="Line 175">
                    <a:extLst>
                      <a:ext uri="{FF2B5EF4-FFF2-40B4-BE49-F238E27FC236}">
                        <a16:creationId xmlns:a16="http://schemas.microsoft.com/office/drawing/2014/main" id="{AC517834-9838-45CB-9C15-24D2DD0B73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745" y="2033"/>
                    <a:ext cx="66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6398" name="Line 176">
                    <a:extLst>
                      <a:ext uri="{FF2B5EF4-FFF2-40B4-BE49-F238E27FC236}">
                        <a16:creationId xmlns:a16="http://schemas.microsoft.com/office/drawing/2014/main" id="{156A36D3-6DB4-4C31-9E35-4EF1D85C484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945" y="2033"/>
                    <a:ext cx="55" cy="1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6391" name="Oval 177">
                  <a:extLst>
                    <a:ext uri="{FF2B5EF4-FFF2-40B4-BE49-F238E27FC236}">
                      <a16:creationId xmlns:a16="http://schemas.microsoft.com/office/drawing/2014/main" id="{54649E9F-19C7-4E9E-A11C-1CE8BE61C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61" y="814"/>
                  <a:ext cx="189" cy="189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29</a:t>
                  </a:r>
                </a:p>
              </p:txBody>
            </p:sp>
            <p:sp>
              <p:nvSpPr>
                <p:cNvPr id="186392" name="Line 178">
                  <a:extLst>
                    <a:ext uri="{FF2B5EF4-FFF2-40B4-BE49-F238E27FC236}">
                      <a16:creationId xmlns:a16="http://schemas.microsoft.com/office/drawing/2014/main" id="{7E2DE22D-EB58-4DEB-AB1C-804E87D059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00" y="967"/>
                  <a:ext cx="78" cy="1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6393" name="Line 179">
                  <a:extLst>
                    <a:ext uri="{FF2B5EF4-FFF2-40B4-BE49-F238E27FC236}">
                      <a16:creationId xmlns:a16="http://schemas.microsoft.com/office/drawing/2014/main" id="{41FC8628-1385-4F98-95FA-7422322B0F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01" y="978"/>
                  <a:ext cx="66" cy="1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6386" name="Oval 180">
                <a:extLst>
                  <a:ext uri="{FF2B5EF4-FFF2-40B4-BE49-F238E27FC236}">
                    <a16:creationId xmlns:a16="http://schemas.microsoft.com/office/drawing/2014/main" id="{A25294B8-ACFF-4BBF-A95D-AB45A93BE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52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58</a:t>
                </a:r>
              </a:p>
            </p:txBody>
          </p:sp>
          <p:sp>
            <p:nvSpPr>
              <p:cNvPr id="186387" name="Line 181">
                <a:extLst>
                  <a:ext uri="{FF2B5EF4-FFF2-40B4-BE49-F238E27FC236}">
                    <a16:creationId xmlns:a16="http://schemas.microsoft.com/office/drawing/2014/main" id="{3BD6A5F5-FB08-4E6B-ACCA-54A5861CA0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7" y="2711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388" name="Line 182">
                <a:extLst>
                  <a:ext uri="{FF2B5EF4-FFF2-40B4-BE49-F238E27FC236}">
                    <a16:creationId xmlns:a16="http://schemas.microsoft.com/office/drawing/2014/main" id="{EFE13736-3402-4301-B997-10662BE3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8" y="2689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86381" name="Oval 183">
              <a:extLst>
                <a:ext uri="{FF2B5EF4-FFF2-40B4-BE49-F238E27FC236}">
                  <a16:creationId xmlns:a16="http://schemas.microsoft.com/office/drawing/2014/main" id="{8970106F-ACA8-4DA9-81AA-A171A3818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5" y="2862"/>
              <a:ext cx="245" cy="2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</a:p>
          </p:txBody>
        </p:sp>
        <p:sp>
          <p:nvSpPr>
            <p:cNvPr id="186382" name="Line 184">
              <a:extLst>
                <a:ext uri="{FF2B5EF4-FFF2-40B4-BE49-F238E27FC236}">
                  <a16:creationId xmlns:a16="http://schemas.microsoft.com/office/drawing/2014/main" id="{40B6308E-A8A4-462D-B286-A00BCF3238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34" y="3100"/>
              <a:ext cx="222" cy="1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383" name="Line 185">
              <a:extLst>
                <a:ext uri="{FF2B5EF4-FFF2-40B4-BE49-F238E27FC236}">
                  <a16:creationId xmlns:a16="http://schemas.microsoft.com/office/drawing/2014/main" id="{1B33E1E5-E894-4777-8EB5-10B25294F8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8" y="3100"/>
              <a:ext cx="245" cy="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8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8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Oval 2">
            <a:extLst>
              <a:ext uri="{FF2B5EF4-FFF2-40B4-BE49-F238E27FC236}">
                <a16:creationId xmlns:a16="http://schemas.microsoft.com/office/drawing/2014/main" id="{22D9553E-4D08-415D-92CC-7959A471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0668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5" name="Text Box 3">
            <a:extLst>
              <a:ext uri="{FF2B5EF4-FFF2-40B4-BE49-F238E27FC236}">
                <a16:creationId xmlns:a16="http://schemas.microsoft.com/office/drawing/2014/main" id="{C1299328-6AD5-4F9C-B53C-E7F0E5BA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0360" y="96715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6" name="Oval 4">
            <a:extLst>
              <a:ext uri="{FF2B5EF4-FFF2-40B4-BE49-F238E27FC236}">
                <a16:creationId xmlns:a16="http://schemas.microsoft.com/office/drawing/2014/main" id="{326BB320-B55D-4FBF-8EDB-706EB7940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7" name="Oval 5">
            <a:extLst>
              <a:ext uri="{FF2B5EF4-FFF2-40B4-BE49-F238E27FC236}">
                <a16:creationId xmlns:a16="http://schemas.microsoft.com/office/drawing/2014/main" id="{1F1063F2-9D4D-40D1-A4A2-6892F2822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8" name="Oval 6">
            <a:extLst>
              <a:ext uri="{FF2B5EF4-FFF2-40B4-BE49-F238E27FC236}">
                <a16:creationId xmlns:a16="http://schemas.microsoft.com/office/drawing/2014/main" id="{7E84CD1B-3AFE-4059-8671-332FEF829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39" name="Oval 7">
            <a:extLst>
              <a:ext uri="{FF2B5EF4-FFF2-40B4-BE49-F238E27FC236}">
                <a16:creationId xmlns:a16="http://schemas.microsoft.com/office/drawing/2014/main" id="{F9F4A8A6-BA9A-47BC-8341-4D5BF625A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276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0" name="Oval 8">
            <a:extLst>
              <a:ext uri="{FF2B5EF4-FFF2-40B4-BE49-F238E27FC236}">
                <a16:creationId xmlns:a16="http://schemas.microsoft.com/office/drawing/2014/main" id="{540E480D-0498-44EC-A231-1A3684CDD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276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1" name="Oval 9">
            <a:extLst>
              <a:ext uri="{FF2B5EF4-FFF2-40B4-BE49-F238E27FC236}">
                <a16:creationId xmlns:a16="http://schemas.microsoft.com/office/drawing/2014/main" id="{7E661652-58AD-464F-B9EB-F8F12BA84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19600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2" name="Text Box 10">
            <a:extLst>
              <a:ext uri="{FF2B5EF4-FFF2-40B4-BE49-F238E27FC236}">
                <a16:creationId xmlns:a16="http://schemas.microsoft.com/office/drawing/2014/main" id="{702408B8-497A-4204-99CE-F6B87A431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057400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BDFDA95D-4D2C-423C-AEC6-AE36C1BB5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568" y="207498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9715A6A5-BD25-4D62-A2F9-6609854F8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361" y="2066192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7D7F0122-62D0-43A9-B598-66F7A5D7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200400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7414004-505C-4842-B8E8-1D13350E6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200400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7B85423F-2593-436C-B931-53B8ED31E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384" y="4343400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8" name="Line 16">
            <a:extLst>
              <a:ext uri="{FF2B5EF4-FFF2-40B4-BE49-F238E27FC236}">
                <a16:creationId xmlns:a16="http://schemas.microsoft.com/office/drawing/2014/main" id="{17728B6D-562B-4367-A9C1-94543CFD2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16764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49" name="Line 17">
            <a:extLst>
              <a:ext uri="{FF2B5EF4-FFF2-40B4-BE49-F238E27FC236}">
                <a16:creationId xmlns:a16="http://schemas.microsoft.com/office/drawing/2014/main" id="{A0202C06-D59E-4FD1-8BF4-1C85DB3180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524000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0" name="Line 18">
            <a:extLst>
              <a:ext uri="{FF2B5EF4-FFF2-40B4-BE49-F238E27FC236}">
                <a16:creationId xmlns:a16="http://schemas.microsoft.com/office/drawing/2014/main" id="{906B5DCE-46EB-4176-9B99-67F8D7A960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1524000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1" name="Line 19">
            <a:extLst>
              <a:ext uri="{FF2B5EF4-FFF2-40B4-BE49-F238E27FC236}">
                <a16:creationId xmlns:a16="http://schemas.microsoft.com/office/drawing/2014/main" id="{9F857F75-B0FD-464D-81E4-1B84F8548A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2667000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2" name="Line 20">
            <a:extLst>
              <a:ext uri="{FF2B5EF4-FFF2-40B4-BE49-F238E27FC236}">
                <a16:creationId xmlns:a16="http://schemas.microsoft.com/office/drawing/2014/main" id="{66ECCC92-6518-4093-84C2-06F22EA484D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667000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853" name="Line 21">
            <a:extLst>
              <a:ext uri="{FF2B5EF4-FFF2-40B4-BE49-F238E27FC236}">
                <a16:creationId xmlns:a16="http://schemas.microsoft.com/office/drawing/2014/main" id="{1286626D-934B-4C4C-8CFA-573F1C98F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38862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6" name="Text Box 22">
            <a:extLst>
              <a:ext uri="{FF2B5EF4-FFF2-40B4-BE49-F238E27FC236}">
                <a16:creationId xmlns:a16="http://schemas.microsoft.com/office/drawing/2014/main" id="{C5043CB6-020B-49A9-A0EE-9F269EFB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285875"/>
            <a:ext cx="267733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0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7" name="Text Box 23">
            <a:extLst>
              <a:ext uri="{FF2B5EF4-FFF2-40B4-BE49-F238E27FC236}">
                <a16:creationId xmlns:a16="http://schemas.microsoft.com/office/drawing/2014/main" id="{04F7FB4A-85D3-437C-8050-2CCD8E3BF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1514475"/>
            <a:ext cx="1058863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8" name="Rectangle 24">
            <a:extLst>
              <a:ext uri="{FF2B5EF4-FFF2-40B4-BE49-F238E27FC236}">
                <a16:creationId xmlns:a16="http://schemas.microsoft.com/office/drawing/2014/main" id="{804E03D5-A0C9-4E52-8AFE-3FDC2109A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362075"/>
            <a:ext cx="23622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49" name="Line 25">
            <a:extLst>
              <a:ext uri="{FF2B5EF4-FFF2-40B4-BE49-F238E27FC236}">
                <a16:creationId xmlns:a16="http://schemas.microsoft.com/office/drawing/2014/main" id="{9EBB3BC3-B803-4505-9CD0-23320B226A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9716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0" name="Line 26">
            <a:extLst>
              <a:ext uri="{FF2B5EF4-FFF2-40B4-BE49-F238E27FC236}">
                <a16:creationId xmlns:a16="http://schemas.microsoft.com/office/drawing/2014/main" id="{BBBE485C-E384-4022-8E5A-F662EECE78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6574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1" name="Line 27">
            <a:extLst>
              <a:ext uri="{FF2B5EF4-FFF2-40B4-BE49-F238E27FC236}">
                <a16:creationId xmlns:a16="http://schemas.microsoft.com/office/drawing/2014/main" id="{6C352109-3E4A-4F7B-BFFF-0F9E1D040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3432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2" name="Line 28">
            <a:extLst>
              <a:ext uri="{FF2B5EF4-FFF2-40B4-BE49-F238E27FC236}">
                <a16:creationId xmlns:a16="http://schemas.microsoft.com/office/drawing/2014/main" id="{A993C9AD-3F2A-4246-A867-8A3F23E5D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0290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3" name="Line 29">
            <a:extLst>
              <a:ext uri="{FF2B5EF4-FFF2-40B4-BE49-F238E27FC236}">
                <a16:creationId xmlns:a16="http://schemas.microsoft.com/office/drawing/2014/main" id="{91844EE9-A21E-449F-A20C-EB98DC383F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7148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4" name="Line 30">
            <a:extLst>
              <a:ext uri="{FF2B5EF4-FFF2-40B4-BE49-F238E27FC236}">
                <a16:creationId xmlns:a16="http://schemas.microsoft.com/office/drawing/2014/main" id="{F5567E79-01B1-4043-B323-BED806F4D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00675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5" name="Line 31">
            <a:extLst>
              <a:ext uri="{FF2B5EF4-FFF2-40B4-BE49-F238E27FC236}">
                <a16:creationId xmlns:a16="http://schemas.microsoft.com/office/drawing/2014/main" id="{559A6761-9D03-4C25-AEA4-C9E2CF5E8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13620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6" name="Text Box 32">
            <a:extLst>
              <a:ext uri="{FF2B5EF4-FFF2-40B4-BE49-F238E27FC236}">
                <a16:creationId xmlns:a16="http://schemas.microsoft.com/office/drawing/2014/main" id="{B32A2047-30AB-4D99-B884-32AC8E209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76275"/>
            <a:ext cx="2492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  parent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9900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59" name="AutoShape 35">
            <a:extLst>
              <a:ext uri="{FF2B5EF4-FFF2-40B4-BE49-F238E27FC236}">
                <a16:creationId xmlns:a16="http://schemas.microsoft.com/office/drawing/2014/main" id="{5D4A4158-41E5-4BCC-8983-589B0D935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5653088"/>
            <a:ext cx="2917825" cy="571500"/>
          </a:xfrm>
          <a:prstGeom prst="cloudCallout">
            <a:avLst>
              <a:gd name="adj1" fmla="val 64472"/>
              <a:gd name="adj2" fmla="val -232500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如何找孩子结点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4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15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5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5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54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46" grpId="0" autoUpdateAnimBg="0"/>
      <p:bldP spid="154647" grpId="0" autoUpdateAnimBg="0"/>
      <p:bldP spid="154648" grpId="0" animBg="1"/>
      <p:bldP spid="154656" grpId="0" autoUpdateAnimBg="0"/>
      <p:bldP spid="154659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对任意非空集合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</a:t>
                </a:r>
                <a:endParaRPr lang="en-US" altLang="zh-CN" dirty="0">
                  <a:solidFill>
                    <a:srgbClr val="00B05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eqArr>
                              <m:eqArrPr>
                                <m:ctrlPr>
                                  <a:rPr lang="en-US" altLang="zh-CN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28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含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个叶子</m:t>
                                </m:r>
                                <m:r>
                                  <a:rPr lang="zh-CN" altLang="en-US" sz="2800" i="1" dirty="0">
                                    <a:latin typeface="Cambria Math" panose="02040503050406030204" pitchFamily="18" charset="0"/>
                                  </a:rPr>
                                  <m:t>的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二叉树</m:t>
                                </m:r>
                              </m:e>
                              <m:e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其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权值</m:t>
                                </m:r>
                                <m:r>
                                  <a:rPr lang="zh-CN" altLang="en-US" sz="2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分别为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altLang="zh-CN" sz="2800" b="0" i="1" baseline="-25000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𝑤𝑛</m:t>
                                </m:r>
                              </m:e>
                            </m:eqAr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altLang="zh-CN" sz="280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wpl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28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latin typeface="Cambria" panose="02040503050406030204" pitchFamily="18" charset="0"/>
                  </a:rPr>
                  <a:t>当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|&gt;1</a:t>
                </a:r>
                <a:r>
                  <a:rPr lang="zh-CN" altLang="en-US" dirty="0">
                    <a:latin typeface="Cambria" panose="02040503050406030204" pitchFamily="18" charset="0"/>
                  </a:rPr>
                  <a:t>时，根据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</a:t>
                </a:r>
                <a:r>
                  <a:rPr lang="en-US" altLang="zh-CN" i="1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,…,</a:t>
                </a:r>
                <a:r>
                  <a:rPr lang="en-US" altLang="zh-CN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定义：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Hans-HK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altLang="zh-Hans-HK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i="1" dirty="0" err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Hans-HK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HK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Hans-HK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zh-CN" altLang="en-US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br>
                  <a:rPr lang="en-US" altLang="zh-Hans-HK" dirty="0">
                    <a:latin typeface="Cambria" panose="02040503050406030204" pitchFamily="18" charset="0"/>
                    <a:ea typeface="Cambria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其中</m:t>
                    </m:r>
                  </m:oMath>
                </a14:m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en-US" altLang="zh-Hans-HK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,w</a:t>
                </a:r>
                <a:r>
                  <a:rPr lang="en-US" altLang="zh-Hans-HK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dirty="0">
                    <a:latin typeface="Cambria" panose="02040503050406030204" pitchFamily="18" charset="0"/>
                  </a:rPr>
                  <a:t>为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zh-CN" altLang="en-US" dirty="0">
                    <a:latin typeface="Cambria" panose="02040503050406030204" pitchFamily="18" charset="0"/>
                  </a:rPr>
                  <a:t>中值最小的两个元素。</a:t>
                </a:r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spcBef>
                    <a:spcPts val="2400"/>
                  </a:spcBef>
                  <a:buNone/>
                </a:pPr>
                <a:r>
                  <a:rPr lang="zh-CN" altLang="en-US" dirty="0">
                    <a:solidFill>
                      <a:schemeClr val="tx2"/>
                    </a:solidFill>
                    <a:latin typeface="Cambria" panose="02040503050406030204" pitchFamily="18" charset="0"/>
                  </a:rPr>
                  <a:t>例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n-US" altLang="zh-CN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1,5,3,7,8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  <a:sym typeface="Wingdings" panose="05000000000000000000" pitchFamily="2" charset="2"/>
                  </a:rPr>
                  <a:t></a:t>
                </a:r>
                <a:r>
                  <a:rPr lang="zh-CN" altLang="en-US" dirty="0">
                    <a:latin typeface="Cambria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altLang="zh-CN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={</a:t>
                </a:r>
                <a:r>
                  <a:rPr lang="en-US" altLang="zh-CN" dirty="0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5,4,7,8</a:t>
                </a:r>
                <a:r>
                  <a:rPr lang="en-US" altLang="zh-CN" dirty="0">
                    <a:latin typeface="Cambria" panose="02040503050406030204" pitchFamily="18" charset="0"/>
                    <a:ea typeface="Cambria" panose="02040503050406030204" pitchFamily="18" charset="0"/>
                  </a:rPr>
                  <a:t>}</a:t>
                </a:r>
                <a:r>
                  <a:rPr lang="zh-CN" altLang="en-US" dirty="0">
                    <a:latin typeface="Cambria" panose="02040503050406030204" pitchFamily="18" charset="0"/>
                  </a:rPr>
                  <a:t>。</a:t>
                </a:r>
                <a:endParaRPr lang="zh-Hans-HK" altLang="en-US" dirty="0"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7143" y="1452564"/>
                <a:ext cx="7324015" cy="5035786"/>
              </a:xfrm>
              <a:blipFill>
                <a:blip r:embed="rId2"/>
                <a:stretch>
                  <a:fillRect l="-2082" t="-1937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9628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ans-HK" sz="280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altLang="zh-Hans-HK" sz="2800" b="0" i="1" u="sng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∖</m:t>
                      </m:r>
                      <m:r>
                        <m:rPr>
                          <m:lit/>
                        </m:rPr>
                        <a:rPr lang="en-US" altLang="zh-Hans-HK" sz="2800" i="1" u="sng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i="1" u="sng" dirty="0" err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Hans-HK" sz="2800" i="1" u="sng" dirty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⋃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ans-HK" sz="2800" b="0" i="1" u="sng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Hans-HK" sz="2800" b="0" i="1" u="sng" dirty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 u="sng" dirty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800" b="0" i="1" u="sng" dirty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800" u="sng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b="1" dirty="0">
                    <a:latin typeface="Cambria" panose="02040503050406030204" pitchFamily="18" charset="0"/>
                  </a:rPr>
                  <a:t>定理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：当</a:t>
                </a:r>
                <a:r>
                  <a:rPr lang="en-US" altLang="zh-CN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n&gt;1</a:t>
                </a:r>
                <a:r>
                  <a:rPr lang="zh-CN" altLang="en-US" sz="2800" dirty="0">
                    <a:latin typeface="Cambria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sz="2800" b="0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)+(</m:t>
                    </m:r>
                    <m:r>
                      <a:rPr lang="en-US" altLang="zh-CN" sz="28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i="1" baseline="-25000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i="1" dirty="0" err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sz="2800" b="0" i="1" baseline="-25000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" panose="02040503050406030204" pitchFamily="18" charset="0"/>
                  </a:rPr>
                  <a:t>。</a:t>
                </a:r>
                <a:endParaRPr lang="en-US" altLang="zh-CN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latin typeface="Cambria" panose="02040503050406030204" pitchFamily="18" charset="0"/>
                  </a:rPr>
                  <a:t>证明：</a:t>
                </a: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先证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按下图所示规则从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2"/>
                <a:stretch>
                  <a:fillRect l="-1623" r="-850" b="-351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组合 72">
            <a:extLst>
              <a:ext uri="{FF2B5EF4-FFF2-40B4-BE49-F238E27FC236}">
                <a16:creationId xmlns:a16="http://schemas.microsoft.com/office/drawing/2014/main" id="{FC41C6B9-0429-4418-AF4B-A34E7D27A070}"/>
              </a:ext>
            </a:extLst>
          </p:cNvPr>
          <p:cNvGrpSpPr/>
          <p:nvPr/>
        </p:nvGrpSpPr>
        <p:grpSpPr>
          <a:xfrm>
            <a:off x="457774" y="4466856"/>
            <a:ext cx="2071417" cy="1992308"/>
            <a:chOff x="457774" y="4466856"/>
            <a:chExt cx="2071417" cy="199230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878132" y="5524973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457774" y="5702860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1053230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1228328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1527239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1403426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6775341-0097-41FD-8110-E7EC1056463B}"/>
                </a:ext>
              </a:extLst>
            </p:cNvPr>
            <p:cNvSpPr/>
            <p:nvPr/>
          </p:nvSpPr>
          <p:spPr bwMode="auto">
            <a:xfrm>
              <a:off x="576195" y="4497345"/>
              <a:ext cx="1952996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1527239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1454711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1909262" y="4997926"/>
              <a:ext cx="546973" cy="70493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1826150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576195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9D23539C-340F-4FB7-B205-BE2C59DAB1FF}"/>
              </a:ext>
            </a:extLst>
          </p:cNvPr>
          <p:cNvGrpSpPr/>
          <p:nvPr/>
        </p:nvGrpSpPr>
        <p:grpSpPr>
          <a:xfrm>
            <a:off x="2755574" y="4466856"/>
            <a:ext cx="2108208" cy="2214505"/>
            <a:chOff x="2755574" y="4466856"/>
            <a:chExt cx="2108208" cy="2214505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68453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910786" y="4466856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37239" y="615814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5" y="4611416"/>
            <a:ext cx="39423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 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</a:t>
            </a:r>
            <a:r>
              <a:rPr lang="en-US" altLang="zh-CN" sz="2800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3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再证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sz="2800" b="0" i="1" dirty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altLang="zh-CN" sz="28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wpl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 dirty="0" err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 dirty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sz="2800" i="1" baseline="-25000" dirty="0" err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Hans-HK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Hans-HK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不妨设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)=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(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altLang="zh-CN" sz="2800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，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即，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是当输入权值集合为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时的带权路径长度最小的一棵树。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不失一般性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，可设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j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和</a:t>
                </a:r>
                <a:r>
                  <a:rPr lang="en-US" altLang="zh-CN" sz="2800" i="1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</a:t>
                </a:r>
                <a:r>
                  <a:rPr lang="en-US" altLang="zh-CN" sz="2800" i="1" baseline="-25000" dirty="0" err="1">
                    <a:solidFill>
                      <a:srgbClr val="00206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k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在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中处于最深一层并且它们是兄弟（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否则可调整达到这点且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wpl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不变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）</a:t>
                </a:r>
                <a:endParaRPr lang="en-US" altLang="zh-CN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     然后，按下图所示规则从</a:t>
                </a:r>
                <a:r>
                  <a:rPr lang="en-US" altLang="zh-CN" sz="2800" i="1" dirty="0">
                    <a:solidFill>
                      <a:srgbClr val="00B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构造一棵树</a:t>
                </a:r>
                <a:r>
                  <a:rPr lang="en-US" altLang="zh-CN" sz="2800" i="1" dirty="0">
                    <a:solidFill>
                      <a:srgbClr val="92D05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T'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Cambria" panose="02040503050406030204" pitchFamily="18" charset="0"/>
                  </a:rPr>
                  <a:t>：</a:t>
                </a:r>
                <a:endParaRPr lang="en-US" altLang="zh-Hans-HK" sz="2800" dirty="0">
                  <a:solidFill>
                    <a:srgbClr val="9933FF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E867ADC-424C-4B62-A62C-C8AE06A67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6851" y="1394195"/>
                <a:ext cx="7889132" cy="3122605"/>
              </a:xfrm>
              <a:blipFill>
                <a:blip r:embed="rId3"/>
                <a:stretch>
                  <a:fillRect l="-1623" t="-2734" r="-1159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D6775341-0097-41FD-8110-E7EC1056463B}"/>
              </a:ext>
            </a:extLst>
          </p:cNvPr>
          <p:cNvSpPr/>
          <p:nvPr/>
        </p:nvSpPr>
        <p:spPr bwMode="auto">
          <a:xfrm>
            <a:off x="2803097" y="4436705"/>
            <a:ext cx="1952996" cy="196181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E96F6CA-71F1-4528-A313-B319FDC641B4}"/>
              </a:ext>
            </a:extLst>
          </p:cNvPr>
          <p:cNvGrpSpPr/>
          <p:nvPr/>
        </p:nvGrpSpPr>
        <p:grpSpPr>
          <a:xfrm>
            <a:off x="2743102" y="4456664"/>
            <a:ext cx="1998461" cy="1921347"/>
            <a:chOff x="6911234" y="2675969"/>
            <a:chExt cx="1998461" cy="1921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06E428F-C5CF-4656-BA61-9CF938102FD9}"/>
                </a:ext>
              </a:extLst>
            </p:cNvPr>
            <p:cNvSpPr/>
            <p:nvPr/>
          </p:nvSpPr>
          <p:spPr bwMode="auto">
            <a:xfrm>
              <a:off x="7331592" y="3840160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6A241D9-E776-463B-8371-00C4505C5284}"/>
                </a:ext>
              </a:extLst>
            </p:cNvPr>
            <p:cNvSpPr txBox="1"/>
            <p:nvPr/>
          </p:nvSpPr>
          <p:spPr>
            <a:xfrm>
              <a:off x="6911234" y="4018047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+w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B33C357-7EDE-44FE-81E4-38596F21EF10}"/>
                </a:ext>
              </a:extLst>
            </p:cNvPr>
            <p:cNvCxnSpPr>
              <a:stCxn id="4" idx="0"/>
              <a:endCxn id="8" idx="3"/>
            </p:cNvCxnSpPr>
            <p:nvPr/>
          </p:nvCxnSpPr>
          <p:spPr bwMode="auto">
            <a:xfrm flipV="1">
              <a:off x="7506690" y="3676489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643FBFE-20CE-4B16-A004-5B9177FEFEBC}"/>
                </a:ext>
              </a:extLst>
            </p:cNvPr>
            <p:cNvSpPr/>
            <p:nvPr/>
          </p:nvSpPr>
          <p:spPr bwMode="auto">
            <a:xfrm>
              <a:off x="7681788" y="3377578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8CD19A-3ADE-44AD-94AA-A1898D822404}"/>
                </a:ext>
              </a:extLst>
            </p:cNvPr>
            <p:cNvSpPr/>
            <p:nvPr/>
          </p:nvSpPr>
          <p:spPr bwMode="auto">
            <a:xfrm>
              <a:off x="7980699" y="2942226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FC617DF-6F76-4F81-B51D-CBB875C48020}"/>
                </a:ext>
              </a:extLst>
            </p:cNvPr>
            <p:cNvCxnSpPr>
              <a:stCxn id="8" idx="0"/>
              <a:endCxn id="13" idx="3"/>
            </p:cNvCxnSpPr>
            <p:nvPr/>
          </p:nvCxnSpPr>
          <p:spPr bwMode="auto">
            <a:xfrm flipV="1">
              <a:off x="7856886" y="3241137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81CA8BBA-6050-41D3-B875-C46B1B1C40DA}"/>
                </a:ext>
              </a:extLst>
            </p:cNvPr>
            <p:cNvCxnSpPr>
              <a:stCxn id="8" idx="5"/>
              <a:endCxn id="33" idx="0"/>
            </p:cNvCxnSpPr>
            <p:nvPr/>
          </p:nvCxnSpPr>
          <p:spPr bwMode="auto">
            <a:xfrm>
              <a:off x="7980699" y="3676489"/>
              <a:ext cx="200959" cy="1576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5566D80B-2256-4D18-9C8D-A10577245E5F}"/>
                </a:ext>
              </a:extLst>
            </p:cNvPr>
            <p:cNvSpPr/>
            <p:nvPr/>
          </p:nvSpPr>
          <p:spPr bwMode="auto">
            <a:xfrm>
              <a:off x="7908171" y="3834095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B5C26D1-9CD3-43E5-AF5D-73EF8BE2FF15}"/>
                </a:ext>
              </a:extLst>
            </p:cNvPr>
            <p:cNvSpPr/>
            <p:nvPr/>
          </p:nvSpPr>
          <p:spPr bwMode="auto">
            <a:xfrm>
              <a:off x="8362722" y="3313112"/>
              <a:ext cx="546973" cy="763221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C32C00B0-F2C2-4311-BFF3-D1FE3082F997}"/>
                </a:ext>
              </a:extLst>
            </p:cNvPr>
            <p:cNvCxnSpPr>
              <a:stCxn id="13" idx="5"/>
              <a:endCxn id="36" idx="0"/>
            </p:cNvCxnSpPr>
            <p:nvPr/>
          </p:nvCxnSpPr>
          <p:spPr bwMode="auto">
            <a:xfrm>
              <a:off x="8279610" y="3241137"/>
              <a:ext cx="356599" cy="719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978E71D-9790-4396-8467-E6ADBE8FB95A}"/>
                </a:ext>
              </a:extLst>
            </p:cNvPr>
            <p:cNvSpPr txBox="1"/>
            <p:nvPr/>
          </p:nvSpPr>
          <p:spPr>
            <a:xfrm>
              <a:off x="6947979" y="267596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92D050"/>
                  </a:solidFill>
                </a:rPr>
                <a:t>T'</a:t>
              </a:r>
              <a:endParaRPr lang="zh-Hans-HK" altLang="en-US" sz="2800" dirty="0"/>
            </a:p>
          </p:txBody>
        </p:sp>
      </p:grpSp>
      <p:sp>
        <p:nvSpPr>
          <p:cNvPr id="61" name="箭头: 燕尾形 60">
            <a:extLst>
              <a:ext uri="{FF2B5EF4-FFF2-40B4-BE49-F238E27FC236}">
                <a16:creationId xmlns:a16="http://schemas.microsoft.com/office/drawing/2014/main" id="{125D5501-ABAD-4FC7-9A85-B538799CAE28}"/>
              </a:ext>
            </a:extLst>
          </p:cNvPr>
          <p:cNvSpPr/>
          <p:nvPr/>
        </p:nvSpPr>
        <p:spPr bwMode="auto">
          <a:xfrm>
            <a:off x="2447910" y="5506833"/>
            <a:ext cx="433260" cy="350196"/>
          </a:xfrm>
          <a:prstGeom prst="notched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7C1350E-E0BE-49CC-8DC9-6C6F4EA378ED}"/>
              </a:ext>
            </a:extLst>
          </p:cNvPr>
          <p:cNvGrpSpPr/>
          <p:nvPr/>
        </p:nvGrpSpPr>
        <p:grpSpPr>
          <a:xfrm>
            <a:off x="428017" y="4405467"/>
            <a:ext cx="2108208" cy="2262152"/>
            <a:chOff x="2755574" y="4467849"/>
            <a:chExt cx="2108208" cy="2262152"/>
          </a:xfrm>
        </p:grpSpPr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96BB40F-70E2-42DF-9EF1-77FD764A71EF}"/>
                </a:ext>
              </a:extLst>
            </p:cNvPr>
            <p:cNvSpPr/>
            <p:nvPr/>
          </p:nvSpPr>
          <p:spPr bwMode="auto">
            <a:xfrm>
              <a:off x="3212723" y="5524973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DADBC2A7-22B1-4520-B3CE-92491EDC6580}"/>
                </a:ext>
              </a:extLst>
            </p:cNvPr>
            <p:cNvCxnSpPr>
              <a:stCxn id="43" idx="0"/>
              <a:endCxn id="46" idx="3"/>
            </p:cNvCxnSpPr>
            <p:nvPr/>
          </p:nvCxnSpPr>
          <p:spPr bwMode="auto">
            <a:xfrm flipV="1">
              <a:off x="3387821" y="5361302"/>
              <a:ext cx="226383" cy="16367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9EA2576-9DC2-4500-9BFD-76C602BBA83C}"/>
                </a:ext>
              </a:extLst>
            </p:cNvPr>
            <p:cNvSpPr/>
            <p:nvPr/>
          </p:nvSpPr>
          <p:spPr bwMode="auto">
            <a:xfrm>
              <a:off x="3562919" y="5062391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F63F5C00-0893-43A3-8511-FE7BF97F2994}"/>
                </a:ext>
              </a:extLst>
            </p:cNvPr>
            <p:cNvSpPr/>
            <p:nvPr/>
          </p:nvSpPr>
          <p:spPr bwMode="auto">
            <a:xfrm>
              <a:off x="3861830" y="4627039"/>
              <a:ext cx="350196" cy="35019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1891520F-2F46-4804-A7C9-D137308F7C32}"/>
                </a:ext>
              </a:extLst>
            </p:cNvPr>
            <p:cNvCxnSpPr>
              <a:stCxn id="46" idx="0"/>
              <a:endCxn id="47" idx="3"/>
            </p:cNvCxnSpPr>
            <p:nvPr/>
          </p:nvCxnSpPr>
          <p:spPr bwMode="auto">
            <a:xfrm flipV="1">
              <a:off x="3738017" y="4925950"/>
              <a:ext cx="175098" cy="1364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972A51A-EB60-4D08-B297-3C96CF30665C}"/>
                </a:ext>
              </a:extLst>
            </p:cNvPr>
            <p:cNvSpPr/>
            <p:nvPr/>
          </p:nvSpPr>
          <p:spPr bwMode="auto">
            <a:xfrm>
              <a:off x="2755574" y="4497345"/>
              <a:ext cx="2108208" cy="1961819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E62FD7D-3714-47A6-ADB1-C5D5269C2E3B}"/>
                </a:ext>
              </a:extLst>
            </p:cNvPr>
            <p:cNvCxnSpPr>
              <a:stCxn id="46" idx="5"/>
              <a:endCxn id="51" idx="0"/>
            </p:cNvCxnSpPr>
            <p:nvPr/>
          </p:nvCxnSpPr>
          <p:spPr bwMode="auto">
            <a:xfrm>
              <a:off x="3861830" y="5361302"/>
              <a:ext cx="200959" cy="15760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5E562E4-88B3-4270-B93F-EC81DF6ED60D}"/>
                </a:ext>
              </a:extLst>
            </p:cNvPr>
            <p:cNvSpPr/>
            <p:nvPr/>
          </p:nvSpPr>
          <p:spPr bwMode="auto">
            <a:xfrm>
              <a:off x="3789302" y="5518909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272D577-8459-4ECF-B180-D828A827EF13}"/>
                </a:ext>
              </a:extLst>
            </p:cNvPr>
            <p:cNvSpPr/>
            <p:nvPr/>
          </p:nvSpPr>
          <p:spPr bwMode="auto">
            <a:xfrm>
              <a:off x="4243853" y="4997926"/>
              <a:ext cx="546973" cy="751364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311829B8-2D79-4EE9-9B13-E4DC0A187009}"/>
                </a:ext>
              </a:extLst>
            </p:cNvPr>
            <p:cNvCxnSpPr>
              <a:stCxn id="47" idx="5"/>
              <a:endCxn id="52" idx="0"/>
            </p:cNvCxnSpPr>
            <p:nvPr/>
          </p:nvCxnSpPr>
          <p:spPr bwMode="auto">
            <a:xfrm>
              <a:off x="4160741" y="4925950"/>
              <a:ext cx="356599" cy="7197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BF280A26-764D-46D7-8D40-8DAD6873DBB2}"/>
                </a:ext>
              </a:extLst>
            </p:cNvPr>
            <p:cNvSpPr txBox="1"/>
            <p:nvPr/>
          </p:nvSpPr>
          <p:spPr>
            <a:xfrm>
              <a:off x="2755574" y="4467849"/>
              <a:ext cx="5593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i="1" dirty="0">
                  <a:solidFill>
                    <a:srgbClr val="00B050"/>
                  </a:solidFill>
                </a:rPr>
                <a:t>T</a:t>
              </a:r>
              <a:endParaRPr lang="zh-Hans-HK" altLang="en-US" sz="2800" dirty="0">
                <a:solidFill>
                  <a:srgbClr val="00B050"/>
                </a:solidFill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ADC87EAD-A1D2-460A-B7C3-3E03B2EDB99D}"/>
                </a:ext>
              </a:extLst>
            </p:cNvPr>
            <p:cNvSpPr/>
            <p:nvPr/>
          </p:nvSpPr>
          <p:spPr bwMode="auto">
            <a:xfrm>
              <a:off x="2787353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BF019A98-AD3B-4507-B87B-398133DFA100}"/>
                </a:ext>
              </a:extLst>
            </p:cNvPr>
            <p:cNvSpPr/>
            <p:nvPr/>
          </p:nvSpPr>
          <p:spPr bwMode="auto">
            <a:xfrm>
              <a:off x="3325406" y="6053771"/>
              <a:ext cx="350196" cy="350196"/>
            </a:xfrm>
            <a:prstGeom prst="ellipse">
              <a:avLst/>
            </a:prstGeom>
            <a:solidFill>
              <a:srgbClr val="9933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971E76F-E0BE-438A-954F-BF6C9FA9AB92}"/>
                </a:ext>
              </a:extLst>
            </p:cNvPr>
            <p:cNvCxnSpPr>
              <a:stCxn id="56" idx="0"/>
              <a:endCxn id="43" idx="3"/>
            </p:cNvCxnSpPr>
            <p:nvPr/>
          </p:nvCxnSpPr>
          <p:spPr bwMode="auto">
            <a:xfrm flipV="1">
              <a:off x="2962451" y="5823884"/>
              <a:ext cx="301557" cy="22988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A5C0AA84-E6AB-4DB2-A3A3-8511AF086466}"/>
                </a:ext>
              </a:extLst>
            </p:cNvPr>
            <p:cNvCxnSpPr>
              <a:stCxn id="57" idx="0"/>
              <a:endCxn id="43" idx="4"/>
            </p:cNvCxnSpPr>
            <p:nvPr/>
          </p:nvCxnSpPr>
          <p:spPr bwMode="auto">
            <a:xfrm flipH="1" flipV="1">
              <a:off x="3387821" y="5875169"/>
              <a:ext cx="112683" cy="17860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298CC10-384F-4D79-BDD2-8837894865CD}"/>
                </a:ext>
              </a:extLst>
            </p:cNvPr>
            <p:cNvSpPr txBox="1"/>
            <p:nvPr/>
          </p:nvSpPr>
          <p:spPr>
            <a:xfrm>
              <a:off x="2817783" y="6206781"/>
              <a:ext cx="6423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j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7F2FF8AE-DDB6-4CDF-85DE-EEBDB742659F}"/>
                </a:ext>
              </a:extLst>
            </p:cNvPr>
            <p:cNvSpPr txBox="1"/>
            <p:nvPr/>
          </p:nvSpPr>
          <p:spPr>
            <a:xfrm>
              <a:off x="3573840" y="6122734"/>
              <a:ext cx="11153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i="1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w</a:t>
              </a:r>
              <a:r>
                <a:rPr lang="en-US" altLang="zh-CN" sz="2800" i="1" baseline="-25000" dirty="0" err="1">
                  <a:solidFill>
                    <a:srgbClr val="00206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  <a:endParaRPr lang="zh-Hans-HK" altLang="en-US" sz="2800" i="1" baseline="-25000" dirty="0">
                <a:solidFill>
                  <a:srgbClr val="002060"/>
                </a:solidFill>
                <a:latin typeface="Cambria" panose="02040503050406030204" pitchFamily="18" charset="0"/>
              </a:endParaRPr>
            </a:p>
          </p:txBody>
        </p: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4D9889AB-C1E5-43A4-896D-B6199C24EB9C}"/>
              </a:ext>
            </a:extLst>
          </p:cNvPr>
          <p:cNvSpPr txBox="1"/>
          <p:nvPr/>
        </p:nvSpPr>
        <p:spPr>
          <a:xfrm>
            <a:off x="4987594" y="4611416"/>
            <a:ext cx="4156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易知</a:t>
            </a:r>
            <a:r>
              <a:rPr lang="en-US" altLang="zh-CN" sz="2800" dirty="0">
                <a:solidFill>
                  <a:srgbClr val="993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，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</a:rPr>
              <a:t>因此，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b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   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)-(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zh-Hans-HK" altLang="en-US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34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1" grpId="0" animBg="1"/>
      <p:bldP spid="6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440E5-6B60-49B2-BFB7-64FA987E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latin typeface="Cambbria"/>
              </a:rPr>
              <a:t>证明以上算法能找到</a:t>
            </a:r>
            <a:r>
              <a:rPr lang="en-US" altLang="zh-CN" sz="4000" dirty="0">
                <a:latin typeface="Cambbria"/>
              </a:rPr>
              <a:t>Huffman</a:t>
            </a:r>
            <a:r>
              <a:rPr lang="zh-CN" altLang="en-US" sz="4000" dirty="0">
                <a:latin typeface="Cambbria"/>
              </a:rPr>
              <a:t>树</a:t>
            </a:r>
            <a:endParaRPr lang="zh-Hans-HK" altLang="en-US" sz="4000" dirty="0">
              <a:latin typeface="Cambbri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867ADC-424C-4B62-A62C-C8AE06A67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50" y="1481743"/>
            <a:ext cx="8083685" cy="369337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上述定理蕴含着前述算法的正确性</a:t>
            </a:r>
            <a:r>
              <a:rPr lang="en-US" altLang="zh-CN" sz="2800" dirty="0">
                <a:latin typeface="Cambria" panose="02040503050406030204" pitchFamily="18" charset="0"/>
              </a:rPr>
              <a:t>: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算法本质上是将问题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规约到问题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zh-CN" altLang="en-US" sz="2800" dirty="0">
                <a:latin typeface="Cambria" panose="02040503050406030204" pitchFamily="18" charset="0"/>
              </a:rPr>
              <a:t>当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|&gt;1</a:t>
            </a:r>
            <a:r>
              <a:rPr lang="en-US" altLang="zh-CN" sz="2800" dirty="0">
                <a:latin typeface="Cambria" panose="02040503050406030204" pitchFamily="18" charset="0"/>
              </a:rPr>
              <a:t>) 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        如果算法对问题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zh-CN" altLang="en-US" sz="2800" dirty="0">
                <a:latin typeface="Cambria" panose="02040503050406030204" pitchFamily="18" charset="0"/>
              </a:rPr>
              <a:t>给出的是解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T’</a:t>
            </a:r>
            <a:r>
              <a:rPr lang="zh-CN" altLang="en-US" sz="2800" dirty="0">
                <a:latin typeface="Cambria" panose="02040503050406030204" pitchFamily="18" charset="0"/>
              </a:rPr>
              <a:t>，则算法对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zh-CN" altLang="en-US" sz="2800" dirty="0">
                <a:latin typeface="Cambria" panose="02040503050406030204" pitchFamily="18" charset="0"/>
              </a:rPr>
              <a:t>给出的解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zh-CN" altLang="en-US" sz="2800" dirty="0">
                <a:latin typeface="Cambria" panose="02040503050406030204" pitchFamily="18" charset="0"/>
              </a:rPr>
              <a:t>满足 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。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>
                <a:latin typeface="Cambbria"/>
              </a:rPr>
              <a:t>        根据归纳假设，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T'</a:t>
            </a:r>
            <a:r>
              <a:rPr lang="en-US" altLang="zh-CN" sz="2800" dirty="0">
                <a:latin typeface="Cambbria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bria"/>
              </a:rPr>
              <a:t>wpl</a:t>
            </a:r>
            <a:r>
              <a:rPr lang="en-US" altLang="zh-CN" sz="2800" dirty="0">
                <a:latin typeface="Cambbria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bria"/>
              </a:rPr>
              <a:t>W'</a:t>
            </a:r>
            <a:r>
              <a:rPr lang="en-US" altLang="zh-CN" sz="2800" dirty="0">
                <a:latin typeface="Cambbria"/>
              </a:rPr>
              <a:t>)</a:t>
            </a:r>
            <a:r>
              <a:rPr lang="zh-CN" altLang="en-US" sz="2800" dirty="0">
                <a:latin typeface="Cambbria"/>
              </a:rPr>
              <a:t>，因此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 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92D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W'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)+(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j</a:t>
            </a:r>
            <a:r>
              <a:rPr lang="en-US" altLang="zh-CN" sz="2800" i="1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+w</a:t>
            </a:r>
            <a:r>
              <a:rPr lang="en-US" altLang="zh-CN" sz="2800" i="1" baseline="-25000" dirty="0" err="1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sz="2800" dirty="0">
                <a:latin typeface="+mn-ea"/>
              </a:rPr>
              <a:t>最</a:t>
            </a:r>
            <a:r>
              <a:rPr lang="zh-CN" altLang="en-US" sz="2800" dirty="0">
                <a:latin typeface="Cambria" panose="02040503050406030204" pitchFamily="18" charset="0"/>
              </a:rPr>
              <a:t>后面这个等式根据以上定理）即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T</a:t>
            </a:r>
            <a:r>
              <a:rPr lang="en-US" altLang="zh-CN" sz="2800" dirty="0">
                <a:latin typeface="Cambria" panose="02040503050406030204" pitchFamily="18" charset="0"/>
              </a:rPr>
              <a:t>)=</a:t>
            </a:r>
            <a:r>
              <a:rPr lang="en-US" altLang="zh-CN" sz="2800" dirty="0" err="1">
                <a:solidFill>
                  <a:srgbClr val="00B0F0"/>
                </a:solidFill>
                <a:latin typeface="Cambria" panose="02040503050406030204" pitchFamily="18" charset="0"/>
              </a:rPr>
              <a:t>wpl</a:t>
            </a:r>
            <a:r>
              <a:rPr lang="en-US" altLang="zh-CN" sz="2800" dirty="0">
                <a:latin typeface="Cambria" panose="02040503050406030204" pitchFamily="18" charset="0"/>
              </a:rPr>
              <a:t>(</a:t>
            </a:r>
            <a:r>
              <a:rPr lang="en-US" altLang="zh-CN" sz="2800" i="1" dirty="0">
                <a:solidFill>
                  <a:srgbClr val="00B050"/>
                </a:solidFill>
                <a:latin typeface="Cambria" panose="02040503050406030204" pitchFamily="18" charset="0"/>
              </a:rPr>
              <a:t>W</a:t>
            </a:r>
            <a:r>
              <a:rPr lang="en-US" altLang="zh-CN" sz="2800" dirty="0">
                <a:latin typeface="Cambria" panose="02040503050406030204" pitchFamily="18" charset="0"/>
              </a:rPr>
              <a:t>)</a:t>
            </a:r>
            <a:r>
              <a:rPr lang="zh-CN" altLang="en-US" sz="2800" dirty="0">
                <a:latin typeface="Cambria" panose="02040503050406030204" pitchFamily="18" charset="0"/>
              </a:rPr>
              <a:t>。</a:t>
            </a:r>
            <a:endParaRPr lang="en-US" altLang="zh-Hans-HK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B103A256-809E-4667-80A2-F5FD6E74F3C1}"/>
              </a:ext>
            </a:extLst>
          </p:cNvPr>
          <p:cNvSpPr txBox="1">
            <a:spLocks/>
          </p:cNvSpPr>
          <p:nvPr/>
        </p:nvSpPr>
        <p:spPr bwMode="auto">
          <a:xfrm>
            <a:off x="1060314" y="5299344"/>
            <a:ext cx="6050605" cy="1240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Huffman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bria"/>
              </a:rPr>
              <a:t>树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的求法是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贪心算法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！</a:t>
            </a:r>
            <a:endParaRPr lang="en-US" altLang="zh-CN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另外，这个算法用到了</a:t>
            </a:r>
            <a:r>
              <a:rPr lang="zh-CN" altLang="en-US" sz="28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规约思想</a:t>
            </a:r>
            <a:r>
              <a:rPr lang="zh-CN" altLang="en-US" sz="2800" kern="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。</a:t>
            </a:r>
            <a:endParaRPr lang="en-US" altLang="zh-Hans-HK" sz="2800" kern="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451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>
            <a:extLst>
              <a:ext uri="{FF2B5EF4-FFF2-40B4-BE49-F238E27FC236}">
                <a16:creationId xmlns:a16="http://schemas.microsoft.com/office/drawing/2014/main" id="{B4CF7525-FDDF-44F4-84E6-1B29892AD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91" y="455613"/>
            <a:ext cx="7906483" cy="69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76213" marR="0" lvl="3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Huffman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</a:rPr>
              <a:t>算法的具体实现</a:t>
            </a:r>
          </a:p>
        </p:txBody>
      </p:sp>
      <p:sp>
        <p:nvSpPr>
          <p:cNvPr id="182276" name="Rectangle 4">
            <a:extLst>
              <a:ext uri="{FF2B5EF4-FFF2-40B4-BE49-F238E27FC236}">
                <a16:creationId xmlns:a16="http://schemas.microsoft.com/office/drawing/2014/main" id="{D7D63CE1-5AB9-4AE6-B10E-70C13775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077" y="1372574"/>
            <a:ext cx="7552592" cy="957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一棵有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个叶子结点的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树有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个结点</a:t>
            </a:r>
          </a:p>
          <a:p>
            <a:pPr lvl="1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采用顺序存储结构——一维结构数组</a:t>
            </a:r>
          </a:p>
        </p:txBody>
      </p:sp>
      <p:sp>
        <p:nvSpPr>
          <p:cNvPr id="182277" name="Text Box 5">
            <a:extLst>
              <a:ext uri="{FF2B5EF4-FFF2-40B4-BE49-F238E27FC236}">
                <a16:creationId xmlns:a16="http://schemas.microsoft.com/office/drawing/2014/main" id="{273EC8BE-D02A-4878-AA75-2EFA5661F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7150" y="2967038"/>
            <a:ext cx="74120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int weight;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//weight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为权值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pa,lc,rc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分别为</a:t>
            </a:r>
            <a:r>
              <a:rPr lang="zh-CN" altLang="en-US" sz="2800" noProof="0" dirty="0">
                <a:latin typeface="Times New Roman" panose="02020603050405020304" pitchFamily="18" charset="0"/>
                <a:ea typeface="宋体" panose="02010600030101010101" pitchFamily="2" charset="-122"/>
              </a:rPr>
              <a:t>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亲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左孩子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右孩子的位置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2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2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build="p" bldLvl="5" autoUpdateAnimBg="0"/>
      <p:bldP spid="18227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>
            <a:extLst>
              <a:ext uri="{FF2B5EF4-FFF2-40B4-BE49-F238E27FC236}">
                <a16:creationId xmlns:a16="http://schemas.microsoft.com/office/drawing/2014/main" id="{0244B2D4-9259-461B-91D8-3940F32F4DD5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314326"/>
            <a:ext cx="3117850" cy="2655888"/>
            <a:chOff x="622" y="475"/>
            <a:chExt cx="1964" cy="1673"/>
          </a:xfrm>
        </p:grpSpPr>
        <p:grpSp>
          <p:nvGrpSpPr>
            <p:cNvPr id="189518" name="Group 3">
              <a:extLst>
                <a:ext uri="{FF2B5EF4-FFF2-40B4-BE49-F238E27FC236}">
                  <a16:creationId xmlns:a16="http://schemas.microsoft.com/office/drawing/2014/main" id="{EF289DE5-0BE3-4BAE-9FED-93878EEFE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2" y="475"/>
              <a:ext cx="1668" cy="1673"/>
              <a:chOff x="1278" y="908"/>
              <a:chExt cx="1668" cy="1673"/>
            </a:xfrm>
          </p:grpSpPr>
          <p:grpSp>
            <p:nvGrpSpPr>
              <p:cNvPr id="189520" name="Group 4">
                <a:extLst>
                  <a:ext uri="{FF2B5EF4-FFF2-40B4-BE49-F238E27FC236}">
                    <a16:creationId xmlns:a16="http://schemas.microsoft.com/office/drawing/2014/main" id="{CD578DC6-D208-4B34-855E-580D579F11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119"/>
                <a:ext cx="1446" cy="1462"/>
                <a:chOff x="1477" y="1119"/>
                <a:chExt cx="1446" cy="1462"/>
              </a:xfrm>
            </p:grpSpPr>
            <p:sp>
              <p:nvSpPr>
                <p:cNvPr id="189527" name="Rectangle 5">
                  <a:extLst>
                    <a:ext uri="{FF2B5EF4-FFF2-40B4-BE49-F238E27FC236}">
                      <a16:creationId xmlns:a16="http://schemas.microsoft.com/office/drawing/2014/main" id="{9376D9DB-0DC6-47E3-815D-6362AC969F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9" y="1122"/>
                  <a:ext cx="1434" cy="1444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8" name="Line 6">
                  <a:extLst>
                    <a:ext uri="{FF2B5EF4-FFF2-40B4-BE49-F238E27FC236}">
                      <a16:creationId xmlns:a16="http://schemas.microsoft.com/office/drawing/2014/main" id="{96E80561-26ED-4434-832E-E143186BF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34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29" name="Line 7">
                  <a:extLst>
                    <a:ext uri="{FF2B5EF4-FFF2-40B4-BE49-F238E27FC236}">
                      <a16:creationId xmlns:a16="http://schemas.microsoft.com/office/drawing/2014/main" id="{8C7B2169-5ED0-48D8-8B2C-683624F68F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546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0" name="Line 8">
                  <a:extLst>
                    <a:ext uri="{FF2B5EF4-FFF2-40B4-BE49-F238E27FC236}">
                      <a16:creationId xmlns:a16="http://schemas.microsoft.com/office/drawing/2014/main" id="{D6EBA8E7-15A8-4B38-A554-FA06F163C7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749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1" name="Line 9">
                  <a:extLst>
                    <a:ext uri="{FF2B5EF4-FFF2-40B4-BE49-F238E27FC236}">
                      <a16:creationId xmlns:a16="http://schemas.microsoft.com/office/drawing/2014/main" id="{097E2EC3-F3A7-4524-A6A7-508B14D367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1951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2" name="Line 10">
                  <a:extLst>
                    <a:ext uri="{FF2B5EF4-FFF2-40B4-BE49-F238E27FC236}">
                      <a16:creationId xmlns:a16="http://schemas.microsoft.com/office/drawing/2014/main" id="{A19008BC-C950-4C7F-8B85-8DFCCF003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9" y="2154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3" name="Line 11">
                  <a:extLst>
                    <a:ext uri="{FF2B5EF4-FFF2-40B4-BE49-F238E27FC236}">
                      <a16:creationId xmlns:a16="http://schemas.microsoft.com/office/drawing/2014/main" id="{1A5020C6-A8F5-435C-8856-AF9EE3780F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7" y="2357"/>
                  <a:ext cx="14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4" name="Line 12">
                  <a:extLst>
                    <a:ext uri="{FF2B5EF4-FFF2-40B4-BE49-F238E27FC236}">
                      <a16:creationId xmlns:a16="http://schemas.microsoft.com/office/drawing/2014/main" id="{37E1B04E-7B2F-45B3-986F-352C8C95D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5" y="1133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5" name="Line 13">
                  <a:extLst>
                    <a:ext uri="{FF2B5EF4-FFF2-40B4-BE49-F238E27FC236}">
                      <a16:creationId xmlns:a16="http://schemas.microsoft.com/office/drawing/2014/main" id="{CAAAC84C-54E8-4BF8-8840-7BEFC67B93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3" y="1119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536" name="Line 14">
                  <a:extLst>
                    <a:ext uri="{FF2B5EF4-FFF2-40B4-BE49-F238E27FC236}">
                      <a16:creationId xmlns:a16="http://schemas.microsoft.com/office/drawing/2014/main" id="{11258DF3-EF0B-4D24-9DD1-28DA15B37A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81" y="1137"/>
                  <a:ext cx="0" cy="14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9521" name="Text Box 15">
                <a:extLst>
                  <a:ext uri="{FF2B5EF4-FFF2-40B4-BE49-F238E27FC236}">
                    <a16:creationId xmlns:a16="http://schemas.microsoft.com/office/drawing/2014/main" id="{600F7415-8005-473B-A3D6-D653934996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52" y="908"/>
                <a:ext cx="139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lc   weight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rc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pa</a:t>
                </a:r>
              </a:p>
            </p:txBody>
          </p:sp>
          <p:sp>
            <p:nvSpPr>
              <p:cNvPr id="189522" name="Text Box 16">
                <a:extLst>
                  <a:ext uri="{FF2B5EF4-FFF2-40B4-BE49-F238E27FC236}">
                    <a16:creationId xmlns:a16="http://schemas.microsoft.com/office/drawing/2014/main" id="{E78549C2-F62A-4442-ADCA-9ABD2D4AB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" y="1149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1 2 3 4  5 6 7</a:t>
                </a:r>
              </a:p>
            </p:txBody>
          </p:sp>
          <p:sp>
            <p:nvSpPr>
              <p:cNvPr id="189523" name="Text Box 17">
                <a:extLst>
                  <a:ext uri="{FF2B5EF4-FFF2-40B4-BE49-F238E27FC236}">
                    <a16:creationId xmlns:a16="http://schemas.microsoft.com/office/drawing/2014/main" id="{4C38683D-7D43-4782-8165-12DDFE8CA7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0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4" name="Text Box 18">
                <a:extLst>
                  <a:ext uri="{FF2B5EF4-FFF2-40B4-BE49-F238E27FC236}">
                    <a16:creationId xmlns:a16="http://schemas.microsoft.com/office/drawing/2014/main" id="{5F6A223E-EDAE-43CF-8D75-9668B44F6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85" y="1145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7 5 2 4 0 0 0</a:t>
                </a:r>
              </a:p>
            </p:txBody>
          </p:sp>
          <p:sp>
            <p:nvSpPr>
              <p:cNvPr id="189525" name="Text Box 19">
                <a:extLst>
                  <a:ext uri="{FF2B5EF4-FFF2-40B4-BE49-F238E27FC236}">
                    <a16:creationId xmlns:a16="http://schemas.microsoft.com/office/drawing/2014/main" id="{EBF514D4-21B5-4E73-8FE7-8ADF1C3EE3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9" y="1141"/>
                <a:ext cx="289" cy="13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0 0 0 0 0 0 0</a:t>
                </a:r>
              </a:p>
            </p:txBody>
          </p:sp>
          <p:sp>
            <p:nvSpPr>
              <p:cNvPr id="189526" name="Text Box 20">
                <a:extLst>
                  <a:ext uri="{FF2B5EF4-FFF2-40B4-BE49-F238E27FC236}">
                    <a16:creationId xmlns:a16="http://schemas.microsoft.com/office/drawing/2014/main" id="{9141C446-7C21-4CB3-9C53-4FEBA62C7B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4" y="1130"/>
                <a:ext cx="289" cy="14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0 0 0 0  0 0 0</a:t>
                </a:r>
              </a:p>
            </p:txBody>
          </p:sp>
        </p:grpSp>
        <p:sp>
          <p:nvSpPr>
            <p:cNvPr id="189519" name="Text Box 21">
              <a:extLst>
                <a:ext uri="{FF2B5EF4-FFF2-40B4-BE49-F238E27FC236}">
                  <a16:creationId xmlns:a16="http://schemas.microsoft.com/office/drawing/2014/main" id="{AD0EDD94-6CE5-4FF3-90F3-FDE4DD82A2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1885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(1)</a:t>
              </a:r>
            </a:p>
          </p:txBody>
        </p:sp>
      </p:grpSp>
      <p:grpSp>
        <p:nvGrpSpPr>
          <p:cNvPr id="68630" name="Group 22">
            <a:extLst>
              <a:ext uri="{FF2B5EF4-FFF2-40B4-BE49-F238E27FC236}">
                <a16:creationId xmlns:a16="http://schemas.microsoft.com/office/drawing/2014/main" id="{A6FCF10D-D5D7-4F5F-AE4E-A236AEB22709}"/>
              </a:ext>
            </a:extLst>
          </p:cNvPr>
          <p:cNvGrpSpPr>
            <a:grpSpLocks/>
          </p:cNvGrpSpPr>
          <p:nvPr/>
        </p:nvGrpSpPr>
        <p:grpSpPr bwMode="auto">
          <a:xfrm>
            <a:off x="4906963" y="220663"/>
            <a:ext cx="3573462" cy="2655888"/>
            <a:chOff x="3091" y="139"/>
            <a:chExt cx="2251" cy="1673"/>
          </a:xfrm>
        </p:grpSpPr>
        <p:grpSp>
          <p:nvGrpSpPr>
            <p:cNvPr id="189494" name="Group 23">
              <a:extLst>
                <a:ext uri="{FF2B5EF4-FFF2-40B4-BE49-F238E27FC236}">
                  <a16:creationId xmlns:a16="http://schemas.microsoft.com/office/drawing/2014/main" id="{0375B360-4FA4-4C88-85E7-734E7B3B3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139"/>
              <a:ext cx="1917" cy="1673"/>
              <a:chOff x="2535" y="604"/>
              <a:chExt cx="1917" cy="1673"/>
            </a:xfrm>
          </p:grpSpPr>
          <p:grpSp>
            <p:nvGrpSpPr>
              <p:cNvPr id="189496" name="Group 24">
                <a:extLst>
                  <a:ext uri="{FF2B5EF4-FFF2-40B4-BE49-F238E27FC236}">
                    <a16:creationId xmlns:a16="http://schemas.microsoft.com/office/drawing/2014/main" id="{61EC7F36-99C3-4A56-ACA5-98CAF68BDA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7" y="604"/>
                <a:ext cx="1645" cy="1673"/>
                <a:chOff x="1278" y="908"/>
                <a:chExt cx="1645" cy="1673"/>
              </a:xfrm>
            </p:grpSpPr>
            <p:grpSp>
              <p:nvGrpSpPr>
                <p:cNvPr id="189501" name="Group 25">
                  <a:extLst>
                    <a:ext uri="{FF2B5EF4-FFF2-40B4-BE49-F238E27FC236}">
                      <a16:creationId xmlns:a16="http://schemas.microsoft.com/office/drawing/2014/main" id="{C2D5B96C-A1F3-4D7B-8AC3-B9D2D7A5734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508" name="Rectangle 26">
                    <a:extLst>
                      <a:ext uri="{FF2B5EF4-FFF2-40B4-BE49-F238E27FC236}">
                        <a16:creationId xmlns:a16="http://schemas.microsoft.com/office/drawing/2014/main" id="{393CB50E-C892-4D90-B173-29DA6A50A2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09" name="Line 27">
                    <a:extLst>
                      <a:ext uri="{FF2B5EF4-FFF2-40B4-BE49-F238E27FC236}">
                        <a16:creationId xmlns:a16="http://schemas.microsoft.com/office/drawing/2014/main" id="{4421ECD7-FEA9-4D88-B137-1273B3AE78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0" name="Line 28">
                    <a:extLst>
                      <a:ext uri="{FF2B5EF4-FFF2-40B4-BE49-F238E27FC236}">
                        <a16:creationId xmlns:a16="http://schemas.microsoft.com/office/drawing/2014/main" id="{6F039780-DBC5-408C-8460-9A65F3AEFAD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1" name="Line 29">
                    <a:extLst>
                      <a:ext uri="{FF2B5EF4-FFF2-40B4-BE49-F238E27FC236}">
                        <a16:creationId xmlns:a16="http://schemas.microsoft.com/office/drawing/2014/main" id="{102EC4B1-43C2-4AA5-B083-CBB94F3C4C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2" name="Line 30">
                    <a:extLst>
                      <a:ext uri="{FF2B5EF4-FFF2-40B4-BE49-F238E27FC236}">
                        <a16:creationId xmlns:a16="http://schemas.microsoft.com/office/drawing/2014/main" id="{4F3945D4-287D-48C0-97C3-5DDA47D28A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3" name="Line 31">
                    <a:extLst>
                      <a:ext uri="{FF2B5EF4-FFF2-40B4-BE49-F238E27FC236}">
                        <a16:creationId xmlns:a16="http://schemas.microsoft.com/office/drawing/2014/main" id="{C9AB8E39-346A-4D8A-82EE-2711B0CF05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4" name="Line 32">
                    <a:extLst>
                      <a:ext uri="{FF2B5EF4-FFF2-40B4-BE49-F238E27FC236}">
                        <a16:creationId xmlns:a16="http://schemas.microsoft.com/office/drawing/2014/main" id="{DBBACDE5-CF47-4FC0-B0D8-F6CA6AF8D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5" name="Line 33">
                    <a:extLst>
                      <a:ext uri="{FF2B5EF4-FFF2-40B4-BE49-F238E27FC236}">
                        <a16:creationId xmlns:a16="http://schemas.microsoft.com/office/drawing/2014/main" id="{37130FA4-73AE-4B35-89C6-D7C3934613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6" name="Line 34">
                    <a:extLst>
                      <a:ext uri="{FF2B5EF4-FFF2-40B4-BE49-F238E27FC236}">
                        <a16:creationId xmlns:a16="http://schemas.microsoft.com/office/drawing/2014/main" id="{F0DFAD36-197E-43FC-8685-48C6B43856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517" name="Line 35">
                    <a:extLst>
                      <a:ext uri="{FF2B5EF4-FFF2-40B4-BE49-F238E27FC236}">
                        <a16:creationId xmlns:a16="http://schemas.microsoft.com/office/drawing/2014/main" id="{727FCEC8-D739-427E-875A-7B7862B4A06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502" name="Text Box 36">
                  <a:extLst>
                    <a:ext uri="{FF2B5EF4-FFF2-40B4-BE49-F238E27FC236}">
                      <a16:creationId xmlns:a16="http://schemas.microsoft.com/office/drawing/2014/main" id="{61F0E3F1-3BAA-40B5-B140-A4E8A7C4D15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8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503" name="Text Box 37">
                  <a:extLst>
                    <a:ext uri="{FF2B5EF4-FFF2-40B4-BE49-F238E27FC236}">
                      <a16:creationId xmlns:a16="http://schemas.microsoft.com/office/drawing/2014/main" id="{FFC91216-465D-49CD-BE7F-912BF9346B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504" name="Text Box 38">
                  <a:extLst>
                    <a:ext uri="{FF2B5EF4-FFF2-40B4-BE49-F238E27FC236}">
                      <a16:creationId xmlns:a16="http://schemas.microsoft.com/office/drawing/2014/main" id="{ECA49EF2-3FEB-470C-B2B4-504DBA6F08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51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5" name="Text Box 39">
                  <a:extLst>
                    <a:ext uri="{FF2B5EF4-FFF2-40B4-BE49-F238E27FC236}">
                      <a16:creationId xmlns:a16="http://schemas.microsoft.com/office/drawing/2014/main" id="{8FA33296-202F-45DF-8F0D-15240994957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57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6" name="Text Box 40">
                  <a:extLst>
                    <a:ext uri="{FF2B5EF4-FFF2-40B4-BE49-F238E27FC236}">
                      <a16:creationId xmlns:a16="http://schemas.microsoft.com/office/drawing/2014/main" id="{AD97115E-C0AB-40B5-9F0B-A48E50C5BAC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  <p:sp>
              <p:nvSpPr>
                <p:cNvPr id="189507" name="Text Box 41">
                  <a:extLst>
                    <a:ext uri="{FF2B5EF4-FFF2-40B4-BE49-F238E27FC236}">
                      <a16:creationId xmlns:a16="http://schemas.microsoft.com/office/drawing/2014/main" id="{1BD32C95-82C2-49B2-B9BB-8258F65CC7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0 0 0</a:t>
                  </a:r>
                </a:p>
              </p:txBody>
            </p:sp>
          </p:grpSp>
          <p:grpSp>
            <p:nvGrpSpPr>
              <p:cNvPr id="189497" name="Group 42">
                <a:extLst>
                  <a:ext uri="{FF2B5EF4-FFF2-40B4-BE49-F238E27FC236}">
                    <a16:creationId xmlns:a16="http://schemas.microsoft.com/office/drawing/2014/main" id="{C8002256-86EF-433C-B79E-9A5D933BA6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5" y="1619"/>
                <a:ext cx="387" cy="250"/>
                <a:chOff x="1958" y="3552"/>
                <a:chExt cx="387" cy="250"/>
              </a:xfrm>
            </p:grpSpPr>
            <p:sp>
              <p:nvSpPr>
                <p:cNvPr id="189499" name="Text Box 43">
                  <a:extLst>
                    <a:ext uri="{FF2B5EF4-FFF2-40B4-BE49-F238E27FC236}">
                      <a16:creationId xmlns:a16="http://schemas.microsoft.com/office/drawing/2014/main" id="{8FD2713B-B410-4F91-9870-2B4CEBBB75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500" name="Line 44">
                  <a:extLst>
                    <a:ext uri="{FF2B5EF4-FFF2-40B4-BE49-F238E27FC236}">
                      <a16:creationId xmlns:a16="http://schemas.microsoft.com/office/drawing/2014/main" id="{6AA8FDAA-601F-4CBA-B00E-660323791C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95" name="Text Box 46">
              <a:extLst>
                <a:ext uri="{FF2B5EF4-FFF2-40B4-BE49-F238E27FC236}">
                  <a16:creationId xmlns:a16="http://schemas.microsoft.com/office/drawing/2014/main" id="{2A7E0BE2-82A0-43D0-AF10-ACA032695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552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(2)</a:t>
              </a:r>
            </a:p>
          </p:txBody>
        </p:sp>
      </p:grpSp>
      <p:grpSp>
        <p:nvGrpSpPr>
          <p:cNvPr id="68655" name="Group 47">
            <a:extLst>
              <a:ext uri="{FF2B5EF4-FFF2-40B4-BE49-F238E27FC236}">
                <a16:creationId xmlns:a16="http://schemas.microsoft.com/office/drawing/2014/main" id="{BB337469-F243-4B3F-AB40-E5F6109BF6C5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3478213"/>
            <a:ext cx="3490913" cy="2655888"/>
            <a:chOff x="364" y="2191"/>
            <a:chExt cx="2199" cy="1673"/>
          </a:xfrm>
        </p:grpSpPr>
        <p:grpSp>
          <p:nvGrpSpPr>
            <p:cNvPr id="189470" name="Group 48">
              <a:extLst>
                <a:ext uri="{FF2B5EF4-FFF2-40B4-BE49-F238E27FC236}">
                  <a16:creationId xmlns:a16="http://schemas.microsoft.com/office/drawing/2014/main" id="{52CEDEA7-9667-4F42-A3CA-5DCEA2250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" y="2191"/>
              <a:ext cx="1922" cy="1673"/>
              <a:chOff x="364" y="2191"/>
              <a:chExt cx="1922" cy="1673"/>
            </a:xfrm>
          </p:grpSpPr>
          <p:grpSp>
            <p:nvGrpSpPr>
              <p:cNvPr id="189472" name="Group 49">
                <a:extLst>
                  <a:ext uri="{FF2B5EF4-FFF2-40B4-BE49-F238E27FC236}">
                    <a16:creationId xmlns:a16="http://schemas.microsoft.com/office/drawing/2014/main" id="{4123E681-5F0C-44B4-8DF8-77FD8333A6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6" y="2191"/>
                <a:ext cx="1650" cy="1673"/>
                <a:chOff x="1278" y="908"/>
                <a:chExt cx="1650" cy="1673"/>
              </a:xfrm>
            </p:grpSpPr>
            <p:grpSp>
              <p:nvGrpSpPr>
                <p:cNvPr id="189477" name="Group 50">
                  <a:extLst>
                    <a:ext uri="{FF2B5EF4-FFF2-40B4-BE49-F238E27FC236}">
                      <a16:creationId xmlns:a16="http://schemas.microsoft.com/office/drawing/2014/main" id="{731B6291-6154-469D-B6B0-98DEF2B4E4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84" name="Rectangle 51">
                    <a:extLst>
                      <a:ext uri="{FF2B5EF4-FFF2-40B4-BE49-F238E27FC236}">
                        <a16:creationId xmlns:a16="http://schemas.microsoft.com/office/drawing/2014/main" id="{528409C4-329F-4B2E-BE7F-FB1012339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5" name="Line 52">
                    <a:extLst>
                      <a:ext uri="{FF2B5EF4-FFF2-40B4-BE49-F238E27FC236}">
                        <a16:creationId xmlns:a16="http://schemas.microsoft.com/office/drawing/2014/main" id="{A1D57EE7-B085-47DE-A3D4-C832B460204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6" name="Line 53">
                    <a:extLst>
                      <a:ext uri="{FF2B5EF4-FFF2-40B4-BE49-F238E27FC236}">
                        <a16:creationId xmlns:a16="http://schemas.microsoft.com/office/drawing/2014/main" id="{BBF5746B-04E3-4DAD-8B1A-7645A64B65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7" name="Line 54">
                    <a:extLst>
                      <a:ext uri="{FF2B5EF4-FFF2-40B4-BE49-F238E27FC236}">
                        <a16:creationId xmlns:a16="http://schemas.microsoft.com/office/drawing/2014/main" id="{25B13916-18B6-475C-A064-7A9E45D332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8" name="Line 55">
                    <a:extLst>
                      <a:ext uri="{FF2B5EF4-FFF2-40B4-BE49-F238E27FC236}">
                        <a16:creationId xmlns:a16="http://schemas.microsoft.com/office/drawing/2014/main" id="{26ECCF0A-FFAC-4196-8E01-5C09A19ABF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89" name="Line 56">
                    <a:extLst>
                      <a:ext uri="{FF2B5EF4-FFF2-40B4-BE49-F238E27FC236}">
                        <a16:creationId xmlns:a16="http://schemas.microsoft.com/office/drawing/2014/main" id="{F3EE782F-9FCC-48A6-9430-7C62EFD913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0" name="Line 57">
                    <a:extLst>
                      <a:ext uri="{FF2B5EF4-FFF2-40B4-BE49-F238E27FC236}">
                        <a16:creationId xmlns:a16="http://schemas.microsoft.com/office/drawing/2014/main" id="{20020A6E-95E7-4E6B-8471-5B0DBFE767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1" name="Line 58">
                    <a:extLst>
                      <a:ext uri="{FF2B5EF4-FFF2-40B4-BE49-F238E27FC236}">
                        <a16:creationId xmlns:a16="http://schemas.microsoft.com/office/drawing/2014/main" id="{B95221F9-49F4-4072-B789-0729A6C74F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2" name="Line 59">
                    <a:extLst>
                      <a:ext uri="{FF2B5EF4-FFF2-40B4-BE49-F238E27FC236}">
                        <a16:creationId xmlns:a16="http://schemas.microsoft.com/office/drawing/2014/main" id="{B85E6C3C-1A1D-4154-8DC8-0B71045AB3F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93" name="Line 60">
                    <a:extLst>
                      <a:ext uri="{FF2B5EF4-FFF2-40B4-BE49-F238E27FC236}">
                        <a16:creationId xmlns:a16="http://schemas.microsoft.com/office/drawing/2014/main" id="{B1C6C240-FE0A-467B-A5C0-6C5C69A335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78" name="Text Box 61">
                  <a:extLst>
                    <a:ext uri="{FF2B5EF4-FFF2-40B4-BE49-F238E27FC236}">
                      <a16:creationId xmlns:a16="http://schemas.microsoft.com/office/drawing/2014/main" id="{B3D7E0B0-AC54-419F-AEA3-D09C21957E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4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79" name="Text Box 62">
                  <a:extLst>
                    <a:ext uri="{FF2B5EF4-FFF2-40B4-BE49-F238E27FC236}">
                      <a16:creationId xmlns:a16="http://schemas.microsoft.com/office/drawing/2014/main" id="{85F3B698-9E15-454F-98F1-72EE71B3D6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80" name="Text Box 63">
                  <a:extLst>
                    <a:ext uri="{FF2B5EF4-FFF2-40B4-BE49-F238E27FC236}">
                      <a16:creationId xmlns:a16="http://schemas.microsoft.com/office/drawing/2014/main" id="{0662CD18-2DFE-4756-B680-6C8ADA57C2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0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0 0 0 0 3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1" name="Text Box 64">
                  <a:extLst>
                    <a:ext uri="{FF2B5EF4-FFF2-40B4-BE49-F238E27FC236}">
                      <a16:creationId xmlns:a16="http://schemas.microsoft.com/office/drawing/2014/main" id="{A8BC8858-99A5-42DB-9229-4BD0DCF163B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5" y="1145"/>
                  <a:ext cx="289" cy="13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11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2" name="Text Box 65">
                  <a:extLst>
                    <a:ext uri="{FF2B5EF4-FFF2-40B4-BE49-F238E27FC236}">
                      <a16:creationId xmlns:a16="http://schemas.microsoft.com/office/drawing/2014/main" id="{199547DE-4368-42BE-8C5D-8B9A047C9E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0 0 0 0 4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  <p:sp>
              <p:nvSpPr>
                <p:cNvPr id="189483" name="Text Box 66">
                  <a:extLst>
                    <a:ext uri="{FF2B5EF4-FFF2-40B4-BE49-F238E27FC236}">
                      <a16:creationId xmlns:a16="http://schemas.microsoft.com/office/drawing/2014/main" id="{4B761648-2707-479C-8531-37192E3DCF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5  5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0 0</a:t>
                  </a:r>
                </a:p>
              </p:txBody>
            </p:sp>
          </p:grpSp>
          <p:grpSp>
            <p:nvGrpSpPr>
              <p:cNvPr id="189473" name="Group 67">
                <a:extLst>
                  <a:ext uri="{FF2B5EF4-FFF2-40B4-BE49-F238E27FC236}">
                    <a16:creationId xmlns:a16="http://schemas.microsoft.com/office/drawing/2014/main" id="{88801CF2-D977-470D-94E4-C9D20E73C2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" y="3373"/>
                <a:ext cx="387" cy="250"/>
                <a:chOff x="1958" y="3552"/>
                <a:chExt cx="387" cy="250"/>
              </a:xfrm>
            </p:grpSpPr>
            <p:sp>
              <p:nvSpPr>
                <p:cNvPr id="189475" name="Text Box 68">
                  <a:extLst>
                    <a:ext uri="{FF2B5EF4-FFF2-40B4-BE49-F238E27FC236}">
                      <a16:creationId xmlns:a16="http://schemas.microsoft.com/office/drawing/2014/main" id="{D382F29C-AC7E-43FF-A36A-81B0A171E1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76" name="Line 69">
                  <a:extLst>
                    <a:ext uri="{FF2B5EF4-FFF2-40B4-BE49-F238E27FC236}">
                      <a16:creationId xmlns:a16="http://schemas.microsoft.com/office/drawing/2014/main" id="{1AFA9DD2-8D94-4D27-B042-07BEF0A000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71" name="Text Box 71">
              <a:extLst>
                <a:ext uri="{FF2B5EF4-FFF2-40B4-BE49-F238E27FC236}">
                  <a16:creationId xmlns:a16="http://schemas.microsoft.com/office/drawing/2014/main" id="{88260481-BF64-448F-884D-53109EEB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1" y="3530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(3)</a:t>
              </a:r>
            </a:p>
          </p:txBody>
        </p:sp>
      </p:grpSp>
      <p:grpSp>
        <p:nvGrpSpPr>
          <p:cNvPr id="68680" name="Group 72">
            <a:extLst>
              <a:ext uri="{FF2B5EF4-FFF2-40B4-BE49-F238E27FC236}">
                <a16:creationId xmlns:a16="http://schemas.microsoft.com/office/drawing/2014/main" id="{12A6339E-FE18-4430-B3E7-397DC0A14AFE}"/>
              </a:ext>
            </a:extLst>
          </p:cNvPr>
          <p:cNvGrpSpPr>
            <a:grpSpLocks/>
          </p:cNvGrpSpPr>
          <p:nvPr/>
        </p:nvGrpSpPr>
        <p:grpSpPr bwMode="auto">
          <a:xfrm>
            <a:off x="4964113" y="3478213"/>
            <a:ext cx="3621087" cy="2655888"/>
            <a:chOff x="3127" y="2191"/>
            <a:chExt cx="2281" cy="1673"/>
          </a:xfrm>
        </p:grpSpPr>
        <p:grpSp>
          <p:nvGrpSpPr>
            <p:cNvPr id="189446" name="Group 73">
              <a:extLst>
                <a:ext uri="{FF2B5EF4-FFF2-40B4-BE49-F238E27FC236}">
                  <a16:creationId xmlns:a16="http://schemas.microsoft.com/office/drawing/2014/main" id="{6DFCBEBC-B496-4939-AB6E-DB7B61F02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7" y="2191"/>
              <a:ext cx="1917" cy="1673"/>
              <a:chOff x="3005" y="2191"/>
              <a:chExt cx="1917" cy="1673"/>
            </a:xfrm>
          </p:grpSpPr>
          <p:grpSp>
            <p:nvGrpSpPr>
              <p:cNvPr id="189448" name="Group 74">
                <a:extLst>
                  <a:ext uri="{FF2B5EF4-FFF2-40B4-BE49-F238E27FC236}">
                    <a16:creationId xmlns:a16="http://schemas.microsoft.com/office/drawing/2014/main" id="{6FDC792F-EE0C-4B2C-B8EF-7481226388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77" y="2191"/>
                <a:ext cx="1645" cy="1673"/>
                <a:chOff x="1278" y="908"/>
                <a:chExt cx="1645" cy="1673"/>
              </a:xfrm>
            </p:grpSpPr>
            <p:grpSp>
              <p:nvGrpSpPr>
                <p:cNvPr id="189453" name="Group 75">
                  <a:extLst>
                    <a:ext uri="{FF2B5EF4-FFF2-40B4-BE49-F238E27FC236}">
                      <a16:creationId xmlns:a16="http://schemas.microsoft.com/office/drawing/2014/main" id="{0EE5C825-9496-4576-8580-6294FEE88B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" y="1119"/>
                  <a:ext cx="1446" cy="1462"/>
                  <a:chOff x="1477" y="1119"/>
                  <a:chExt cx="1446" cy="1462"/>
                </a:xfrm>
              </p:grpSpPr>
              <p:sp>
                <p:nvSpPr>
                  <p:cNvPr id="189460" name="Rectangle 76">
                    <a:extLst>
                      <a:ext uri="{FF2B5EF4-FFF2-40B4-BE49-F238E27FC236}">
                        <a16:creationId xmlns:a16="http://schemas.microsoft.com/office/drawing/2014/main" id="{E57D2D45-2E94-4508-AD10-4F19F7F00A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89" y="1122"/>
                    <a:ext cx="1434" cy="144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1" name="Line 77">
                    <a:extLst>
                      <a:ext uri="{FF2B5EF4-FFF2-40B4-BE49-F238E27FC236}">
                        <a16:creationId xmlns:a16="http://schemas.microsoft.com/office/drawing/2014/main" id="{5EB7E5A6-79FC-457D-B798-E916C5C86D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34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2" name="Line 78">
                    <a:extLst>
                      <a:ext uri="{FF2B5EF4-FFF2-40B4-BE49-F238E27FC236}">
                        <a16:creationId xmlns:a16="http://schemas.microsoft.com/office/drawing/2014/main" id="{D9482C7C-77BA-4BDF-910D-81F234C001F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546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3" name="Line 79">
                    <a:extLst>
                      <a:ext uri="{FF2B5EF4-FFF2-40B4-BE49-F238E27FC236}">
                        <a16:creationId xmlns:a16="http://schemas.microsoft.com/office/drawing/2014/main" id="{897FDE2B-229B-4E4B-B857-1B72C12F7D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749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4" name="Line 80">
                    <a:extLst>
                      <a:ext uri="{FF2B5EF4-FFF2-40B4-BE49-F238E27FC236}">
                        <a16:creationId xmlns:a16="http://schemas.microsoft.com/office/drawing/2014/main" id="{2CBDB0AD-88AB-4CB1-A7DD-A77A8F51B37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1951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5" name="Line 81">
                    <a:extLst>
                      <a:ext uri="{FF2B5EF4-FFF2-40B4-BE49-F238E27FC236}">
                        <a16:creationId xmlns:a16="http://schemas.microsoft.com/office/drawing/2014/main" id="{842A1F6E-BCE8-4A86-9E82-ABE52D9C9A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9" y="2154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6" name="Line 82">
                    <a:extLst>
                      <a:ext uri="{FF2B5EF4-FFF2-40B4-BE49-F238E27FC236}">
                        <a16:creationId xmlns:a16="http://schemas.microsoft.com/office/drawing/2014/main" id="{61222228-A7B9-4510-9E17-7C5FED128C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77" y="2357"/>
                    <a:ext cx="143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7" name="Line 83">
                    <a:extLst>
                      <a:ext uri="{FF2B5EF4-FFF2-40B4-BE49-F238E27FC236}">
                        <a16:creationId xmlns:a16="http://schemas.microsoft.com/office/drawing/2014/main" id="{8113752A-D05C-46A6-B35F-8343E2371F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45" y="1133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8" name="Line 84">
                    <a:extLst>
                      <a:ext uri="{FF2B5EF4-FFF2-40B4-BE49-F238E27FC236}">
                        <a16:creationId xmlns:a16="http://schemas.microsoft.com/office/drawing/2014/main" id="{FA75B2A2-851D-4C59-9DB2-650DB3A22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213" y="1119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89469" name="Line 85">
                    <a:extLst>
                      <a:ext uri="{FF2B5EF4-FFF2-40B4-BE49-F238E27FC236}">
                        <a16:creationId xmlns:a16="http://schemas.microsoft.com/office/drawing/2014/main" id="{AE7909B6-9394-41C1-9323-F2266A428E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81" y="1137"/>
                    <a:ext cx="0" cy="144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89454" name="Text Box 86">
                  <a:extLst>
                    <a:ext uri="{FF2B5EF4-FFF2-40B4-BE49-F238E27FC236}">
                      <a16:creationId xmlns:a16="http://schemas.microsoft.com/office/drawing/2014/main" id="{1750FA09-DAD6-4A2D-910E-C04F81FAC4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2" y="908"/>
                  <a:ext cx="13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lc   weight  </a:t>
                  </a:r>
                  <a:r>
                    <a:rPr kumimoji="1" lang="en-US" altLang="zh-CN" sz="20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rc</a:t>
                  </a: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  pa</a:t>
                  </a:r>
                </a:p>
              </p:txBody>
            </p:sp>
            <p:sp>
              <p:nvSpPr>
                <p:cNvPr id="189455" name="Text Box 87">
                  <a:extLst>
                    <a:ext uri="{FF2B5EF4-FFF2-40B4-BE49-F238E27FC236}">
                      <a16:creationId xmlns:a16="http://schemas.microsoft.com/office/drawing/2014/main" id="{3F08798E-C5A0-46BE-A702-A72E5C15C8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" y="1149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1 2 3 4  5 6 7</a:t>
                  </a:r>
                </a:p>
              </p:txBody>
            </p:sp>
            <p:sp>
              <p:nvSpPr>
                <p:cNvPr id="189456" name="Text Box 88">
                  <a:extLst>
                    <a:ext uri="{FF2B5EF4-FFF2-40B4-BE49-F238E27FC236}">
                      <a16:creationId xmlns:a16="http://schemas.microsoft.com/office/drawing/2014/main" id="{233BAC36-D1AB-4DEE-A89B-44A1B674D9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9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0 0 0 0  3 2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89457" name="Text Box 89">
                  <a:extLst>
                    <a:ext uri="{FF2B5EF4-FFF2-40B4-BE49-F238E27FC236}">
                      <a16:creationId xmlns:a16="http://schemas.microsoft.com/office/drawing/2014/main" id="{7CF24357-36FF-4E12-B1DF-483350533AD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4" y="1145"/>
                  <a:ext cx="291" cy="140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7 5 2 4  6 11 </a:t>
                  </a:r>
                  <a:r>
                    <a:rPr kumimoji="1" lang="en-US" altLang="zh-C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18</a:t>
                  </a:r>
                </a:p>
              </p:txBody>
            </p:sp>
            <p:sp>
              <p:nvSpPr>
                <p:cNvPr id="189458" name="Text Box 90">
                  <a:extLst>
                    <a:ext uri="{FF2B5EF4-FFF2-40B4-BE49-F238E27FC236}">
                      <a16:creationId xmlns:a16="http://schemas.microsoft.com/office/drawing/2014/main" id="{9B0020AA-9020-4AF0-9063-427B8E3805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9" y="1141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0 0 0 0  4 5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9459" name="Text Box 91">
                  <a:extLst>
                    <a:ext uri="{FF2B5EF4-FFF2-40B4-BE49-F238E27FC236}">
                      <a16:creationId xmlns:a16="http://schemas.microsoft.com/office/drawing/2014/main" id="{1D5938EA-79BD-4996-ABB4-8A6D1EA4AC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04" y="1130"/>
                  <a:ext cx="289" cy="14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vert="eaVert"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6 5 5  6 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7</a:t>
                  </a:r>
                  <a:r>
                    <a:rPr kumimoji="1" lang="en-US" altLang="zh-C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0</a:t>
                  </a:r>
                </a:p>
              </p:txBody>
            </p:sp>
          </p:grpSp>
          <p:grpSp>
            <p:nvGrpSpPr>
              <p:cNvPr id="189449" name="Group 92">
                <a:extLst>
                  <a:ext uri="{FF2B5EF4-FFF2-40B4-BE49-F238E27FC236}">
                    <a16:creationId xmlns:a16="http://schemas.microsoft.com/office/drawing/2014/main" id="{68816B4C-D0E8-44E0-8A5F-E3F437753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05" y="3606"/>
                <a:ext cx="387" cy="250"/>
                <a:chOff x="1958" y="3552"/>
                <a:chExt cx="387" cy="250"/>
              </a:xfrm>
            </p:grpSpPr>
            <p:sp>
              <p:nvSpPr>
                <p:cNvPr id="189451" name="Text Box 93">
                  <a:extLst>
                    <a:ext uri="{FF2B5EF4-FFF2-40B4-BE49-F238E27FC236}">
                      <a16:creationId xmlns:a16="http://schemas.microsoft.com/office/drawing/2014/main" id="{9F5A87ED-B63B-42EC-B366-718E3489171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355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k</a:t>
                  </a:r>
                </a:p>
              </p:txBody>
            </p:sp>
            <p:sp>
              <p:nvSpPr>
                <p:cNvPr id="189452" name="Line 94">
                  <a:extLst>
                    <a:ext uri="{FF2B5EF4-FFF2-40B4-BE49-F238E27FC236}">
                      <a16:creationId xmlns:a16="http://schemas.microsoft.com/office/drawing/2014/main" id="{BC0D6CCE-225D-490A-A962-0A20C380D9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11" y="3689"/>
                  <a:ext cx="23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189447" name="Text Box 96">
              <a:extLst>
                <a:ext uri="{FF2B5EF4-FFF2-40B4-BE49-F238E27FC236}">
                  <a16:creationId xmlns:a16="http://schemas.microsoft.com/office/drawing/2014/main" id="{EFC20674-62B5-43C5-99BB-2D566E1A8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6" y="3553"/>
              <a:ext cx="3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(4)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15428506-9867-4CAF-86A2-8BBB05D3B1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484696"/>
            <a:ext cx="3752844" cy="548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weight;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pa, lc,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}JD;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huffman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(int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n,int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w[],JD t[]){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i,j,k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x1,x2, m1,m2;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=1;i&lt;(2*n);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赋初值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].pa=t[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if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&lt;=n)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=w[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else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 =0;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for(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=1;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&lt;n;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++){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m1=m2=MAXINT;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x1=x2=0;</a:t>
            </a:r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D8947A4F-86A1-4643-B9A1-DA5254756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802" y="502259"/>
            <a:ext cx="5499207" cy="4745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(j=1;j&lt;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j++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((t[j].weight &lt;m1)&amp;&amp;(t[j].pa==0)){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m2=m1;  x2=x1;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m1=t[j].weight;  x1=j;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((t[j].weight&lt;m2)&amp;&amp;(t[j].pa==0)){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m2=t[j].weight; x2=j; }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t[x1].pa=t[x2].pa= 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].weight=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m1+m2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457200" marR="0" lvl="1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].lc=x1</a:t>
            </a:r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t[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n+i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].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=x2;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}</a:t>
            </a:r>
          </a:p>
        </p:txBody>
      </p:sp>
      <p:sp>
        <p:nvSpPr>
          <p:cNvPr id="191492" name="Line 4">
            <a:extLst>
              <a:ext uri="{FF2B5EF4-FFF2-40B4-BE49-F238E27FC236}">
                <a16:creationId xmlns:a16="http://schemas.microsoft.com/office/drawing/2014/main" id="{F41A8EF1-99D3-473A-B73A-31954780B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62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493" name="Line 5">
            <a:extLst>
              <a:ext uri="{FF2B5EF4-FFF2-40B4-BE49-F238E27FC236}">
                <a16:creationId xmlns:a16="http://schemas.microsoft.com/office/drawing/2014/main" id="{CA86F284-4309-4376-AF35-6F96F37A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8625" y="-4763"/>
            <a:ext cx="0" cy="6858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D5FD4B-FE37-466C-AAA8-BBBC446CC03B}"/>
              </a:ext>
            </a:extLst>
          </p:cNvPr>
          <p:cNvSpPr txBox="1"/>
          <p:nvPr/>
        </p:nvSpPr>
        <p:spPr>
          <a:xfrm>
            <a:off x="4845636" y="4786081"/>
            <a:ext cx="36867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算法复杂度为</a:t>
            </a:r>
            <a:r>
              <a:rPr lang="en-US" altLang="zh-CN" sz="2400" dirty="0">
                <a:solidFill>
                  <a:srgbClr val="00B05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50"/>
                </a:solidFill>
              </a:rPr>
              <a:t>2</a:t>
            </a:r>
            <a:r>
              <a:rPr lang="en-US" altLang="zh-CN" sz="2400" dirty="0">
                <a:solidFill>
                  <a:srgbClr val="00B050"/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实际上，如果</a:t>
            </a:r>
            <a:r>
              <a:rPr lang="en-US" altLang="zh-CN" sz="2400" dirty="0">
                <a:solidFill>
                  <a:srgbClr val="00B050"/>
                </a:solidFill>
              </a:rPr>
              <a:t>w</a:t>
            </a:r>
            <a:r>
              <a:rPr lang="zh-CN" altLang="en-US" sz="2400" dirty="0"/>
              <a:t>排好序以后，只需要</a:t>
            </a:r>
            <a:r>
              <a:rPr lang="en-US" altLang="zh-CN" sz="2400" dirty="0">
                <a:solidFill>
                  <a:srgbClr val="00B050"/>
                </a:solidFill>
              </a:rPr>
              <a:t>O(n)</a:t>
            </a:r>
            <a:r>
              <a:rPr lang="zh-CN" altLang="en-US" sz="2400" dirty="0"/>
              <a:t>时间</a:t>
            </a:r>
            <a:r>
              <a:rPr lang="en-US" altLang="zh-CN" sz="2400" dirty="0"/>
              <a:t>!</a:t>
            </a:r>
          </a:p>
          <a:p>
            <a:r>
              <a:rPr lang="en-US" altLang="zh-Hans-HK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(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留作思考题）</a:t>
            </a:r>
            <a:endParaRPr lang="zh-Hans-HK" alt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21F39F87-AD86-4307-8025-A8888946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3181" y="996510"/>
            <a:ext cx="8815388" cy="3342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【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问题描述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】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根据字符出现频率编码，使电文总长最短</a:t>
            </a: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等长编码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思路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前缀编码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：任一字符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都不是另一字符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c’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使用的编码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code(c’)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的前缀。</a:t>
            </a:r>
            <a:endParaRPr lang="en-US" altLang="zh-CN" dirty="0">
              <a:solidFill>
                <a:srgbClr val="660066"/>
              </a:solidFill>
            </a:endParaRPr>
          </a:p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dirty="0">
                <a:solidFill>
                  <a:srgbClr val="00B0F0"/>
                </a:solidFill>
              </a:rPr>
              <a:t>最优前缀编码</a:t>
            </a:r>
            <a:r>
              <a:rPr lang="zh-CN" altLang="en-US" dirty="0"/>
              <a:t>（即</a:t>
            </a:r>
            <a:r>
              <a:rPr lang="en-US" altLang="zh-CN" dirty="0">
                <a:solidFill>
                  <a:srgbClr val="00B0F0"/>
                </a:solidFill>
              </a:rPr>
              <a:t>Huffman</a:t>
            </a:r>
            <a:r>
              <a:rPr lang="zh-CN" altLang="en-US" dirty="0">
                <a:solidFill>
                  <a:srgbClr val="00B0F0"/>
                </a:solidFill>
              </a:rPr>
              <a:t>编码</a:t>
            </a:r>
            <a:r>
              <a:rPr lang="zh-CN" altLang="en-US" dirty="0"/>
              <a:t>）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根据字符出现频率构造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再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将树中结点引向其左孩子的分支标“0”，引向其右孩子的分支标“1”；每个字符的编码为从根到每个叶子的路径上得到的0、1</a:t>
            </a:r>
            <a:r>
              <a:rPr kumimoji="1" lang="zh-CN" altLang="zh-CN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序列</a:t>
            </a:r>
            <a:r>
              <a:rPr kumimoji="1" lang="zh-CN" altLang="en-US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15043" name="Text Box 3">
            <a:extLst>
              <a:ext uri="{FF2B5EF4-FFF2-40B4-BE49-F238E27FC236}">
                <a16:creationId xmlns:a16="http://schemas.microsoft.com/office/drawing/2014/main" id="{F4C58A9D-CBF0-4524-B34F-517F452FF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4311650"/>
            <a:ext cx="8597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要传输的字符集 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},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字符出现频率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2,4,2,3,3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6C587B4-4AF8-4C2B-9568-BD3701854DB2}"/>
              </a:ext>
            </a:extLst>
          </p:cNvPr>
          <p:cNvGrpSpPr/>
          <p:nvPr/>
        </p:nvGrpSpPr>
        <p:grpSpPr>
          <a:xfrm>
            <a:off x="2070979" y="4833704"/>
            <a:ext cx="2306469" cy="1854434"/>
            <a:chOff x="1876425" y="4775200"/>
            <a:chExt cx="2503488" cy="2111375"/>
          </a:xfrm>
        </p:grpSpPr>
        <p:grpSp>
          <p:nvGrpSpPr>
            <p:cNvPr id="215044" name="Group 4">
              <a:extLst>
                <a:ext uri="{FF2B5EF4-FFF2-40B4-BE49-F238E27FC236}">
                  <a16:creationId xmlns:a16="http://schemas.microsoft.com/office/drawing/2014/main" id="{259F0E12-387E-4F11-A79B-02576AE020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6425" y="4775200"/>
              <a:ext cx="2503488" cy="2111375"/>
              <a:chOff x="1182" y="2405"/>
              <a:chExt cx="1577" cy="1330"/>
            </a:xfrm>
          </p:grpSpPr>
          <p:sp>
            <p:nvSpPr>
              <p:cNvPr id="199695" name="Text Box 5">
                <a:extLst>
                  <a:ext uri="{FF2B5EF4-FFF2-40B4-BE49-F238E27FC236}">
                    <a16:creationId xmlns:a16="http://schemas.microsoft.com/office/drawing/2014/main" id="{8DC5734C-2278-4E4F-AE8E-DB3149FBF4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199696" name="Text Box 6">
                <a:extLst>
                  <a:ext uri="{FF2B5EF4-FFF2-40B4-BE49-F238E27FC236}">
                    <a16:creationId xmlns:a16="http://schemas.microsoft.com/office/drawing/2014/main" id="{D2D4FDC6-C320-4BE5-8AF4-E6799B6522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199697" name="Oval 7">
                <a:extLst>
                  <a:ext uri="{FF2B5EF4-FFF2-40B4-BE49-F238E27FC236}">
                    <a16:creationId xmlns:a16="http://schemas.microsoft.com/office/drawing/2014/main" id="{AAF7B13A-012E-40D8-9F1F-B059FA336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8" name="Oval 8">
                <a:extLst>
                  <a:ext uri="{FF2B5EF4-FFF2-40B4-BE49-F238E27FC236}">
                    <a16:creationId xmlns:a16="http://schemas.microsoft.com/office/drawing/2014/main" id="{821ABED3-82A0-4971-B667-9EC7A129E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9699" name="Oval 9">
                <a:extLst>
                  <a:ext uri="{FF2B5EF4-FFF2-40B4-BE49-F238E27FC236}">
                    <a16:creationId xmlns:a16="http://schemas.microsoft.com/office/drawing/2014/main" id="{1C1E253F-D2A1-4BEA-B940-0B683097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99700" name="Line 10">
                <a:extLst>
                  <a:ext uri="{FF2B5EF4-FFF2-40B4-BE49-F238E27FC236}">
                    <a16:creationId xmlns:a16="http://schemas.microsoft.com/office/drawing/2014/main" id="{DF4E8460-3706-4AFC-AB00-D414B7BE32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1" name="Line 11">
                <a:extLst>
                  <a:ext uri="{FF2B5EF4-FFF2-40B4-BE49-F238E27FC236}">
                    <a16:creationId xmlns:a16="http://schemas.microsoft.com/office/drawing/2014/main" id="{1A86BD8B-389C-4F9B-A795-AE0DA459E5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2" name="Oval 12">
                <a:extLst>
                  <a:ext uri="{FF2B5EF4-FFF2-40B4-BE49-F238E27FC236}">
                    <a16:creationId xmlns:a16="http://schemas.microsoft.com/office/drawing/2014/main" id="{3268B130-10B2-410F-A0BA-C2B87780D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3" name="Oval 13">
                <a:extLst>
                  <a:ext uri="{FF2B5EF4-FFF2-40B4-BE49-F238E27FC236}">
                    <a16:creationId xmlns:a16="http://schemas.microsoft.com/office/drawing/2014/main" id="{631BAA50-72F7-48D4-81A0-F7BF50EBA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4" name="Oval 14">
                <a:extLst>
                  <a:ext uri="{FF2B5EF4-FFF2-40B4-BE49-F238E27FC236}">
                    <a16:creationId xmlns:a16="http://schemas.microsoft.com/office/drawing/2014/main" id="{B91095BD-945D-4ECB-AA41-9833C5CD0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3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9705" name="Oval 15">
                <a:extLst>
                  <a:ext uri="{FF2B5EF4-FFF2-40B4-BE49-F238E27FC236}">
                    <a16:creationId xmlns:a16="http://schemas.microsoft.com/office/drawing/2014/main" id="{55A115E5-FAAD-40DC-A822-74B0A717C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9706" name="Line 16">
                <a:extLst>
                  <a:ext uri="{FF2B5EF4-FFF2-40B4-BE49-F238E27FC236}">
                    <a16:creationId xmlns:a16="http://schemas.microsoft.com/office/drawing/2014/main" id="{5D65A3B8-B68F-4F21-9C54-A41DD5A25A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7" name="Line 17">
                <a:extLst>
                  <a:ext uri="{FF2B5EF4-FFF2-40B4-BE49-F238E27FC236}">
                    <a16:creationId xmlns:a16="http://schemas.microsoft.com/office/drawing/2014/main" id="{D235D92C-C371-445A-A699-CFEAD667C3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08" name="Oval 18">
                <a:extLst>
                  <a:ext uri="{FF2B5EF4-FFF2-40B4-BE49-F238E27FC236}">
                    <a16:creationId xmlns:a16="http://schemas.microsoft.com/office/drawing/2014/main" id="{F6CB917E-E59B-4148-8428-7B89A7292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199709" name="Line 19">
                <a:extLst>
                  <a:ext uri="{FF2B5EF4-FFF2-40B4-BE49-F238E27FC236}">
                    <a16:creationId xmlns:a16="http://schemas.microsoft.com/office/drawing/2014/main" id="{32F294E6-0C3B-4E46-8C3A-042970663A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0" name="Line 20">
                <a:extLst>
                  <a:ext uri="{FF2B5EF4-FFF2-40B4-BE49-F238E27FC236}">
                    <a16:creationId xmlns:a16="http://schemas.microsoft.com/office/drawing/2014/main" id="{DEBD03A2-92B6-42C7-83CF-2DB5CDC51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1" name="Oval 21">
                <a:extLst>
                  <a:ext uri="{FF2B5EF4-FFF2-40B4-BE49-F238E27FC236}">
                    <a16:creationId xmlns:a16="http://schemas.microsoft.com/office/drawing/2014/main" id="{B9E2FF15-8D4A-4C24-A8FC-432603B2A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199712" name="Line 22">
                <a:extLst>
                  <a:ext uri="{FF2B5EF4-FFF2-40B4-BE49-F238E27FC236}">
                    <a16:creationId xmlns:a16="http://schemas.microsoft.com/office/drawing/2014/main" id="{47B9A8DB-44A2-4317-A282-08B0B25D24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3" name="Line 23">
                <a:extLst>
                  <a:ext uri="{FF2B5EF4-FFF2-40B4-BE49-F238E27FC236}">
                    <a16:creationId xmlns:a16="http://schemas.microsoft.com/office/drawing/2014/main" id="{66BB2CC2-98C5-4C94-B8FD-EAA89913B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9714" name="Text Box 24">
                <a:extLst>
                  <a:ext uri="{FF2B5EF4-FFF2-40B4-BE49-F238E27FC236}">
                    <a16:creationId xmlns:a16="http://schemas.microsoft.com/office/drawing/2014/main" id="{E9A8BE79-DE0D-4CEF-AAF4-D858579B9B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199715" name="Text Box 25">
                <a:extLst>
                  <a:ext uri="{FF2B5EF4-FFF2-40B4-BE49-F238E27FC236}">
                    <a16:creationId xmlns:a16="http://schemas.microsoft.com/office/drawing/2014/main" id="{A9C90BE9-B3F8-42AF-979A-5696D22FE6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199716" name="Text Box 26">
                <a:extLst>
                  <a:ext uri="{FF2B5EF4-FFF2-40B4-BE49-F238E27FC236}">
                    <a16:creationId xmlns:a16="http://schemas.microsoft.com/office/drawing/2014/main" id="{C289B5F1-8516-4A66-8903-A86DB5FA4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15067" name="Group 27">
              <a:extLst>
                <a:ext uri="{FF2B5EF4-FFF2-40B4-BE49-F238E27FC236}">
                  <a16:creationId xmlns:a16="http://schemas.microsoft.com/office/drawing/2014/main" id="{CEE78A79-DB45-425D-A3C9-2D667FC6BD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27238" y="4895850"/>
              <a:ext cx="2287587" cy="1420813"/>
              <a:chOff x="1277" y="2481"/>
              <a:chExt cx="1441" cy="895"/>
            </a:xfrm>
          </p:grpSpPr>
          <p:sp>
            <p:nvSpPr>
              <p:cNvPr id="199687" name="Text Box 28">
                <a:extLst>
                  <a:ext uri="{FF2B5EF4-FFF2-40B4-BE49-F238E27FC236}">
                    <a16:creationId xmlns:a16="http://schemas.microsoft.com/office/drawing/2014/main" id="{1E8F387C-86DC-46AE-9CFD-20E7A3109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8" name="Text Box 29">
                <a:extLst>
                  <a:ext uri="{FF2B5EF4-FFF2-40B4-BE49-F238E27FC236}">
                    <a16:creationId xmlns:a16="http://schemas.microsoft.com/office/drawing/2014/main" id="{C7415EC5-BD3D-4A63-8B91-3F3D74501F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89" name="Text Box 30">
                <a:extLst>
                  <a:ext uri="{FF2B5EF4-FFF2-40B4-BE49-F238E27FC236}">
                    <a16:creationId xmlns:a16="http://schemas.microsoft.com/office/drawing/2014/main" id="{B0663C28-6447-43C8-AEA2-6B5501F897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0" name="Text Box 31">
                <a:extLst>
                  <a:ext uri="{FF2B5EF4-FFF2-40B4-BE49-F238E27FC236}">
                    <a16:creationId xmlns:a16="http://schemas.microsoft.com/office/drawing/2014/main" id="{DD245028-1438-4AE0-8AB6-133F55C1C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1" name="Text Box 32">
                <a:extLst>
                  <a:ext uri="{FF2B5EF4-FFF2-40B4-BE49-F238E27FC236}">
                    <a16:creationId xmlns:a16="http://schemas.microsoft.com/office/drawing/2014/main" id="{519CB310-6611-49DB-A5BE-75C8387C34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9692" name="Text Box 33">
                <a:extLst>
                  <a:ext uri="{FF2B5EF4-FFF2-40B4-BE49-F238E27FC236}">
                    <a16:creationId xmlns:a16="http://schemas.microsoft.com/office/drawing/2014/main" id="{D7CCB7EC-1570-4F16-8CBD-E0E124FA52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3" name="Text Box 34">
                <a:extLst>
                  <a:ext uri="{FF2B5EF4-FFF2-40B4-BE49-F238E27FC236}">
                    <a16:creationId xmlns:a16="http://schemas.microsoft.com/office/drawing/2014/main" id="{D49232F1-9B5E-4E95-B8B4-AA40DF99C2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9694" name="Text Box 35">
                <a:extLst>
                  <a:ext uri="{FF2B5EF4-FFF2-40B4-BE49-F238E27FC236}">
                    <a16:creationId xmlns:a16="http://schemas.microsoft.com/office/drawing/2014/main" id="{8E580767-C4E0-4FAB-AB5B-DEE779CF7E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</p:grpSp>
      <p:sp>
        <p:nvSpPr>
          <p:cNvPr id="215076" name="Text Box 36">
            <a:extLst>
              <a:ext uri="{FF2B5EF4-FFF2-40B4-BE49-F238E27FC236}">
                <a16:creationId xmlns:a16="http://schemas.microsoft.com/office/drawing/2014/main" id="{6B4AD87D-5AC3-46B9-9B8C-2264F0E3C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0" y="5072063"/>
            <a:ext cx="1058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 01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:   111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513D71D-C536-479E-ADC6-60CA3C3BABA6}"/>
              </a:ext>
            </a:extLst>
          </p:cNvPr>
          <p:cNvSpPr txBox="1"/>
          <p:nvPr/>
        </p:nvSpPr>
        <p:spPr>
          <a:xfrm>
            <a:off x="848916" y="228365"/>
            <a:ext cx="77065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defRPr/>
            </a:pP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Huffman</a:t>
            </a:r>
            <a:r>
              <a:rPr kumimoji="1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mbbria"/>
                <a:ea typeface="+mj-ea"/>
              </a:rPr>
              <a:t>编码</a:t>
            </a:r>
            <a:r>
              <a:rPr kumimoji="1" lang="zh-CN" altLang="en-US" sz="4000" dirty="0">
                <a:solidFill>
                  <a:schemeClr val="tx2"/>
                </a:solidFill>
                <a:latin typeface="Cambbria"/>
                <a:ea typeface="+mj-ea"/>
              </a:rPr>
              <a:t>问题</a:t>
            </a:r>
            <a:endParaRPr kumimoji="1" lang="zh-CN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Cambbri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5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2" grpId="0" build="p" bldLvl="5" autoUpdateAnimBg="0"/>
      <p:bldP spid="215043" grpId="0" autoUpdateAnimBg="0"/>
      <p:bldP spid="21507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F9ADCC-CA51-41F2-A23C-83C3A7B92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438"/>
            <a:ext cx="8701088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2" fontAlgn="base">
              <a:spcAft>
                <a:spcPct val="0"/>
              </a:spcAft>
              <a:buClr>
                <a:srgbClr val="FF00FF"/>
              </a:buClr>
              <a:buFont typeface="Wingdings" panose="05000000000000000000" pitchFamily="2" charset="2"/>
              <a:buChar char="u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：从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Huffman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树根开始，从待译码电文中逐位取码。若编码是“0”，则向左走；若编码是“1”，则向右走，一旦到达叶子结点，则译出一个字符；再重新从根出发，直到电文结束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。 （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只要是前缀编码都能无歧义译码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）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803D9733-4E82-4B87-8A75-42438D048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4407367"/>
            <a:ext cx="69437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原文是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CAS;CAT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电文是 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11010111011101000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电文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1101000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译文是“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”</a:t>
            </a:r>
          </a:p>
        </p:txBody>
      </p:sp>
      <p:grpSp>
        <p:nvGrpSpPr>
          <p:cNvPr id="52284" name="Group 60">
            <a:extLst>
              <a:ext uri="{FF2B5EF4-FFF2-40B4-BE49-F238E27FC236}">
                <a16:creationId xmlns:a16="http://schemas.microsoft.com/office/drawing/2014/main" id="{9399509E-52DB-4949-9C32-ABFBA0F5DD3F}"/>
              </a:ext>
            </a:extLst>
          </p:cNvPr>
          <p:cNvGrpSpPr>
            <a:grpSpLocks/>
          </p:cNvGrpSpPr>
          <p:nvPr/>
        </p:nvGrpSpPr>
        <p:grpSpPr bwMode="auto">
          <a:xfrm>
            <a:off x="1787525" y="2159000"/>
            <a:ext cx="4675188" cy="2111375"/>
            <a:chOff x="1182" y="2405"/>
            <a:chExt cx="2945" cy="1330"/>
          </a:xfrm>
        </p:grpSpPr>
        <p:grpSp>
          <p:nvGrpSpPr>
            <p:cNvPr id="201733" name="Group 27">
              <a:extLst>
                <a:ext uri="{FF2B5EF4-FFF2-40B4-BE49-F238E27FC236}">
                  <a16:creationId xmlns:a16="http://schemas.microsoft.com/office/drawing/2014/main" id="{9BCCE576-7873-4BED-952C-3BCE1769AD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2" y="2405"/>
              <a:ext cx="1577" cy="1330"/>
              <a:chOff x="1182" y="2405"/>
              <a:chExt cx="1577" cy="1330"/>
            </a:xfrm>
          </p:grpSpPr>
          <p:sp>
            <p:nvSpPr>
              <p:cNvPr id="201744" name="Text Box 28">
                <a:extLst>
                  <a:ext uri="{FF2B5EF4-FFF2-40B4-BE49-F238E27FC236}">
                    <a16:creationId xmlns:a16="http://schemas.microsoft.com/office/drawing/2014/main" id="{44F8CDEC-E7B4-49B0-965B-67206021F9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8" y="3464"/>
                <a:ext cx="22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01745" name="Text Box 29">
                <a:extLst>
                  <a:ext uri="{FF2B5EF4-FFF2-40B4-BE49-F238E27FC236}">
                    <a16:creationId xmlns:a16="http://schemas.microsoft.com/office/drawing/2014/main" id="{7E3FDBD9-E7D7-4018-8F5C-D264137E4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54" y="3485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</a:p>
            </p:txBody>
          </p:sp>
          <p:sp>
            <p:nvSpPr>
              <p:cNvPr id="201746" name="Oval 30">
                <a:extLst>
                  <a:ext uri="{FF2B5EF4-FFF2-40B4-BE49-F238E27FC236}">
                    <a16:creationId xmlns:a16="http://schemas.microsoft.com/office/drawing/2014/main" id="{633C52A8-F464-41A5-A464-54FDB7E7C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5" y="3032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7" name="Oval 31">
                <a:extLst>
                  <a:ext uri="{FF2B5EF4-FFF2-40B4-BE49-F238E27FC236}">
                    <a16:creationId xmlns:a16="http://schemas.microsoft.com/office/drawing/2014/main" id="{1CAF71AA-12C5-4B58-9BE9-3D18B97AF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2" y="3008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01748" name="Oval 32">
                <a:extLst>
                  <a:ext uri="{FF2B5EF4-FFF2-40B4-BE49-F238E27FC236}">
                    <a16:creationId xmlns:a16="http://schemas.microsoft.com/office/drawing/2014/main" id="{E8098BE9-5FDB-4925-9EF3-7BE474F7C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4" y="2726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01749" name="Line 33">
                <a:extLst>
                  <a:ext uri="{FF2B5EF4-FFF2-40B4-BE49-F238E27FC236}">
                    <a16:creationId xmlns:a16="http://schemas.microsoft.com/office/drawing/2014/main" id="{26594591-C9E1-450C-9CB2-CF7B0DB743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73" y="2870"/>
                <a:ext cx="100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0" name="Line 34">
                <a:extLst>
                  <a:ext uri="{FF2B5EF4-FFF2-40B4-BE49-F238E27FC236}">
                    <a16:creationId xmlns:a16="http://schemas.microsoft.com/office/drawing/2014/main" id="{F7F51A22-9D4B-4C65-AF9F-2EA5C15FD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4" y="2892"/>
                <a:ext cx="78" cy="1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1" name="Oval 35">
                <a:extLst>
                  <a:ext uri="{FF2B5EF4-FFF2-40B4-BE49-F238E27FC236}">
                    <a16:creationId xmlns:a16="http://schemas.microsoft.com/office/drawing/2014/main" id="{39D0F559-1E87-43CB-8493-CDFBA799A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1" y="3071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2" name="Oval 36">
                <a:extLst>
                  <a:ext uri="{FF2B5EF4-FFF2-40B4-BE49-F238E27FC236}">
                    <a16:creationId xmlns:a16="http://schemas.microsoft.com/office/drawing/2014/main" id="{C6713458-C646-484D-9E26-7292C40FC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7" y="332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3" name="Oval 37">
                <a:extLst>
                  <a:ext uri="{FF2B5EF4-FFF2-40B4-BE49-F238E27FC236}">
                    <a16:creationId xmlns:a16="http://schemas.microsoft.com/office/drawing/2014/main" id="{2AC082EA-BEAB-4F46-AE7E-9EB62BCD0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3349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01754" name="Oval 38">
                <a:extLst>
                  <a:ext uri="{FF2B5EF4-FFF2-40B4-BE49-F238E27FC236}">
                    <a16:creationId xmlns:a16="http://schemas.microsoft.com/office/drawing/2014/main" id="{92B2680B-8B8C-41F1-B8AE-7DA665C4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5" y="3067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01755" name="Line 39">
                <a:extLst>
                  <a:ext uri="{FF2B5EF4-FFF2-40B4-BE49-F238E27FC236}">
                    <a16:creationId xmlns:a16="http://schemas.microsoft.com/office/drawing/2014/main" id="{7A75673B-C57E-4830-A8C2-E07ACD164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34" y="3220"/>
                <a:ext cx="78" cy="1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6" name="Line 40">
                <a:extLst>
                  <a:ext uri="{FF2B5EF4-FFF2-40B4-BE49-F238E27FC236}">
                    <a16:creationId xmlns:a16="http://schemas.microsoft.com/office/drawing/2014/main" id="{942F5713-F323-46CE-ABE8-39B2A7FD72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5" y="3231"/>
                <a:ext cx="66" cy="1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7" name="Oval 41">
                <a:extLst>
                  <a:ext uri="{FF2B5EF4-FFF2-40B4-BE49-F238E27FC236}">
                    <a16:creationId xmlns:a16="http://schemas.microsoft.com/office/drawing/2014/main" id="{C561209C-EEF7-4237-A92E-DED5DA3E11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1" y="2744"/>
                <a:ext cx="189" cy="189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8</a:t>
                </a:r>
              </a:p>
            </p:txBody>
          </p:sp>
          <p:sp>
            <p:nvSpPr>
              <p:cNvPr id="201758" name="Line 42">
                <a:extLst>
                  <a:ext uri="{FF2B5EF4-FFF2-40B4-BE49-F238E27FC236}">
                    <a16:creationId xmlns:a16="http://schemas.microsoft.com/office/drawing/2014/main" id="{9A954C77-6E3D-4F9F-BAA7-55F293C7A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9" y="2926"/>
                <a:ext cx="111" cy="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59" name="Line 43">
                <a:extLst>
                  <a:ext uri="{FF2B5EF4-FFF2-40B4-BE49-F238E27FC236}">
                    <a16:creationId xmlns:a16="http://schemas.microsoft.com/office/drawing/2014/main" id="{20CC76A6-FB6E-444C-B9AF-D947053C4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0" y="2904"/>
                <a:ext cx="100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0" name="Oval 44">
                <a:extLst>
                  <a:ext uri="{FF2B5EF4-FFF2-40B4-BE49-F238E27FC236}">
                    <a16:creationId xmlns:a16="http://schemas.microsoft.com/office/drawing/2014/main" id="{59202264-8C9C-45C1-901D-1CA36E2414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405"/>
                <a:ext cx="212" cy="20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</a:p>
            </p:txBody>
          </p:sp>
          <p:sp>
            <p:nvSpPr>
              <p:cNvPr id="201761" name="Line 45">
                <a:extLst>
                  <a:ext uri="{FF2B5EF4-FFF2-40B4-BE49-F238E27FC236}">
                    <a16:creationId xmlns:a16="http://schemas.microsoft.com/office/drawing/2014/main" id="{D2BA369B-E337-4215-88A8-B4BE801D44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46" y="2588"/>
                <a:ext cx="222" cy="1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2" name="Line 46">
                <a:extLst>
                  <a:ext uri="{FF2B5EF4-FFF2-40B4-BE49-F238E27FC236}">
                    <a16:creationId xmlns:a16="http://schemas.microsoft.com/office/drawing/2014/main" id="{28DEE2D2-2072-4682-ACD5-765211EB25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2588"/>
                <a:ext cx="245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1763" name="Text Box 47">
                <a:extLst>
                  <a:ext uri="{FF2B5EF4-FFF2-40B4-BE49-F238E27FC236}">
                    <a16:creationId xmlns:a16="http://schemas.microsoft.com/office/drawing/2014/main" id="{992E3E65-C2A7-4AD1-A5BD-C29B7D660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2" y="3163"/>
                <a:ext cx="2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</a:t>
                </a:r>
              </a:p>
            </p:txBody>
          </p:sp>
          <p:sp>
            <p:nvSpPr>
              <p:cNvPr id="201764" name="Text Box 48">
                <a:extLst>
                  <a:ext uri="{FF2B5EF4-FFF2-40B4-BE49-F238E27FC236}">
                    <a16:creationId xmlns:a16="http://schemas.microsoft.com/office/drawing/2014/main" id="{E2609699-531D-4FF6-B38D-AEB6BC0BE3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163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;</a:t>
                </a:r>
              </a:p>
            </p:txBody>
          </p:sp>
          <p:sp>
            <p:nvSpPr>
              <p:cNvPr id="201765" name="Text Box 49">
                <a:extLst>
                  <a:ext uri="{FF2B5EF4-FFF2-40B4-BE49-F238E27FC236}">
                    <a16:creationId xmlns:a16="http://schemas.microsoft.com/office/drawing/2014/main" id="{1A9FC7CE-8E25-4952-AFE6-D7BD8D54CE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1" y="3197"/>
                <a:ext cx="2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grpSp>
          <p:nvGrpSpPr>
            <p:cNvPr id="201734" name="Group 50">
              <a:extLst>
                <a:ext uri="{FF2B5EF4-FFF2-40B4-BE49-F238E27FC236}">
                  <a16:creationId xmlns:a16="http://schemas.microsoft.com/office/drawing/2014/main" id="{F1823F0B-8B7B-4059-A00D-98A6B6A170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7" y="2481"/>
              <a:ext cx="1441" cy="895"/>
              <a:chOff x="1277" y="2481"/>
              <a:chExt cx="1441" cy="895"/>
            </a:xfrm>
          </p:grpSpPr>
          <p:sp>
            <p:nvSpPr>
              <p:cNvPr id="201736" name="Text Box 51">
                <a:extLst>
                  <a:ext uri="{FF2B5EF4-FFF2-40B4-BE49-F238E27FC236}">
                    <a16:creationId xmlns:a16="http://schemas.microsoft.com/office/drawing/2014/main" id="{3285FF2A-B959-4966-8906-6198CC747A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2" y="25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7" name="Text Box 52">
                <a:extLst>
                  <a:ext uri="{FF2B5EF4-FFF2-40B4-BE49-F238E27FC236}">
                    <a16:creationId xmlns:a16="http://schemas.microsoft.com/office/drawing/2014/main" id="{0FB2F375-4ECF-40FE-A004-8B2A164A17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7" y="278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38" name="Text Box 53">
                <a:extLst>
                  <a:ext uri="{FF2B5EF4-FFF2-40B4-BE49-F238E27FC236}">
                    <a16:creationId xmlns:a16="http://schemas.microsoft.com/office/drawing/2014/main" id="{97CC2FFB-B4F8-48A2-B11F-489BB17CDD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2481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39" name="Text Box 54">
                <a:extLst>
                  <a:ext uri="{FF2B5EF4-FFF2-40B4-BE49-F238E27FC236}">
                    <a16:creationId xmlns:a16="http://schemas.microsoft.com/office/drawing/2014/main" id="{2437F0F5-C29A-4D7D-A37E-0CAAB5B2D7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8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0" name="Text Box 55">
                <a:extLst>
                  <a:ext uri="{FF2B5EF4-FFF2-40B4-BE49-F238E27FC236}">
                    <a16:creationId xmlns:a16="http://schemas.microsoft.com/office/drawing/2014/main" id="{1AE5D91D-88D3-4C89-BDBE-2A6DAAEC2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01741" name="Text Box 56">
                <a:extLst>
                  <a:ext uri="{FF2B5EF4-FFF2-40B4-BE49-F238E27FC236}">
                    <a16:creationId xmlns:a16="http://schemas.microsoft.com/office/drawing/2014/main" id="{E7E8CD47-A841-4E06-902C-93FBB07A62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5" y="28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2" name="Text Box 57">
                <a:extLst>
                  <a:ext uri="{FF2B5EF4-FFF2-40B4-BE49-F238E27FC236}">
                    <a16:creationId xmlns:a16="http://schemas.microsoft.com/office/drawing/2014/main" id="{6ED4E12E-69A9-49A0-A803-05D81649AE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22" y="312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1743" name="Text Box 58">
                <a:extLst>
                  <a:ext uri="{FF2B5EF4-FFF2-40B4-BE49-F238E27FC236}">
                    <a16:creationId xmlns:a16="http://schemas.microsoft.com/office/drawing/2014/main" id="{4BDA3DE5-56F9-478A-AFA8-D899E13C7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31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</p:grpSp>
        <p:sp>
          <p:nvSpPr>
            <p:cNvPr id="201735" name="Text Box 59">
              <a:extLst>
                <a:ext uri="{FF2B5EF4-FFF2-40B4-BE49-F238E27FC236}">
                  <a16:creationId xmlns:a16="http://schemas.microsoft.com/office/drawing/2014/main" id="{1D3DB379-39F0-4FEF-A0D7-34AB9AA9C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2592"/>
              <a:ext cx="667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 :    00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:    01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 :   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 :   110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 :   111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uild="p" bldLvl="5" autoUpdateAnimBg="0"/>
      <p:bldP spid="52227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ext Box 2">
            <a:extLst>
              <a:ext uri="{FF2B5EF4-FFF2-40B4-BE49-F238E27FC236}">
                <a16:creationId xmlns:a16="http://schemas.microsoft.com/office/drawing/2014/main" id="{7DBD5E06-C31C-4AC3-B03A-C29F079E7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1413643"/>
            <a:ext cx="8648700" cy="5012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1.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二叉树的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逻辑结构特性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尤其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完全二叉树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的性质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熟悉二叉树的各种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的特点及适用范围。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3.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遍历二叉树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灵活运用它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实现二叉树的其它操作。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4.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熟悉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各种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存储结构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及其特点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5.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学会编写实现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树的各种操作 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(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如遍历）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的算法。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  <a:p>
            <a:pPr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6.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掌握树和森林与二叉树的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转换方法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</a:p>
          <a:p>
            <a:pPr lvl="0" fontAlgn="base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None/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  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7.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掌握</a:t>
            </a:r>
            <a:r>
              <a:rPr lang="en-US" altLang="zh-CN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Huffman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树</a:t>
            </a: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，</a:t>
            </a:r>
            <a:r>
              <a:rPr lang="zh-CN" altLang="en-US" sz="28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哈夫曼编码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楷体_GB2312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楷体_GB2312"/>
            </a:endParaRPr>
          </a:p>
        </p:txBody>
      </p:sp>
      <p:sp>
        <p:nvSpPr>
          <p:cNvPr id="184323" name="Text Box 3">
            <a:extLst>
              <a:ext uri="{FF2B5EF4-FFF2-40B4-BE49-F238E27FC236}">
                <a16:creationId xmlns:a16="http://schemas.microsoft.com/office/drawing/2014/main" id="{91466508-9302-4C40-B6F8-7E9E61A59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0433" y="437005"/>
            <a:ext cx="3786614" cy="70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ea"/>
                <a:ea typeface="+mj-ea"/>
                <a:cs typeface="楷体_GB2312"/>
              </a:rPr>
              <a:t>第六章要点</a:t>
            </a: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  <a:cs typeface="楷体_GB2312"/>
              </a:rPr>
              <a:t>回顾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ea"/>
              <a:ea typeface="+mj-ea"/>
              <a:cs typeface="楷体_GB231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2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ext Box 2">
            <a:extLst>
              <a:ext uri="{FF2B5EF4-FFF2-40B4-BE49-F238E27FC236}">
                <a16:creationId xmlns:a16="http://schemas.microsoft.com/office/drawing/2014/main" id="{356E16FB-D9DE-464A-AADD-5BC29FDAF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234" y="1865283"/>
            <a:ext cx="5101076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typedef struct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parent;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楷体_GB231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楷体_GB2312"/>
              </a:rPr>
              <a:t>父亲位置域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0A6E6AD0-39FE-4327-ADB1-487F1FBCF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270" y="1284454"/>
            <a:ext cx="496482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MAX_TREE_SIZE  100</a:t>
            </a:r>
          </a:p>
        </p:txBody>
      </p:sp>
      <p:sp>
        <p:nvSpPr>
          <p:cNvPr id="155655" name="Text Box 7">
            <a:extLst>
              <a:ext uri="{FF2B5EF4-FFF2-40B4-BE49-F238E27FC236}">
                <a16:creationId xmlns:a16="http://schemas.microsoft.com/office/drawing/2014/main" id="{B928FF32-272A-4D53-81F5-395CBE866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903" y="414921"/>
            <a:ext cx="4816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4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语言的类型描述: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10A774E-8511-454A-B056-7B5DBF244F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270" y="4015235"/>
            <a:ext cx="6753837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r, n;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</a:rPr>
              <a:t>根结点的位置和结点个数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PTree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0" grpId="0" autoUpdateAnimBg="0"/>
      <p:bldP spid="155653" grpId="0" autoUpdateAnimBg="0"/>
      <p:bldP spid="155655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9" name="Text Box 69">
            <a:extLst>
              <a:ext uri="{FF2B5EF4-FFF2-40B4-BE49-F238E27FC236}">
                <a16:creationId xmlns:a16="http://schemas.microsoft.com/office/drawing/2014/main" id="{B8F3E50B-A6D4-4BE1-84F3-86D059729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019" y="364332"/>
            <a:ext cx="59928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孩子链表表示法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: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12" name="Rectangle 72">
            <a:extLst>
              <a:ext uri="{FF2B5EF4-FFF2-40B4-BE49-F238E27FC236}">
                <a16:creationId xmlns:a16="http://schemas.microsoft.com/office/drawing/2014/main" id="{8400279D-1973-4389-8E42-332F3BFDF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08" y="1151604"/>
            <a:ext cx="8145673" cy="198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多重链表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None/>
              <a:tabLst/>
              <a:defRPr/>
            </a:pPr>
            <a:r>
              <a:rPr lang="en-US" altLang="zh-CN" sz="2800" noProof="0" dirty="0">
                <a:solidFill>
                  <a:srgbClr val="660066"/>
                </a:solidFill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每个结点有多个指针域，分别指向其子树的根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结点同构：结点的指针个数相等，为树的度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结点不同构：结点指针个数为该结点的度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d</a:t>
            </a:r>
          </a:p>
        </p:txBody>
      </p:sp>
      <p:grpSp>
        <p:nvGrpSpPr>
          <p:cNvPr id="163913" name="Group 73">
            <a:extLst>
              <a:ext uri="{FF2B5EF4-FFF2-40B4-BE49-F238E27FC236}">
                <a16:creationId xmlns:a16="http://schemas.microsoft.com/office/drawing/2014/main" id="{71B34676-94B5-4357-B58B-07C6AA587ECC}"/>
              </a:ext>
            </a:extLst>
          </p:cNvPr>
          <p:cNvGrpSpPr>
            <a:grpSpLocks/>
          </p:cNvGrpSpPr>
          <p:nvPr/>
        </p:nvGrpSpPr>
        <p:grpSpPr bwMode="auto">
          <a:xfrm>
            <a:off x="2130425" y="3317875"/>
            <a:ext cx="4033838" cy="430213"/>
            <a:chOff x="1717" y="1478"/>
            <a:chExt cx="2541" cy="271"/>
          </a:xfrm>
        </p:grpSpPr>
        <p:sp>
          <p:nvSpPr>
            <p:cNvPr id="125968" name="Rectangle 74">
              <a:extLst>
                <a:ext uri="{FF2B5EF4-FFF2-40B4-BE49-F238E27FC236}">
                  <a16:creationId xmlns:a16="http://schemas.microsoft.com/office/drawing/2014/main" id="{68B0C237-F23A-4D80-BD6E-63D110B3D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7" y="1493"/>
              <a:ext cx="254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    child1   child2  ………. childD</a:t>
              </a:r>
            </a:p>
          </p:txBody>
        </p:sp>
        <p:sp>
          <p:nvSpPr>
            <p:cNvPr id="125969" name="Line 75">
              <a:extLst>
                <a:ext uri="{FF2B5EF4-FFF2-40B4-BE49-F238E27FC236}">
                  <a16:creationId xmlns:a16="http://schemas.microsoft.com/office/drawing/2014/main" id="{CE0D6225-3CD9-4BDD-A926-0A86917E5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0" name="Line 76">
              <a:extLst>
                <a:ext uri="{FF2B5EF4-FFF2-40B4-BE49-F238E27FC236}">
                  <a16:creationId xmlns:a16="http://schemas.microsoft.com/office/drawing/2014/main" id="{63106B46-9339-4320-B1E4-8D5250CA0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4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1" name="Line 77">
              <a:extLst>
                <a:ext uri="{FF2B5EF4-FFF2-40B4-BE49-F238E27FC236}">
                  <a16:creationId xmlns:a16="http://schemas.microsoft.com/office/drawing/2014/main" id="{497574DB-DE77-42D0-89A1-2293DDB2D1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6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72" name="Line 78">
              <a:extLst>
                <a:ext uri="{FF2B5EF4-FFF2-40B4-BE49-F238E27FC236}">
                  <a16:creationId xmlns:a16="http://schemas.microsoft.com/office/drawing/2014/main" id="{97071233-D59D-49F0-86D1-DBECF4EE95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3" y="1489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3919" name="Group 79">
            <a:extLst>
              <a:ext uri="{FF2B5EF4-FFF2-40B4-BE49-F238E27FC236}">
                <a16:creationId xmlns:a16="http://schemas.microsoft.com/office/drawing/2014/main" id="{2D1BD82D-1FC8-433A-8146-CA950A0FEFA6}"/>
              </a:ext>
            </a:extLst>
          </p:cNvPr>
          <p:cNvGrpSpPr>
            <a:grpSpLocks/>
          </p:cNvGrpSpPr>
          <p:nvPr/>
        </p:nvGrpSpPr>
        <p:grpSpPr bwMode="auto">
          <a:xfrm>
            <a:off x="2108200" y="4056063"/>
            <a:ext cx="4906963" cy="447675"/>
            <a:chOff x="1625" y="1619"/>
            <a:chExt cx="3091" cy="282"/>
          </a:xfrm>
        </p:grpSpPr>
        <p:sp>
          <p:nvSpPr>
            <p:cNvPr id="125962" name="Rectangle 80">
              <a:extLst>
                <a:ext uri="{FF2B5EF4-FFF2-40B4-BE49-F238E27FC236}">
                  <a16:creationId xmlns:a16="http://schemas.microsoft.com/office/drawing/2014/main" id="{86E9B141-348A-47DA-9267-DAEB8C4AD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645"/>
              <a:ext cx="3091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    degree   child1   child2  ……….  childd</a:t>
              </a:r>
            </a:p>
          </p:txBody>
        </p:sp>
        <p:sp>
          <p:nvSpPr>
            <p:cNvPr id="125963" name="Line 81">
              <a:extLst>
                <a:ext uri="{FF2B5EF4-FFF2-40B4-BE49-F238E27FC236}">
                  <a16:creationId xmlns:a16="http://schemas.microsoft.com/office/drawing/2014/main" id="{AB5EC7C8-3D55-455D-B721-071240F9F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4" name="Line 82">
              <a:extLst>
                <a:ext uri="{FF2B5EF4-FFF2-40B4-BE49-F238E27FC236}">
                  <a16:creationId xmlns:a16="http://schemas.microsoft.com/office/drawing/2014/main" id="{31B0845E-4288-445B-A4B5-F649F27F0B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7" y="1619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5" name="Line 83">
              <a:extLst>
                <a:ext uri="{FF2B5EF4-FFF2-40B4-BE49-F238E27FC236}">
                  <a16:creationId xmlns:a16="http://schemas.microsoft.com/office/drawing/2014/main" id="{787087F9-C9A1-492F-8C11-FE32060C7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7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6" name="Line 84">
              <a:extLst>
                <a:ext uri="{FF2B5EF4-FFF2-40B4-BE49-F238E27FC236}">
                  <a16:creationId xmlns:a16="http://schemas.microsoft.com/office/drawing/2014/main" id="{8B6078B9-1E15-4F1D-B5E8-0D0360DBF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4" y="1630"/>
              <a:ext cx="0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7" name="Line 85">
              <a:extLst>
                <a:ext uri="{FF2B5EF4-FFF2-40B4-BE49-F238E27FC236}">
                  <a16:creationId xmlns:a16="http://schemas.microsoft.com/office/drawing/2014/main" id="{3E77C71E-D854-435B-ACC6-66778ED65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" y="1633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926" name="Rectangle 86">
            <a:extLst>
              <a:ext uri="{FF2B5EF4-FFF2-40B4-BE49-F238E27FC236}">
                <a16:creationId xmlns:a16="http://schemas.microsoft.com/office/drawing/2014/main" id="{2BB61391-08B4-4170-8678-ECDDEE97D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108" y="4859955"/>
            <a:ext cx="8145689" cy="1208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孩子链表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：每个结点的孩子结点用单链表存储，再用含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个元素的结构数组指向每个孩子链表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3E6F74F-93E4-462A-A2FD-000D04B323AF}"/>
              </a:ext>
            </a:extLst>
          </p:cNvPr>
          <p:cNvGrpSpPr>
            <a:grpSpLocks/>
          </p:cNvGrpSpPr>
          <p:nvPr/>
        </p:nvGrpSpPr>
        <p:grpSpPr bwMode="auto">
          <a:xfrm>
            <a:off x="6381977" y="1102435"/>
            <a:ext cx="2120900" cy="528638"/>
            <a:chOff x="5858740" y="1579417"/>
            <a:chExt cx="2121478" cy="529360"/>
          </a:xfrm>
        </p:grpSpPr>
        <p:sp>
          <p:nvSpPr>
            <p:cNvPr id="125960" name="对话气泡: 椭圆形 1">
              <a:extLst>
                <a:ext uri="{FF2B5EF4-FFF2-40B4-BE49-F238E27FC236}">
                  <a16:creationId xmlns:a16="http://schemas.microsoft.com/office/drawing/2014/main" id="{5D6BED70-3660-4643-901E-C5C08B147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8740" y="1610591"/>
              <a:ext cx="2121478" cy="498186"/>
            </a:xfrm>
            <a:prstGeom prst="wedgeEllipseCallout">
              <a:avLst>
                <a:gd name="adj1" fmla="val -34881"/>
                <a:gd name="adj2" fmla="val 188402"/>
              </a:avLst>
            </a:prstGeom>
            <a:noFill/>
            <a:ln w="12700" algn="ctr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5961" name="文本框 2">
              <a:extLst>
                <a:ext uri="{FF2B5EF4-FFF2-40B4-BE49-F238E27FC236}">
                  <a16:creationId xmlns:a16="http://schemas.microsoft.com/office/drawing/2014/main" id="{5ED91A56-0994-477D-AB36-1F09EF24E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2381" y="1579417"/>
              <a:ext cx="1805564" cy="523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优缺点？</a:t>
              </a:r>
            </a:p>
          </p:txBody>
        </p:sp>
      </p:grp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9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9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39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9" grpId="0" autoUpdateAnimBg="0"/>
      <p:bldP spid="163912" grpId="0" build="p" bldLvl="5" autoUpdateAnimBg="0"/>
      <p:bldP spid="163926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Oval 2">
            <a:extLst>
              <a:ext uri="{FF2B5EF4-FFF2-40B4-BE49-F238E27FC236}">
                <a16:creationId xmlns:a16="http://schemas.microsoft.com/office/drawing/2014/main" id="{04982B23-8DA9-4ADB-8D5C-4453C833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12096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3" name="Text Box 3">
            <a:extLst>
              <a:ext uri="{FF2B5EF4-FFF2-40B4-BE49-F238E27FC236}">
                <a16:creationId xmlns:a16="http://schemas.microsoft.com/office/drawing/2014/main" id="{7E363DD9-0E3F-454D-A001-BF16F25D6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375" y="11334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4" name="Oval 4">
            <a:extLst>
              <a:ext uri="{FF2B5EF4-FFF2-40B4-BE49-F238E27FC236}">
                <a16:creationId xmlns:a16="http://schemas.microsoft.com/office/drawing/2014/main" id="{18CF444B-F704-439F-BAC6-7AA5AF3AA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1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5" name="Oval 5">
            <a:extLst>
              <a:ext uri="{FF2B5EF4-FFF2-40B4-BE49-F238E27FC236}">
                <a16:creationId xmlns:a16="http://schemas.microsoft.com/office/drawing/2014/main" id="{D1DE83F5-5C63-4259-B244-83EE7271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6" name="Oval 6">
            <a:extLst>
              <a:ext uri="{FF2B5EF4-FFF2-40B4-BE49-F238E27FC236}">
                <a16:creationId xmlns:a16="http://schemas.microsoft.com/office/drawing/2014/main" id="{C7995771-D20D-4F41-9AC4-8DDB4FF87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0" y="2276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7" name="Oval 7">
            <a:extLst>
              <a:ext uri="{FF2B5EF4-FFF2-40B4-BE49-F238E27FC236}">
                <a16:creationId xmlns:a16="http://schemas.microsoft.com/office/drawing/2014/main" id="{0D766332-39DF-4005-87F4-F1B61636A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3419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8" name="Oval 8">
            <a:extLst>
              <a:ext uri="{FF2B5EF4-FFF2-40B4-BE49-F238E27FC236}">
                <a16:creationId xmlns:a16="http://schemas.microsoft.com/office/drawing/2014/main" id="{2038AF4E-1FE8-4230-A704-5BDCC87F9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3419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09" name="Oval 9">
            <a:extLst>
              <a:ext uri="{FF2B5EF4-FFF2-40B4-BE49-F238E27FC236}">
                <a16:creationId xmlns:a16="http://schemas.microsoft.com/office/drawing/2014/main" id="{8306F924-B8C1-4CAD-B6E1-C2E0E150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150" y="4562475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0" name="Text Box 10">
            <a:extLst>
              <a:ext uri="{FF2B5EF4-FFF2-40B4-BE49-F238E27FC236}">
                <a16:creationId xmlns:a16="http://schemas.microsoft.com/office/drawing/2014/main" id="{5003750E-B930-498A-9B26-B1BACDF46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200275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1" name="Text Box 11">
            <a:extLst>
              <a:ext uri="{FF2B5EF4-FFF2-40B4-BE49-F238E27FC236}">
                <a16:creationId xmlns:a16="http://schemas.microsoft.com/office/drawing/2014/main" id="{8BE92A3E-EAB8-4308-AFD4-7B850CF1D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1150" y="2200275"/>
            <a:ext cx="5572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2" name="Text Box 12">
            <a:extLst>
              <a:ext uri="{FF2B5EF4-FFF2-40B4-BE49-F238E27FC236}">
                <a16:creationId xmlns:a16="http://schemas.microsoft.com/office/drawing/2014/main" id="{2389CB5B-E7D1-4D3C-B2DF-D0103DE0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22002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3" name="Text Box 13">
            <a:extLst>
              <a:ext uri="{FF2B5EF4-FFF2-40B4-BE49-F238E27FC236}">
                <a16:creationId xmlns:a16="http://schemas.microsoft.com/office/drawing/2014/main" id="{3126BE86-1E0E-4545-A4B7-65E2BC910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3343275"/>
            <a:ext cx="525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4" name="Text Box 14">
            <a:extLst>
              <a:ext uri="{FF2B5EF4-FFF2-40B4-BE49-F238E27FC236}">
                <a16:creationId xmlns:a16="http://schemas.microsoft.com/office/drawing/2014/main" id="{0E42D5EF-BE7D-4208-9B8D-1BA02A9D8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3343275"/>
            <a:ext cx="4953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5" name="Text Box 15">
            <a:extLst>
              <a:ext uri="{FF2B5EF4-FFF2-40B4-BE49-F238E27FC236}">
                <a16:creationId xmlns:a16="http://schemas.microsoft.com/office/drawing/2014/main" id="{66E9F262-12A8-4923-9E52-89E73621D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4486275"/>
            <a:ext cx="5873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6" name="Line 16">
            <a:extLst>
              <a:ext uri="{FF2B5EF4-FFF2-40B4-BE49-F238E27FC236}">
                <a16:creationId xmlns:a16="http://schemas.microsoft.com/office/drawing/2014/main" id="{CE101ADD-AE7F-441F-BA73-F57CA3055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0750" y="1666875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7" name="Line 17">
            <a:extLst>
              <a:ext uri="{FF2B5EF4-FFF2-40B4-BE49-F238E27FC236}">
                <a16:creationId xmlns:a16="http://schemas.microsoft.com/office/drawing/2014/main" id="{6FCD5A4C-9292-4AD0-82A0-E1DBD4466C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5350" y="1666875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18" name="Line 18">
            <a:extLst>
              <a:ext uri="{FF2B5EF4-FFF2-40B4-BE49-F238E27FC236}">
                <a16:creationId xmlns:a16="http://schemas.microsoft.com/office/drawing/2014/main" id="{DA54CFEC-1081-472E-82D7-21876105B5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4950" y="2809875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5" name="Text Box 19">
            <a:extLst>
              <a:ext uri="{FF2B5EF4-FFF2-40B4-BE49-F238E27FC236}">
                <a16:creationId xmlns:a16="http://schemas.microsoft.com/office/drawing/2014/main" id="{79E760E9-8A17-4CF3-8D8D-928B3146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1209675"/>
            <a:ext cx="1720343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4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4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6" name="Text Box 20">
            <a:extLst>
              <a:ext uri="{FF2B5EF4-FFF2-40B4-BE49-F238E27FC236}">
                <a16:creationId xmlns:a16="http://schemas.microsoft.com/office/drawing/2014/main" id="{11362DAF-9646-4339-A99C-8BEDFBE27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088" y="4257675"/>
            <a:ext cx="1058862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r=0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n=7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7" name="Rectangle 21">
            <a:extLst>
              <a:ext uri="{FF2B5EF4-FFF2-40B4-BE49-F238E27FC236}">
                <a16:creationId xmlns:a16="http://schemas.microsoft.com/office/drawing/2014/main" id="{19550B3D-DF00-4776-A1FC-AF2C72A95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0" y="1285875"/>
            <a:ext cx="1905000" cy="4724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8" name="Line 22">
            <a:extLst>
              <a:ext uri="{FF2B5EF4-FFF2-40B4-BE49-F238E27FC236}">
                <a16:creationId xmlns:a16="http://schemas.microsoft.com/office/drawing/2014/main" id="{1EC91559-10CB-4648-81D5-AB98DE58B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18954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19" name="Line 23">
            <a:extLst>
              <a:ext uri="{FF2B5EF4-FFF2-40B4-BE49-F238E27FC236}">
                <a16:creationId xmlns:a16="http://schemas.microsoft.com/office/drawing/2014/main" id="{96B5B9F0-2C9C-4966-9412-C08C641A6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25812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0" name="Line 24">
            <a:extLst>
              <a:ext uri="{FF2B5EF4-FFF2-40B4-BE49-F238E27FC236}">
                <a16:creationId xmlns:a16="http://schemas.microsoft.com/office/drawing/2014/main" id="{DBBED2D0-5A95-44B0-B367-D06893D05E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2670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1" name="Line 25">
            <a:extLst>
              <a:ext uri="{FF2B5EF4-FFF2-40B4-BE49-F238E27FC236}">
                <a16:creationId xmlns:a16="http://schemas.microsoft.com/office/drawing/2014/main" id="{CDC74995-14BA-48E4-A90C-65CCCC052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39528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2" name="Line 26">
            <a:extLst>
              <a:ext uri="{FF2B5EF4-FFF2-40B4-BE49-F238E27FC236}">
                <a16:creationId xmlns:a16="http://schemas.microsoft.com/office/drawing/2014/main" id="{2C983C5B-37F2-400B-89A8-13AD57A6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46386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3" name="Line 27">
            <a:extLst>
              <a:ext uri="{FF2B5EF4-FFF2-40B4-BE49-F238E27FC236}">
                <a16:creationId xmlns:a16="http://schemas.microsoft.com/office/drawing/2014/main" id="{C285B56E-50FE-40F5-B02B-CA760843735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750" y="5324475"/>
            <a:ext cx="1905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4" name="Line 28">
            <a:extLst>
              <a:ext uri="{FF2B5EF4-FFF2-40B4-BE49-F238E27FC236}">
                <a16:creationId xmlns:a16="http://schemas.microsoft.com/office/drawing/2014/main" id="{FB1E9197-4D35-4229-85E8-CAD35206E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9750" y="12858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5" name="Text Box 29">
            <a:extLst>
              <a:ext uri="{FF2B5EF4-FFF2-40B4-BE49-F238E27FC236}">
                <a16:creationId xmlns:a16="http://schemas.microsoft.com/office/drawing/2014/main" id="{A5AE9715-A130-4791-9101-116A337C4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3350" y="600075"/>
            <a:ext cx="4267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data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0" name="Line 30">
            <a:extLst>
              <a:ext uri="{FF2B5EF4-FFF2-40B4-BE49-F238E27FC236}">
                <a16:creationId xmlns:a16="http://schemas.microsoft.com/office/drawing/2014/main" id="{EA857582-DC91-4E37-87D3-C22F95470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5950" y="1819275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1" name="Line 31">
            <a:extLst>
              <a:ext uri="{FF2B5EF4-FFF2-40B4-BE49-F238E27FC236}">
                <a16:creationId xmlns:a16="http://schemas.microsoft.com/office/drawing/2014/main" id="{7C6D8747-D981-4585-ADE4-54EF9994EC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809875"/>
            <a:ext cx="3048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8032" name="Line 32">
            <a:extLst>
              <a:ext uri="{FF2B5EF4-FFF2-40B4-BE49-F238E27FC236}">
                <a16:creationId xmlns:a16="http://schemas.microsoft.com/office/drawing/2014/main" id="{93E67A58-D90F-43D7-A5BF-F3C5AAD547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0" y="4029075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29" name="Line 33">
            <a:extLst>
              <a:ext uri="{FF2B5EF4-FFF2-40B4-BE49-F238E27FC236}">
                <a16:creationId xmlns:a16="http://schemas.microsoft.com/office/drawing/2014/main" id="{3BD5C797-E4CF-44D0-AD12-CA84F4B17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1285875"/>
            <a:ext cx="0" cy="472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0" name="Text Box 34">
            <a:extLst>
              <a:ext uri="{FF2B5EF4-FFF2-40B4-BE49-F238E27FC236}">
                <a16:creationId xmlns:a16="http://schemas.microsoft.com/office/drawing/2014/main" id="{A1F24F24-F270-489D-B553-11264F7B9D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1285875"/>
            <a:ext cx="2470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1      2      3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1" name="Rectangle 35">
            <a:extLst>
              <a:ext uri="{FF2B5EF4-FFF2-40B4-BE49-F238E27FC236}">
                <a16:creationId xmlns:a16="http://schemas.microsoft.com/office/drawing/2014/main" id="{33962B34-3B50-4F9C-8161-F8D25D610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2" name="Line 36">
            <a:extLst>
              <a:ext uri="{FF2B5EF4-FFF2-40B4-BE49-F238E27FC236}">
                <a16:creationId xmlns:a16="http://schemas.microsoft.com/office/drawing/2014/main" id="{141AA9DF-C2FA-4178-A09C-8C26203BF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3" name="Line 37">
            <a:extLst>
              <a:ext uri="{FF2B5EF4-FFF2-40B4-BE49-F238E27FC236}">
                <a16:creationId xmlns:a16="http://schemas.microsoft.com/office/drawing/2014/main" id="{C87CE448-D68E-46BF-9CBD-00434E94D4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4" name="Rectangle 38">
            <a:extLst>
              <a:ext uri="{FF2B5EF4-FFF2-40B4-BE49-F238E27FC236}">
                <a16:creationId xmlns:a16="http://schemas.microsoft.com/office/drawing/2014/main" id="{B3D78E55-E86A-4172-9782-CE8EB0412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5" name="Line 39">
            <a:extLst>
              <a:ext uri="{FF2B5EF4-FFF2-40B4-BE49-F238E27FC236}">
                <a16:creationId xmlns:a16="http://schemas.microsoft.com/office/drawing/2014/main" id="{83DA883C-D785-45B8-B51C-2BFF6167A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6" name="Line 40">
            <a:extLst>
              <a:ext uri="{FF2B5EF4-FFF2-40B4-BE49-F238E27FC236}">
                <a16:creationId xmlns:a16="http://schemas.microsoft.com/office/drawing/2014/main" id="{BA9CDFD5-FA24-4525-86CA-5D766D65A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7" name="Rectangle 41">
            <a:extLst>
              <a:ext uri="{FF2B5EF4-FFF2-40B4-BE49-F238E27FC236}">
                <a16:creationId xmlns:a16="http://schemas.microsoft.com/office/drawing/2014/main" id="{075B5E8F-3DE9-4F81-AC12-7EC0ECF6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4350" y="1438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8" name="Line 42">
            <a:extLst>
              <a:ext uri="{FF2B5EF4-FFF2-40B4-BE49-F238E27FC236}">
                <a16:creationId xmlns:a16="http://schemas.microsoft.com/office/drawing/2014/main" id="{7438BB64-F923-4F79-A29A-62D99FFDB3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5350" y="1438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39" name="Line 43">
            <a:extLst>
              <a:ext uri="{FF2B5EF4-FFF2-40B4-BE49-F238E27FC236}">
                <a16:creationId xmlns:a16="http://schemas.microsoft.com/office/drawing/2014/main" id="{89658CEB-0935-4649-B055-B83F504C9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7150" y="1666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0" name="Text Box 44">
            <a:extLst>
              <a:ext uri="{FF2B5EF4-FFF2-40B4-BE49-F238E27FC236}">
                <a16:creationId xmlns:a16="http://schemas.microsoft.com/office/drawing/2014/main" id="{DA4E4708-10AD-4420-822D-146306F53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2581275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4      5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1" name="Text Box 45">
            <a:extLst>
              <a:ext uri="{FF2B5EF4-FFF2-40B4-BE49-F238E27FC236}">
                <a16:creationId xmlns:a16="http://schemas.microsoft.com/office/drawing/2014/main" id="{C5BAA32F-FA2D-4FA2-BEBC-4AE8EC0B8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3952875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2" name="Rectangle 46">
            <a:extLst>
              <a:ext uri="{FF2B5EF4-FFF2-40B4-BE49-F238E27FC236}">
                <a16:creationId xmlns:a16="http://schemas.microsoft.com/office/drawing/2014/main" id="{C4DDDC82-F3A3-4EB3-B333-83C4E6AA3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27336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3" name="Line 47">
            <a:extLst>
              <a:ext uri="{FF2B5EF4-FFF2-40B4-BE49-F238E27FC236}">
                <a16:creationId xmlns:a16="http://schemas.microsoft.com/office/drawing/2014/main" id="{5CA16CA7-7897-4CCF-BF90-5D1B5557A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27336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4" name="Line 48">
            <a:extLst>
              <a:ext uri="{FF2B5EF4-FFF2-40B4-BE49-F238E27FC236}">
                <a16:creationId xmlns:a16="http://schemas.microsoft.com/office/drawing/2014/main" id="{030A0726-AC0B-452F-A64E-1CB7C4016D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29622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5" name="Rectangle 49">
            <a:extLst>
              <a:ext uri="{FF2B5EF4-FFF2-40B4-BE49-F238E27FC236}">
                <a16:creationId xmlns:a16="http://schemas.microsoft.com/office/drawing/2014/main" id="{62CB6774-DF3F-4222-B50E-D28BDF807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950" y="27336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6" name="Line 50">
            <a:extLst>
              <a:ext uri="{FF2B5EF4-FFF2-40B4-BE49-F238E27FC236}">
                <a16:creationId xmlns:a16="http://schemas.microsoft.com/office/drawing/2014/main" id="{46B233D0-E721-49DC-938A-31D4D1CD6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0950" y="27336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7" name="Line 51">
            <a:extLst>
              <a:ext uri="{FF2B5EF4-FFF2-40B4-BE49-F238E27FC236}">
                <a16:creationId xmlns:a16="http://schemas.microsoft.com/office/drawing/2014/main" id="{E39D3A25-2B38-4921-88C8-6AAFB87FD0D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750" y="29622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8" name="Rectangle 52">
            <a:extLst>
              <a:ext uri="{FF2B5EF4-FFF2-40B4-BE49-F238E27FC236}">
                <a16:creationId xmlns:a16="http://schemas.microsoft.com/office/drawing/2014/main" id="{519D8D09-7FAE-4FF3-94B1-0A2EA05F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5550" y="4105275"/>
            <a:ext cx="6096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49" name="Line 53">
            <a:extLst>
              <a:ext uri="{FF2B5EF4-FFF2-40B4-BE49-F238E27FC236}">
                <a16:creationId xmlns:a16="http://schemas.microsoft.com/office/drawing/2014/main" id="{326C75AA-A388-47A6-947F-3D7EE6A5922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6550" y="4105275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0" name="Line 54">
            <a:extLst>
              <a:ext uri="{FF2B5EF4-FFF2-40B4-BE49-F238E27FC236}">
                <a16:creationId xmlns:a16="http://schemas.microsoft.com/office/drawing/2014/main" id="{A80583A7-19BC-4303-A5D4-EF5C9C480C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4333875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1" name="Line 55">
            <a:extLst>
              <a:ext uri="{FF2B5EF4-FFF2-40B4-BE49-F238E27FC236}">
                <a16:creationId xmlns:a16="http://schemas.microsoft.com/office/drawing/2014/main" id="{7F1AED84-B2FD-4985-B6EF-C9E717D2E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48672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2" name="Line 56">
            <a:extLst>
              <a:ext uri="{FF2B5EF4-FFF2-40B4-BE49-F238E27FC236}">
                <a16:creationId xmlns:a16="http://schemas.microsoft.com/office/drawing/2014/main" id="{F780FF68-E858-4282-8135-6180C927B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48672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3" name="Line 57">
            <a:extLst>
              <a:ext uri="{FF2B5EF4-FFF2-40B4-BE49-F238E27FC236}">
                <a16:creationId xmlns:a16="http://schemas.microsoft.com/office/drawing/2014/main" id="{8E93AEDC-3AC2-4585-8F69-2E218D3BC8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5553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4" name="Line 58">
            <a:extLst>
              <a:ext uri="{FF2B5EF4-FFF2-40B4-BE49-F238E27FC236}">
                <a16:creationId xmlns:a16="http://schemas.microsoft.com/office/drawing/2014/main" id="{77E4525A-1826-4267-A7C0-8CFADD1AC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5553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5" name="Line 59">
            <a:extLst>
              <a:ext uri="{FF2B5EF4-FFF2-40B4-BE49-F238E27FC236}">
                <a16:creationId xmlns:a16="http://schemas.microsoft.com/office/drawing/2014/main" id="{FFBCE7DD-5734-48DF-9C89-8BBF41A54A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34956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6" name="Line 60">
            <a:extLst>
              <a:ext uri="{FF2B5EF4-FFF2-40B4-BE49-F238E27FC236}">
                <a16:creationId xmlns:a16="http://schemas.microsoft.com/office/drawing/2014/main" id="{8AFC10A3-4A93-4C1B-8721-247CF5997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34956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7" name="Line 61">
            <a:extLst>
              <a:ext uri="{FF2B5EF4-FFF2-40B4-BE49-F238E27FC236}">
                <a16:creationId xmlns:a16="http://schemas.microsoft.com/office/drawing/2014/main" id="{AE8FE686-876F-40F1-B7A4-D93C9E31FA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72150" y="2124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8" name="Line 62">
            <a:extLst>
              <a:ext uri="{FF2B5EF4-FFF2-40B4-BE49-F238E27FC236}">
                <a16:creationId xmlns:a16="http://schemas.microsoft.com/office/drawing/2014/main" id="{D6A73F07-0E50-44BC-9638-B676B2C099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8350" y="21240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59" name="Line 63">
            <a:extLst>
              <a:ext uri="{FF2B5EF4-FFF2-40B4-BE49-F238E27FC236}">
                <a16:creationId xmlns:a16="http://schemas.microsoft.com/office/drawing/2014/main" id="{8000F890-55D8-443A-9E09-077A447382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62750" y="4181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0" name="Line 64">
            <a:extLst>
              <a:ext uri="{FF2B5EF4-FFF2-40B4-BE49-F238E27FC236}">
                <a16:creationId xmlns:a16="http://schemas.microsoft.com/office/drawing/2014/main" id="{210AE543-AAE5-479F-9E68-6135D55B7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8950" y="4181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1" name="Line 65">
            <a:extLst>
              <a:ext uri="{FF2B5EF4-FFF2-40B4-BE49-F238E27FC236}">
                <a16:creationId xmlns:a16="http://schemas.microsoft.com/office/drawing/2014/main" id="{BE829BDB-8CEC-4118-B8ED-DA0A73C06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7150" y="28098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2" name="Line 66">
            <a:extLst>
              <a:ext uri="{FF2B5EF4-FFF2-40B4-BE49-F238E27FC236}">
                <a16:creationId xmlns:a16="http://schemas.microsoft.com/office/drawing/2014/main" id="{0725CBE3-A007-4C1B-8720-79349B960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3350" y="28098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3" name="Line 67">
            <a:extLst>
              <a:ext uri="{FF2B5EF4-FFF2-40B4-BE49-F238E27FC236}">
                <a16:creationId xmlns:a16="http://schemas.microsoft.com/office/drawing/2014/main" id="{85FBE941-7F1C-4588-8B25-CB0DBC4204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91550" y="1514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4" name="Line 68">
            <a:extLst>
              <a:ext uri="{FF2B5EF4-FFF2-40B4-BE49-F238E27FC236}">
                <a16:creationId xmlns:a16="http://schemas.microsoft.com/office/drawing/2014/main" id="{90BE6FCC-BDE0-4B40-895E-3D389301247A}"/>
              </a:ext>
            </a:extLst>
          </p:cNvPr>
          <p:cNvSpPr>
            <a:spLocks noChangeShapeType="1"/>
          </p:cNvSpPr>
          <p:nvPr/>
        </p:nvSpPr>
        <p:spPr bwMode="auto">
          <a:xfrm>
            <a:off x="8667750" y="1514475"/>
            <a:ext cx="76200" cy="228600"/>
          </a:xfrm>
          <a:prstGeom prst="line">
            <a:avLst/>
          </a:prstGeom>
          <a:noFill/>
          <a:ln w="381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6" name="Text Box 70">
            <a:extLst>
              <a:ext uri="{FF2B5EF4-FFF2-40B4-BE49-F238E27FC236}">
                <a16:creationId xmlns:a16="http://schemas.microsoft.com/office/drawing/2014/main" id="{3FAAEF64-F3AB-4C51-B2D8-56C219128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8575" y="1209675"/>
            <a:ext cx="7397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C66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7767" name="Rectangle 71">
            <a:extLst>
              <a:ext uri="{FF2B5EF4-FFF2-40B4-BE49-F238E27FC236}">
                <a16:creationId xmlns:a16="http://schemas.microsoft.com/office/drawing/2014/main" id="{B9B95C7D-F432-477B-98D5-E83BE8531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2813" y="222250"/>
            <a:ext cx="1327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parent</a:t>
            </a:r>
          </a:p>
        </p:txBody>
      </p:sp>
      <p:sp>
        <p:nvSpPr>
          <p:cNvPr id="157768" name="AutoShape 72">
            <a:extLst>
              <a:ext uri="{FF2B5EF4-FFF2-40B4-BE49-F238E27FC236}">
                <a16:creationId xmlns:a16="http://schemas.microsoft.com/office/drawing/2014/main" id="{4C860C22-6455-4736-B96F-12FCDCE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660" y="5753368"/>
            <a:ext cx="3014087" cy="609064"/>
          </a:xfrm>
          <a:prstGeom prst="cloudCallout">
            <a:avLst>
              <a:gd name="adj1" fmla="val 45102"/>
              <a:gd name="adj2" fmla="val -226389"/>
            </a:avLst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如何找父亲结点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5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7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7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57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7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5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57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7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57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7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6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5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57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7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5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57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5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57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57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57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57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57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57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157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5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15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1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157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57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15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15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7000"/>
                            </p:stCondLst>
                            <p:childTnLst>
                              <p:par>
                                <p:cTn id="1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57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7" dur="500"/>
                                        <p:tgtEl>
                                          <p:spTgt spid="15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5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5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9000"/>
                            </p:stCondLst>
                            <p:childTnLst>
                              <p:par>
                                <p:cTn id="15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5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15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15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21000"/>
                            </p:stCondLst>
                            <p:childTnLst>
                              <p:par>
                                <p:cTn id="17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5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7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5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5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 nodeType="clickPar">
                      <p:stCondLst>
                        <p:cond delay="indefinite"/>
                      </p:stCondLst>
                      <p:childTnLst>
                        <p:par>
                          <p:cTn id="1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157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157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0" dur="500"/>
                                        <p:tgtEl>
                                          <p:spTgt spid="157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7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5" grpId="0" autoUpdateAnimBg="0"/>
      <p:bldP spid="157716" grpId="0" autoUpdateAnimBg="0"/>
      <p:bldP spid="157717" grpId="0" animBg="1"/>
      <p:bldP spid="157725" grpId="0" autoUpdateAnimBg="0"/>
      <p:bldP spid="157730" grpId="0" autoUpdateAnimBg="0"/>
      <p:bldP spid="157731" grpId="0" animBg="1"/>
      <p:bldP spid="157734" grpId="0" animBg="1"/>
      <p:bldP spid="157737" grpId="0" animBg="1"/>
      <p:bldP spid="157740" grpId="0" autoUpdateAnimBg="0"/>
      <p:bldP spid="157741" grpId="0" autoUpdateAnimBg="0"/>
      <p:bldP spid="157742" grpId="0" animBg="1"/>
      <p:bldP spid="157745" grpId="0" animBg="1"/>
      <p:bldP spid="157748" grpId="0" animBg="1"/>
      <p:bldP spid="157766" grpId="0" autoUpdateAnimBg="0"/>
      <p:bldP spid="157767" grpId="0" autoUpdateAnimBg="0"/>
      <p:bldP spid="157768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>
            <a:extLst>
              <a:ext uri="{FF2B5EF4-FFF2-40B4-BE49-F238E27FC236}">
                <a16:creationId xmlns:a16="http://schemas.microsoft.com/office/drawing/2014/main" id="{7F20066E-D369-4141-929E-B543F011B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2" y="1172862"/>
            <a:ext cx="755527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     child;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next;</a:t>
            </a: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 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//</a:t>
            </a:r>
            <a:r>
              <a:rPr lang="en-US" altLang="zh-CN" sz="2400" dirty="0">
                <a:latin typeface="楷体_GB2312"/>
              </a:rPr>
              <a:t>child</a:t>
            </a:r>
            <a:r>
              <a:rPr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记录孩子在头结点顺序表中的位置</a:t>
            </a:r>
            <a:endParaRPr lang="en-US" altLang="en-US" sz="2400" dirty="0"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sp>
        <p:nvSpPr>
          <p:cNvPr id="158726" name="Text Box 6">
            <a:extLst>
              <a:ext uri="{FF2B5EF4-FFF2-40B4-BE49-F238E27FC236}">
                <a16:creationId xmlns:a16="http://schemas.microsoft.com/office/drawing/2014/main" id="{CDC2F795-D49C-4985-9EB0-B2553D6C7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457200"/>
            <a:ext cx="441499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</a:t>
            </a:r>
            <a:r>
              <a:rPr kumimoji="1" lang="zh-CN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语言的类型描述: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316A44C0-4A30-4E1F-8A37-DA9F3989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58" y="3046797"/>
            <a:ext cx="73136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Elem    data;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ChildPtr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孩子链的头指针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楷体_GB2312"/>
                <a:cs typeface="楷体_GB2312"/>
              </a:rPr>
              <a:t>表头结点结构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11541ED1-EACE-4EA4-9CA6-5E9292AB4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172" y="4707167"/>
            <a:ext cx="5287025" cy="17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 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CTBox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nodes[MAX_TREE_SIZE];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n, r;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结点数和根结点的位置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" dur="500"/>
                                        <p:tgtEl>
                                          <p:spTgt spid="15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2" grpId="0" autoUpdateAnimBg="0"/>
      <p:bldP spid="158726" grpId="0" autoUpdateAnimBg="0"/>
      <p:bldP spid="7" grpId="0" autoUpdateAnimBg="0"/>
      <p:bldP spid="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47" name="Text Box 83">
            <a:extLst>
              <a:ext uri="{FF2B5EF4-FFF2-40B4-BE49-F238E27FC236}">
                <a16:creationId xmlns:a16="http://schemas.microsoft.com/office/drawing/2014/main" id="{FD09CCBE-7720-4061-9276-8D6696A436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04" y="347310"/>
            <a:ext cx="76628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二叉链表 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孩子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-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兄弟）存储法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6195" name="Rectangle 86">
            <a:extLst>
              <a:ext uri="{FF2B5EF4-FFF2-40B4-BE49-F238E27FC236}">
                <a16:creationId xmlns:a16="http://schemas.microsoft.com/office/drawing/2014/main" id="{B4802E70-4269-41D2-86E1-2E58A980E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04" y="1492559"/>
            <a:ext cx="7443788" cy="5022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用二叉链表作树的存储结构，链表中每个结点的两个指针域分别指向其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第一个孩子结点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和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下一个兄弟结点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typedef 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data;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struct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firstchild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nextsibling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CSTree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特点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FF"/>
              </a:buClr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操作容易</a:t>
            </a:r>
            <a:r>
              <a:rPr lang="zh-CN" alt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、但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破坏了树的层次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EA40F44E-6834-4B78-8AEA-8D30D3EDC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54" y="4881463"/>
            <a:ext cx="5638800" cy="666750"/>
          </a:xfrm>
          <a:prstGeom prst="rect">
            <a:avLst/>
          </a:prstGeom>
          <a:solidFill>
            <a:srgbClr val="FFFF99">
              <a:alpha val="50195"/>
            </a:srgbClr>
          </a:solidFill>
          <a:ln w="25400" cap="sq">
            <a:solidFill>
              <a:srgbClr val="9933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firstchild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data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99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nextsibling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71015398-4BDD-4B1B-8216-C2915DC144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6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205F395-29CC-47A3-87DD-90B09C084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554" y="4881463"/>
            <a:ext cx="0" cy="685800"/>
          </a:xfrm>
          <a:prstGeom prst="line">
            <a:avLst/>
          </a:prstGeom>
          <a:noFill/>
          <a:ln w="12700" cap="sq">
            <a:solidFill>
              <a:srgbClr val="99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pull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Oval 2">
            <a:extLst>
              <a:ext uri="{FF2B5EF4-FFF2-40B4-BE49-F238E27FC236}">
                <a16:creationId xmlns:a16="http://schemas.microsoft.com/office/drawing/2014/main" id="{2D7BE4B5-8866-4410-9CDE-1B8D694F2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9937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19" name="Text Box 3">
            <a:extLst>
              <a:ext uri="{FF2B5EF4-FFF2-40B4-BE49-F238E27FC236}">
                <a16:creationId xmlns:a16="http://schemas.microsoft.com/office/drawing/2014/main" id="{65519A02-890F-4A90-87F7-146C6756C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1425" y="9175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1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0" name="Oval 4">
            <a:extLst>
              <a:ext uri="{FF2B5EF4-FFF2-40B4-BE49-F238E27FC236}">
                <a16:creationId xmlns:a16="http://schemas.microsoft.com/office/drawing/2014/main" id="{00957ED9-C204-4B3D-8B05-BD6BC8D5F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1" name="Oval 5">
            <a:extLst>
              <a:ext uri="{FF2B5EF4-FFF2-40B4-BE49-F238E27FC236}">
                <a16:creationId xmlns:a16="http://schemas.microsoft.com/office/drawing/2014/main" id="{A2071715-7609-44E7-8853-9DB8C1966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2" name="Oval 6">
            <a:extLst>
              <a:ext uri="{FF2B5EF4-FFF2-40B4-BE49-F238E27FC236}">
                <a16:creationId xmlns:a16="http://schemas.microsoft.com/office/drawing/2014/main" id="{37E9C573-48AE-41B4-9DBF-70FD6E633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060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3" name="Oval 7">
            <a:extLst>
              <a:ext uri="{FF2B5EF4-FFF2-40B4-BE49-F238E27FC236}">
                <a16:creationId xmlns:a16="http://schemas.microsoft.com/office/drawing/2014/main" id="{99E5AD30-B3DF-4FDD-B365-B5CDC856F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03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4" name="Oval 8">
            <a:extLst>
              <a:ext uri="{FF2B5EF4-FFF2-40B4-BE49-F238E27FC236}">
                <a16:creationId xmlns:a16="http://schemas.microsoft.com/office/drawing/2014/main" id="{430E6CCA-6FAB-41EB-89DE-988D75079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203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5" name="Oval 9">
            <a:extLst>
              <a:ext uri="{FF2B5EF4-FFF2-40B4-BE49-F238E27FC236}">
                <a16:creationId xmlns:a16="http://schemas.microsoft.com/office/drawing/2014/main" id="{9761103A-B256-41BC-88DD-F45DAA948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346504"/>
            <a:ext cx="609600" cy="60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6" name="Text Box 10">
            <a:extLst>
              <a:ext uri="{FF2B5EF4-FFF2-40B4-BE49-F238E27FC236}">
                <a16:creationId xmlns:a16="http://schemas.microsoft.com/office/drawing/2014/main" id="{5FE73C40-A12C-4283-9FC5-20FEDC8D8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430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7" name="Text Box 11">
            <a:extLst>
              <a:ext uri="{FF2B5EF4-FFF2-40B4-BE49-F238E27FC236}">
                <a16:creationId xmlns:a16="http://schemas.microsoft.com/office/drawing/2014/main" id="{0EA112B7-FD07-4C37-A86C-989DB4D1C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984304"/>
            <a:ext cx="5261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8" name="Text Box 12">
            <a:extLst>
              <a:ext uri="{FF2B5EF4-FFF2-40B4-BE49-F238E27FC236}">
                <a16:creationId xmlns:a16="http://schemas.microsoft.com/office/drawing/2014/main" id="{4DA5277E-9BEC-4259-94BD-75BC7473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9843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29" name="Text Box 13">
            <a:extLst>
              <a:ext uri="{FF2B5EF4-FFF2-40B4-BE49-F238E27FC236}">
                <a16:creationId xmlns:a16="http://schemas.microsoft.com/office/drawing/2014/main" id="{CD53574C-A55E-49BE-83F9-A889C49A6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7304"/>
            <a:ext cx="4972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0" name="Text Box 14">
            <a:extLst>
              <a:ext uri="{FF2B5EF4-FFF2-40B4-BE49-F238E27FC236}">
                <a16:creationId xmlns:a16="http://schemas.microsoft.com/office/drawing/2014/main" id="{5B25B19F-56F8-4A68-AC73-1F4237E3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127304"/>
            <a:ext cx="470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1" name="Text Box 15">
            <a:extLst>
              <a:ext uri="{FF2B5EF4-FFF2-40B4-BE49-F238E27FC236}">
                <a16:creationId xmlns:a16="http://schemas.microsoft.com/office/drawing/2014/main" id="{33223CA3-2B12-4BA7-B0BF-43D5664C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70304"/>
            <a:ext cx="554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endParaRPr kumimoji="1" lang="en-US" altLang="zh-CN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2" name="Line 16">
            <a:extLst>
              <a:ext uri="{FF2B5EF4-FFF2-40B4-BE49-F238E27FC236}">
                <a16:creationId xmlns:a16="http://schemas.microsoft.com/office/drawing/2014/main" id="{A2EB7BCD-8FEF-4109-B4B7-0DFE2F5FD4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1450904"/>
            <a:ext cx="6096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3" name="Line 17">
            <a:extLst>
              <a:ext uri="{FF2B5EF4-FFF2-40B4-BE49-F238E27FC236}">
                <a16:creationId xmlns:a16="http://schemas.microsoft.com/office/drawing/2014/main" id="{C2C3E80F-513D-407A-B64E-6119D680BC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1450904"/>
            <a:ext cx="7620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4" name="Line 18">
            <a:extLst>
              <a:ext uri="{FF2B5EF4-FFF2-40B4-BE49-F238E27FC236}">
                <a16:creationId xmlns:a16="http://schemas.microsoft.com/office/drawing/2014/main" id="{2AADC196-DC50-40C4-8543-F18CCCBB9F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3000" y="2593904"/>
            <a:ext cx="152400" cy="609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5" name="Line 19">
            <a:extLst>
              <a:ext uri="{FF2B5EF4-FFF2-40B4-BE49-F238E27FC236}">
                <a16:creationId xmlns:a16="http://schemas.microsoft.com/office/drawing/2014/main" id="{5C70DD7D-31C6-41B0-9767-66A1A67AA2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60330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6" name="Line 20">
            <a:extLst>
              <a:ext uri="{FF2B5EF4-FFF2-40B4-BE49-F238E27FC236}">
                <a16:creationId xmlns:a16="http://schemas.microsoft.com/office/drawing/2014/main" id="{61910B9E-A239-47D3-ACEC-9AE2EE9E04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517704"/>
            <a:ext cx="3048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7" name="Line 21">
            <a:extLst>
              <a:ext uri="{FF2B5EF4-FFF2-40B4-BE49-F238E27FC236}">
                <a16:creationId xmlns:a16="http://schemas.microsoft.com/office/drawing/2014/main" id="{B019413D-3062-4EC1-B261-CC7011B2F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3104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8" name="Text Box 22">
            <a:extLst>
              <a:ext uri="{FF2B5EF4-FFF2-40B4-BE49-F238E27FC236}">
                <a16:creationId xmlns:a16="http://schemas.microsoft.com/office/drawing/2014/main" id="{C8EB4871-ADE1-4B01-93D6-F99664375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44479"/>
            <a:ext cx="4038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 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G</a:t>
            </a:r>
            <a:endParaRPr kumimoji="1" lang="en-US" altLang="zh-CN" sz="24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39" name="Rectangle 23">
            <a:extLst>
              <a:ext uri="{FF2B5EF4-FFF2-40B4-BE49-F238E27FC236}">
                <a16:creationId xmlns:a16="http://schemas.microsoft.com/office/drawing/2014/main" id="{349E2608-4A88-4C36-AD16-91BDE599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968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0" name="Line 24">
            <a:extLst>
              <a:ext uri="{FF2B5EF4-FFF2-40B4-BE49-F238E27FC236}">
                <a16:creationId xmlns:a16="http://schemas.microsoft.com/office/drawing/2014/main" id="{83D62BAF-1C9B-4BA8-9580-205AD6A42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96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1" name="Line 25">
            <a:extLst>
              <a:ext uri="{FF2B5EF4-FFF2-40B4-BE49-F238E27FC236}">
                <a16:creationId xmlns:a16="http://schemas.microsoft.com/office/drawing/2014/main" id="{DD5E79AC-429A-4380-81C2-F1FA036D2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996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2" name="Line 26">
            <a:extLst>
              <a:ext uri="{FF2B5EF4-FFF2-40B4-BE49-F238E27FC236}">
                <a16:creationId xmlns:a16="http://schemas.microsoft.com/office/drawing/2014/main" id="{F5C5DDF6-595C-4F5D-9C6A-A4F3C8DBB3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1149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3" name="Line 27">
            <a:extLst>
              <a:ext uri="{FF2B5EF4-FFF2-40B4-BE49-F238E27FC236}">
                <a16:creationId xmlns:a16="http://schemas.microsoft.com/office/drawing/2014/main" id="{A8F1D2DC-98C5-4AC3-B856-F367E87BE4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149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4" name="Line 28">
            <a:extLst>
              <a:ext uri="{FF2B5EF4-FFF2-40B4-BE49-F238E27FC236}">
                <a16:creationId xmlns:a16="http://schemas.microsoft.com/office/drawing/2014/main" id="{3E48820F-4CB8-4E0C-8831-9932D097B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17588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5" name="Line 29">
            <a:extLst>
              <a:ext uri="{FF2B5EF4-FFF2-40B4-BE49-F238E27FC236}">
                <a16:creationId xmlns:a16="http://schemas.microsoft.com/office/drawing/2014/main" id="{923DE6ED-6D2D-4410-8EFB-A26F4682B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17588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6" name="Line 30">
            <a:extLst>
              <a:ext uri="{FF2B5EF4-FFF2-40B4-BE49-F238E27FC236}">
                <a16:creationId xmlns:a16="http://schemas.microsoft.com/office/drawing/2014/main" id="{378D1756-EBD2-4DF8-8A15-62678D8923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7" name="Line 31">
            <a:extLst>
              <a:ext uri="{FF2B5EF4-FFF2-40B4-BE49-F238E27FC236}">
                <a16:creationId xmlns:a16="http://schemas.microsoft.com/office/drawing/2014/main" id="{7E337B9C-C594-4094-A713-335175CCAA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8" name="Line 32">
            <a:extLst>
              <a:ext uri="{FF2B5EF4-FFF2-40B4-BE49-F238E27FC236}">
                <a16:creationId xmlns:a16="http://schemas.microsoft.com/office/drawing/2014/main" id="{1CF76D40-30D8-49E0-801C-10C2A3FAFB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49" name="Line 33">
            <a:extLst>
              <a:ext uri="{FF2B5EF4-FFF2-40B4-BE49-F238E27FC236}">
                <a16:creationId xmlns:a16="http://schemas.microsoft.com/office/drawing/2014/main" id="{7DD081C7-D3A7-436B-A45F-7FCE7D4C8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154292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0" name="Rectangle 34">
            <a:extLst>
              <a:ext uri="{FF2B5EF4-FFF2-40B4-BE49-F238E27FC236}">
                <a16:creationId xmlns:a16="http://schemas.microsoft.com/office/drawing/2014/main" id="{D1CD4D63-A675-42A8-874A-C1AEEC95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6638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1" name="Line 35">
            <a:extLst>
              <a:ext uri="{FF2B5EF4-FFF2-40B4-BE49-F238E27FC236}">
                <a16:creationId xmlns:a16="http://schemas.microsoft.com/office/drawing/2014/main" id="{4C4B420D-F809-4E75-BB86-EB7C6B77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63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2" name="Line 36">
            <a:extLst>
              <a:ext uri="{FF2B5EF4-FFF2-40B4-BE49-F238E27FC236}">
                <a16:creationId xmlns:a16="http://schemas.microsoft.com/office/drawing/2014/main" id="{CB7C3CA5-96D7-4D24-B6CD-000847391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6638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3" name="Line 37">
            <a:extLst>
              <a:ext uri="{FF2B5EF4-FFF2-40B4-BE49-F238E27FC236}">
                <a16:creationId xmlns:a16="http://schemas.microsoft.com/office/drawing/2014/main" id="{B0976C03-D94B-4E8E-94F2-3494C9CF88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3816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4" name="Line 38">
            <a:extLst>
              <a:ext uri="{FF2B5EF4-FFF2-40B4-BE49-F238E27FC236}">
                <a16:creationId xmlns:a16="http://schemas.microsoft.com/office/drawing/2014/main" id="{C1F31755-5DE5-4781-B10F-FA99F910C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162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5" name="Rectangle 39">
            <a:extLst>
              <a:ext uri="{FF2B5EF4-FFF2-40B4-BE49-F238E27FC236}">
                <a16:creationId xmlns:a16="http://schemas.microsoft.com/office/drawing/2014/main" id="{620D4BFD-54C9-4A3B-A428-DE64C7F9A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9780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6" name="Line 40">
            <a:extLst>
              <a:ext uri="{FF2B5EF4-FFF2-40B4-BE49-F238E27FC236}">
                <a16:creationId xmlns:a16="http://schemas.microsoft.com/office/drawing/2014/main" id="{12C42402-F456-42A8-9A70-43E6B3014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7" name="Line 41">
            <a:extLst>
              <a:ext uri="{FF2B5EF4-FFF2-40B4-BE49-F238E27FC236}">
                <a16:creationId xmlns:a16="http://schemas.microsoft.com/office/drawing/2014/main" id="{22EDE73B-5DBE-491F-8782-C65D77B856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44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8" name="Line 42">
            <a:extLst>
              <a:ext uri="{FF2B5EF4-FFF2-40B4-BE49-F238E27FC236}">
                <a16:creationId xmlns:a16="http://schemas.microsoft.com/office/drawing/2014/main" id="{EC6C706F-CDF8-4A11-9264-D28623306D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59" name="Line 43">
            <a:extLst>
              <a:ext uri="{FF2B5EF4-FFF2-40B4-BE49-F238E27FC236}">
                <a16:creationId xmlns:a16="http://schemas.microsoft.com/office/drawing/2014/main" id="{4FE073B8-9EEC-4869-9954-AF42C10A4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6800" y="31304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0" name="Rectangle 44">
            <a:extLst>
              <a:ext uri="{FF2B5EF4-FFF2-40B4-BE49-F238E27FC236}">
                <a16:creationId xmlns:a16="http://schemas.microsoft.com/office/drawing/2014/main" id="{EC29EC34-5A37-4DC8-8CC0-03D71A0F4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780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1" name="Line 45">
            <a:extLst>
              <a:ext uri="{FF2B5EF4-FFF2-40B4-BE49-F238E27FC236}">
                <a16:creationId xmlns:a16="http://schemas.microsoft.com/office/drawing/2014/main" id="{95BC33C4-7F11-4E96-B45F-0C46C24A53F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2" name="Line 46">
            <a:extLst>
              <a:ext uri="{FF2B5EF4-FFF2-40B4-BE49-F238E27FC236}">
                <a16:creationId xmlns:a16="http://schemas.microsoft.com/office/drawing/2014/main" id="{16D42E87-106C-441F-A4B4-189054D53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9780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3" name="Rectangle 47">
            <a:extLst>
              <a:ext uri="{FF2B5EF4-FFF2-40B4-BE49-F238E27FC236}">
                <a16:creationId xmlns:a16="http://schemas.microsoft.com/office/drawing/2014/main" id="{845426B1-1121-4DEE-BA44-7B43D26A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2922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4" name="Line 48">
            <a:extLst>
              <a:ext uri="{FF2B5EF4-FFF2-40B4-BE49-F238E27FC236}">
                <a16:creationId xmlns:a16="http://schemas.microsoft.com/office/drawing/2014/main" id="{C4250A2D-BCCC-4D5B-A589-F8AC6DA7E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2922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5" name="Line 49">
            <a:extLst>
              <a:ext uri="{FF2B5EF4-FFF2-40B4-BE49-F238E27FC236}">
                <a16:creationId xmlns:a16="http://schemas.microsoft.com/office/drawing/2014/main" id="{FA90324C-3797-45E1-975D-C156DB943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2922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6" name="Rectangle 50">
            <a:extLst>
              <a:ext uri="{FF2B5EF4-FFF2-40B4-BE49-F238E27FC236}">
                <a16:creationId xmlns:a16="http://schemas.microsoft.com/office/drawing/2014/main" id="{636AF04F-7F0C-44E4-BE67-F61ECC8BC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6064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7" name="Line 51">
            <a:extLst>
              <a:ext uri="{FF2B5EF4-FFF2-40B4-BE49-F238E27FC236}">
                <a16:creationId xmlns:a16="http://schemas.microsoft.com/office/drawing/2014/main" id="{8E330326-40B1-4FD6-89B4-894D386FCC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16064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8" name="Line 52">
            <a:extLst>
              <a:ext uri="{FF2B5EF4-FFF2-40B4-BE49-F238E27FC236}">
                <a16:creationId xmlns:a16="http://schemas.microsoft.com/office/drawing/2014/main" id="{335FD3DA-0D12-4198-975A-44B9BA6F89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6064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69" name="Line 53">
            <a:extLst>
              <a:ext uri="{FF2B5EF4-FFF2-40B4-BE49-F238E27FC236}">
                <a16:creationId xmlns:a16="http://schemas.microsoft.com/office/drawing/2014/main" id="{7A61155B-FE41-4E88-8727-C83AAAE039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1301679"/>
            <a:ext cx="990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0" name="Line 54">
            <a:extLst>
              <a:ext uri="{FF2B5EF4-FFF2-40B4-BE49-F238E27FC236}">
                <a16:creationId xmlns:a16="http://schemas.microsoft.com/office/drawing/2014/main" id="{7F745F09-1E28-43C3-953B-9DB8A275D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11279"/>
            <a:ext cx="9906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1" name="Line 55">
            <a:extLst>
              <a:ext uri="{FF2B5EF4-FFF2-40B4-BE49-F238E27FC236}">
                <a16:creationId xmlns:a16="http://schemas.microsoft.com/office/drawing/2014/main" id="{1ADBA4DF-6019-4DC6-8AAC-F81ED042A5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520879"/>
            <a:ext cx="6096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2" name="Line 56">
            <a:extLst>
              <a:ext uri="{FF2B5EF4-FFF2-40B4-BE49-F238E27FC236}">
                <a16:creationId xmlns:a16="http://schemas.microsoft.com/office/drawing/2014/main" id="{513482A5-E54E-49C5-87A2-24CD69E97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520879"/>
            <a:ext cx="1295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73" name="Line 57">
            <a:extLst>
              <a:ext uri="{FF2B5EF4-FFF2-40B4-BE49-F238E27FC236}">
                <a16:creationId xmlns:a16="http://schemas.microsoft.com/office/drawing/2014/main" id="{790D0CDB-1664-4F47-A357-10415A72BB3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206679"/>
            <a:ext cx="11430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7274" name="AutoShape 58">
            <a:extLst>
              <a:ext uri="{FF2B5EF4-FFF2-40B4-BE49-F238E27FC236}">
                <a16:creationId xmlns:a16="http://schemas.microsoft.com/office/drawing/2014/main" id="{FFFE77F8-F711-492A-A719-903A10B6443A}"/>
              </a:ext>
            </a:extLst>
          </p:cNvPr>
          <p:cNvCxnSpPr>
            <a:cxnSpLocks noChangeShapeType="1"/>
            <a:endCxn id="137239" idx="0"/>
          </p:cNvCxnSpPr>
          <p:nvPr/>
        </p:nvCxnSpPr>
        <p:spPr bwMode="auto">
          <a:xfrm>
            <a:off x="5715000" y="692079"/>
            <a:ext cx="914400" cy="3048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7275" name="Text Box 59">
            <a:extLst>
              <a:ext uri="{FF2B5EF4-FFF2-40B4-BE49-F238E27FC236}">
                <a16:creationId xmlns:a16="http://schemas.microsoft.com/office/drawing/2014/main" id="{4CE33F10-CF0C-4C8C-AA44-020CE9DDF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8067"/>
            <a:ext cx="84510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root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2" name="Text Box 60">
            <a:extLst>
              <a:ext uri="{FF2B5EF4-FFF2-40B4-BE49-F238E27FC236}">
                <a16:creationId xmlns:a16="http://schemas.microsoft.com/office/drawing/2014/main" id="{53117814-69CE-4BA1-BB61-7E479500D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584504"/>
            <a:ext cx="260199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               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F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G  </a:t>
            </a:r>
          </a:p>
        </p:txBody>
      </p:sp>
      <p:sp>
        <p:nvSpPr>
          <p:cNvPr id="161853" name="Oval 61">
            <a:extLst>
              <a:ext uri="{FF2B5EF4-FFF2-40B4-BE49-F238E27FC236}">
                <a16:creationId xmlns:a16="http://schemas.microsoft.com/office/drawing/2014/main" id="{299BBE75-AC40-4801-92B8-974922F82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6607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4" name="Oval 62">
            <a:extLst>
              <a:ext uri="{FF2B5EF4-FFF2-40B4-BE49-F238E27FC236}">
                <a16:creationId xmlns:a16="http://schemas.microsoft.com/office/drawing/2014/main" id="{CAD72D0B-65F0-4930-A4CD-A07D09D8F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5751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5" name="Oval 63">
            <a:extLst>
              <a:ext uri="{FF2B5EF4-FFF2-40B4-BE49-F238E27FC236}">
                <a16:creationId xmlns:a16="http://schemas.microsoft.com/office/drawing/2014/main" id="{343E5362-0E7F-40F6-89C3-7B9DEA510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1179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6" name="Oval 64">
            <a:extLst>
              <a:ext uri="{FF2B5EF4-FFF2-40B4-BE49-F238E27FC236}">
                <a16:creationId xmlns:a16="http://schemas.microsoft.com/office/drawing/2014/main" id="{F4EEE09B-66FB-4A62-98AC-AB479E2F5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1085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7" name="Oval 65">
            <a:extLst>
              <a:ext uri="{FF2B5EF4-FFF2-40B4-BE49-F238E27FC236}">
                <a16:creationId xmlns:a16="http://schemas.microsoft.com/office/drawing/2014/main" id="{C9D2E78C-4F06-4DBE-B673-B92ACE88F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1085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8" name="Oval 66">
            <a:extLst>
              <a:ext uri="{FF2B5EF4-FFF2-40B4-BE49-F238E27FC236}">
                <a16:creationId xmlns:a16="http://schemas.microsoft.com/office/drawing/2014/main" id="{3D7B2B26-0A72-44DA-81BF-BB0D41114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657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59" name="Line 67">
            <a:extLst>
              <a:ext uri="{FF2B5EF4-FFF2-40B4-BE49-F238E27FC236}">
                <a16:creationId xmlns:a16="http://schemas.microsoft.com/office/drawing/2014/main" id="{962A02A8-746E-4DE0-9340-E712F60B02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422704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0" name="Line 68">
            <a:extLst>
              <a:ext uri="{FF2B5EF4-FFF2-40B4-BE49-F238E27FC236}">
                <a16:creationId xmlns:a16="http://schemas.microsoft.com/office/drawing/2014/main" id="{36EA5756-3BCC-4A51-97F6-DD67A3E8A7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879904"/>
            <a:ext cx="685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1" name="Line 69">
            <a:extLst>
              <a:ext uri="{FF2B5EF4-FFF2-40B4-BE49-F238E27FC236}">
                <a16:creationId xmlns:a16="http://schemas.microsoft.com/office/drawing/2014/main" id="{519595AD-DAA5-4C82-B737-ED3977159E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413304"/>
            <a:ext cx="6096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2" name="Line 70">
            <a:extLst>
              <a:ext uri="{FF2B5EF4-FFF2-40B4-BE49-F238E27FC236}">
                <a16:creationId xmlns:a16="http://schemas.microsoft.com/office/drawing/2014/main" id="{972D41A4-8FC7-4EBB-B58F-AF514CBC2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4879904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63" name="Line 71">
            <a:extLst>
              <a:ext uri="{FF2B5EF4-FFF2-40B4-BE49-F238E27FC236}">
                <a16:creationId xmlns:a16="http://schemas.microsoft.com/office/drawing/2014/main" id="{70D536B6-A99E-4C6C-B2D9-227702F65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3965504"/>
            <a:ext cx="5334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88" name="Line 72">
            <a:extLst>
              <a:ext uri="{FF2B5EF4-FFF2-40B4-BE49-F238E27FC236}">
                <a16:creationId xmlns:a16="http://schemas.microsoft.com/office/drawing/2014/main" id="{111D6CB2-5553-44A8-B7C6-E99B76062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89" name="Line 73">
            <a:extLst>
              <a:ext uri="{FF2B5EF4-FFF2-40B4-BE49-F238E27FC236}">
                <a16:creationId xmlns:a16="http://schemas.microsoft.com/office/drawing/2014/main" id="{3CB3F2D4-E199-448C-882C-A95E360F1F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0" name="Rectangle 74">
            <a:extLst>
              <a:ext uri="{FF2B5EF4-FFF2-40B4-BE49-F238E27FC236}">
                <a16:creationId xmlns:a16="http://schemas.microsoft.com/office/drawing/2014/main" id="{27F7CF2C-12EC-4DBA-A26D-57B0C754C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4349679"/>
            <a:ext cx="10668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1" name="Line 75">
            <a:extLst>
              <a:ext uri="{FF2B5EF4-FFF2-40B4-BE49-F238E27FC236}">
                <a16:creationId xmlns:a16="http://schemas.microsoft.com/office/drawing/2014/main" id="{D207CDD3-C8DB-430F-ACB3-7ED9B96CB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3496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2" name="Line 76">
            <a:extLst>
              <a:ext uri="{FF2B5EF4-FFF2-40B4-BE49-F238E27FC236}">
                <a16:creationId xmlns:a16="http://schemas.microsoft.com/office/drawing/2014/main" id="{9FEC015C-79B8-420C-9AA3-7AA672370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349679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3" name="Line 77">
            <a:extLst>
              <a:ext uri="{FF2B5EF4-FFF2-40B4-BE49-F238E27FC236}">
                <a16:creationId xmlns:a16="http://schemas.microsoft.com/office/drawing/2014/main" id="{EED88279-3C7E-4590-8F85-1AEA3EF909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4" name="Line 78">
            <a:extLst>
              <a:ext uri="{FF2B5EF4-FFF2-40B4-BE49-F238E27FC236}">
                <a16:creationId xmlns:a16="http://schemas.microsoft.com/office/drawing/2014/main" id="{3C0B9B2C-60A5-4909-956A-410BDE87D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02079"/>
            <a:ext cx="762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7295" name="Line 79">
            <a:extLst>
              <a:ext uri="{FF2B5EF4-FFF2-40B4-BE49-F238E27FC236}">
                <a16:creationId xmlns:a16="http://schemas.microsoft.com/office/drawing/2014/main" id="{0C8D41FE-E058-4EE9-83C9-A16B25F20E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3892479"/>
            <a:ext cx="5334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72" name="Oval 80">
            <a:extLst>
              <a:ext uri="{FF2B5EF4-FFF2-40B4-BE49-F238E27FC236}">
                <a16:creationId xmlns:a16="http://schemas.microsoft.com/office/drawing/2014/main" id="{070067CA-618B-4E46-A324-6ABCD1DF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6099104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1873" name="Line 81">
            <a:extLst>
              <a:ext uri="{FF2B5EF4-FFF2-40B4-BE49-F238E27FC236}">
                <a16:creationId xmlns:a16="http://schemas.microsoft.com/office/drawing/2014/main" id="{09718AA0-2890-4517-B4D3-A0601FBCE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5870504"/>
            <a:ext cx="3810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61874" name="AutoShape 82">
            <a:extLst>
              <a:ext uri="{FF2B5EF4-FFF2-40B4-BE49-F238E27FC236}">
                <a16:creationId xmlns:a16="http://schemas.microsoft.com/office/drawing/2014/main" id="{93737246-208C-4106-9560-70326085F0A2}"/>
              </a:ext>
            </a:extLst>
          </p:cNvPr>
          <p:cNvCxnSpPr>
            <a:cxnSpLocks noChangeShapeType="1"/>
            <a:endCxn id="161853" idx="0"/>
          </p:cNvCxnSpPr>
          <p:nvPr/>
        </p:nvCxnSpPr>
        <p:spPr bwMode="auto">
          <a:xfrm>
            <a:off x="3352800" y="3432104"/>
            <a:ext cx="685800" cy="228600"/>
          </a:xfrm>
          <a:prstGeom prst="curvedConnector2">
            <a:avLst/>
          </a:prstGeom>
          <a:noFill/>
          <a:ln w="12700" cap="sq">
            <a:solidFill>
              <a:srgbClr val="0000FF"/>
            </a:solidFill>
            <a:round/>
            <a:headEnd type="none" w="sm" len="sm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52" grpId="0" autoUpdateAnimBg="0"/>
      <p:bldP spid="161853" grpId="0" animBg="1"/>
      <p:bldP spid="161854" grpId="0" animBg="1"/>
      <p:bldP spid="161855" grpId="0" animBg="1"/>
      <p:bldP spid="161856" grpId="0" animBg="1"/>
      <p:bldP spid="161857" grpId="0" animBg="1"/>
      <p:bldP spid="161858" grpId="0" animBg="1"/>
      <p:bldP spid="161872" grpId="0" animBg="1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3914</Words>
  <Application>Microsoft Office PowerPoint</Application>
  <PresentationFormat>全屏显示(4:3)</PresentationFormat>
  <Paragraphs>813</Paragraphs>
  <Slides>39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Cambbria</vt:lpstr>
      <vt:lpstr>等线</vt:lpstr>
      <vt:lpstr>楷体_GB2312</vt:lpstr>
      <vt:lpstr>隶书</vt:lpstr>
      <vt:lpstr>幼圆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caiyun</vt:lpstr>
      <vt:lpstr>1_caiyun</vt:lpstr>
      <vt:lpstr>第六章 树和二叉树（2）  一 树的存储结构 二 树与二叉树的相互转变    森林与二叉树的相互转变 （*） 三 树与森林的遍历 四 哈夫曼树 (Huffman Tree）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课后思考与验证</vt:lpstr>
      <vt:lpstr>PowerPoint 演示文稿</vt:lpstr>
      <vt:lpstr>PowerPoint 演示文稿</vt:lpstr>
      <vt:lpstr>构造Huffman树的算法描述</vt:lpstr>
      <vt:lpstr>PowerPoint 演示文稿</vt:lpstr>
      <vt:lpstr>证明以上算法能找到Huffman树</vt:lpstr>
      <vt:lpstr>证明以上算法能找到Huffman树</vt:lpstr>
      <vt:lpstr>证明以上算法能找到Huffman树</vt:lpstr>
      <vt:lpstr>证明以上算法能找到Huffman树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树和二叉树（2）  线索二叉树 树与森林</dc:title>
  <dc:creator>knight davion</dc:creator>
  <cp:lastModifiedBy>cin412</cp:lastModifiedBy>
  <cp:revision>192</cp:revision>
  <dcterms:created xsi:type="dcterms:W3CDTF">2020-08-23T08:24:10Z</dcterms:created>
  <dcterms:modified xsi:type="dcterms:W3CDTF">2024-10-21T16:13:41Z</dcterms:modified>
</cp:coreProperties>
</file>