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5F91-0018-E840-9774-A02A590F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578DC-2B4C-C843-B772-FAD9C5E7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6F4-2C0B-3F46-A14B-3AF90E7F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9D0B-2AD3-684B-8784-AF5836AA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366-C6F4-4F41-A90A-E15D4BC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C84-F0FB-4D4F-927F-D34A8D1B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C5CC-103C-1E42-87F4-23E2D16A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6D1-F2AB-C346-94F0-A6ADBAB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754C-1AFC-9543-8B30-0541974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876E-A1EA-664D-A7DF-34452C6C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4A99-169D-274B-A9F3-ECEFE209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F157-F6D9-8946-B92E-A2984DF5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1EC6-96C1-8049-8B09-1920A8D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A4F-FB58-104F-A2B3-1CB3ADAE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D77D-D376-4640-AF05-D10F9369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9F-3794-7A4B-B71F-4EA6C3D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391-E2B0-E94F-AEB3-27B6DAF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CB78-572B-CB4C-89C2-2598DA72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697F-B661-0F4D-9FA5-C2F1D63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0196-A7C9-7E45-908D-C165F85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57E-54A5-F647-A9F2-8E51293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E753-EB84-DE46-BE5A-DD041F72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EA70-20ED-AF41-ACBF-56ABF7F9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3D06-3E7E-8244-A5BF-C08B077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5C4-886B-0A44-BB80-65F6982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5A27-4B1E-5540-B0A0-6AA8BF2B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B34D-C0BD-7A4F-9361-57B90573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06BD8-4950-8D45-9D9A-126B65C8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52FA-498B-E742-BD30-640BC56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751D-F978-3844-9788-2A7C4DD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9D9A-82EA-064E-9CD2-47E830DF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AAA-BAFE-2443-8001-78A52E21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49F0-988A-F146-9B53-1C19E98F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D718-D631-F043-85FC-71BE3C40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7135-415D-6448-94F7-B47899A3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29CEC-3541-8345-861A-5A7143DC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F1BE-EEFA-164E-A296-9423737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9B625-C233-D843-9F25-9E1C6A71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53EC5-FECA-3142-8C09-8F8289F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7AA-F225-1D4D-9168-847A482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DCAC7-F430-A940-986D-5A518827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0AEA-B1FA-5146-BB88-4792DCBA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889B-7663-4D4F-A870-432862E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7AC2-02EA-4940-96F7-2AEAB690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8DD9C-63FB-314B-A4C4-662186A3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D8EDD-0020-7745-B0F8-7D32486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298C-9AF0-0843-89E0-1367181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F28-1B5C-8247-809C-EA9712A5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6E6D-23BE-8B40-BC52-97B9E51F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0D64-9376-714F-82F3-C698F09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8905A-82C8-A742-BAED-818055E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5CF-2A75-0A43-9DB2-D157F4B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0A0-9838-774B-ACDA-3CA8ACD3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8271-8328-9342-834F-9A9E5A61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1BFAB-F381-2A4D-8FF9-68A5E4D3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2C93-5AA9-FD4D-B3DB-81E4D02E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927-4497-1E4C-9154-8CE6F9F7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B081-75B5-F64A-BED0-A5B1F794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36E3-0E6D-8842-B27A-BB44C5CD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E2A4-9CA6-F24D-88EE-5D9E46A8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A955-D25B-9A44-B875-234E4184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E534-A775-F24F-B1AA-025852C49FD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30D8-71AE-8A45-8B1C-6BC50B2E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6F1E-54B3-584E-A2BF-F4CD735E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1F8-73DA-EB4B-8187-3DB2841C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65D912-B99C-5E46-9CEF-3F6CC9A5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5" y="867277"/>
            <a:ext cx="1038860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9A9F-6B69-1C42-8D9F-DA6C39C33052}"/>
              </a:ext>
            </a:extLst>
          </p:cNvPr>
          <p:cNvSpPr txBox="1"/>
          <p:nvPr/>
        </p:nvSpPr>
        <p:spPr>
          <a:xfrm>
            <a:off x="6292517" y="1840831"/>
            <a:ext cx="2474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ccle.csv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df_gene_scale.csv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df_snv_class.csv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df_cnv_scale.csv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df_rppa_scale.csv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df_proteomic.csv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err="1">
                <a:solidFill>
                  <a:srgbClr val="FF0000"/>
                </a:solidFill>
              </a:rPr>
              <a:t>_</a:t>
            </a:r>
            <a:r>
              <a:rPr lang="en-US">
                <a:solidFill>
                  <a:srgbClr val="FF0000"/>
                </a:solidFill>
              </a:rPr>
              <a:t>proteomic_</a:t>
            </a:r>
            <a:r>
              <a:rPr lang="en-US" dirty="0" err="1">
                <a:solidFill>
                  <a:srgbClr val="FF0000"/>
                </a:solidFill>
              </a:rPr>
              <a:t>scale.csv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C1F4-EE65-6B4D-BAA5-14E4DD508803}"/>
              </a:ext>
            </a:extLst>
          </p:cNvPr>
          <p:cNvSpPr txBox="1"/>
          <p:nvPr/>
        </p:nvSpPr>
        <p:spPr>
          <a:xfrm>
            <a:off x="8893388" y="867277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df_survival.csv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57AC9-C172-EF4E-84C7-D1F4BE7925ED}"/>
              </a:ext>
            </a:extLst>
          </p:cNvPr>
          <p:cNvCxnSpPr/>
          <p:nvPr/>
        </p:nvCxnSpPr>
        <p:spPr>
          <a:xfrm flipH="1">
            <a:off x="7856621" y="1051943"/>
            <a:ext cx="91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6CA6F-DFFD-3545-9FFC-DA55633EEEF8}"/>
              </a:ext>
            </a:extLst>
          </p:cNvPr>
          <p:cNvCxnSpPr>
            <a:cxnSpLocks/>
          </p:cNvCxnSpPr>
          <p:nvPr/>
        </p:nvCxnSpPr>
        <p:spPr>
          <a:xfrm flipH="1">
            <a:off x="7856621" y="1236609"/>
            <a:ext cx="1036767" cy="1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C0E89-AEBA-7A43-94DF-852AD1644F8B}"/>
              </a:ext>
            </a:extLst>
          </p:cNvPr>
          <p:cNvCxnSpPr>
            <a:cxnSpLocks/>
          </p:cNvCxnSpPr>
          <p:nvPr/>
        </p:nvCxnSpPr>
        <p:spPr>
          <a:xfrm flipH="1">
            <a:off x="7972928" y="1384908"/>
            <a:ext cx="1038725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15</cp:revision>
  <dcterms:created xsi:type="dcterms:W3CDTF">2021-04-16T20:20:37Z</dcterms:created>
  <dcterms:modified xsi:type="dcterms:W3CDTF">2021-04-16T20:34:09Z</dcterms:modified>
</cp:coreProperties>
</file>