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9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1" r:id="rId13"/>
    <p:sldId id="292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EC79-68E8-3141-819A-BA164770D2B7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554D-4852-5541-A196-D223DA18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4554D-4852-5541-A196-D223DA18D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9338"/>
            <a:ext cx="9300576" cy="1336286"/>
          </a:xfrm>
          <a:blipFill rotWithShape="1">
            <a:blip r:embed="rId2">
              <a:alphaModFix amt="64000"/>
            </a:blip>
            <a:srcRect/>
            <a:stretch>
              <a:fillRect l="-1026" r="1026"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PHP </a:t>
            </a:r>
            <a:r>
              <a:rPr lang="en-US" dirty="0" smtClean="0"/>
              <a:t>Fundamentals 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61348" y="422275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8-25 at 5.0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30" y="1396244"/>
            <a:ext cx="6299200" cy="5295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Screen Shot 2015-08-25 at 5.02.0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4" b="56567"/>
          <a:stretch/>
        </p:blipFill>
        <p:spPr>
          <a:xfrm>
            <a:off x="685130" y="1883664"/>
            <a:ext cx="5981700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Screen Shot 2015-08-25 at 5.02.0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4" b="-2665"/>
          <a:stretch/>
        </p:blipFill>
        <p:spPr>
          <a:xfrm>
            <a:off x="685130" y="1682496"/>
            <a:ext cx="5981700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3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A few inbuilt functions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261" y="2382725"/>
            <a:ext cx="7490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Explode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Empty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err="1" smtClean="0"/>
              <a:t>Is_numeric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err="1" smtClean="0"/>
              <a:t>Is_array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2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Thank you 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3115" y="2728304"/>
            <a:ext cx="48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 are welcomed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4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What we’ll cover: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7224" y="2666821"/>
            <a:ext cx="749007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PHP basic Syntax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Variables and Arrays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Math functions &amp; Flow Control (Control Structures)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Switch Case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Loops</a:t>
            </a:r>
            <a:endParaRPr lang="en-US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Functions &amp; Includes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PHP Basic Syntax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 descr="Screen Shot 2015-08-25 at 4.5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67" y="2230494"/>
            <a:ext cx="5702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8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8-25 at 4.5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49" y="1288967"/>
            <a:ext cx="6019800" cy="5080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Variables &amp; Arrays: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Variables &amp; Arrays: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" name="Picture 4" descr="Screen Shot 2015-08-25 at 4.5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49" y="1677600"/>
            <a:ext cx="624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Multidimensional</a:t>
            </a:r>
            <a:r>
              <a:rPr lang="en-US" dirty="0" smtClean="0"/>
              <a:t> Arrays: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Screen Shot 2015-08-25 at 4.59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6" y="2525868"/>
            <a:ext cx="8509058" cy="14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25 at 5.00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" b="27388"/>
          <a:stretch/>
        </p:blipFill>
        <p:spPr>
          <a:xfrm>
            <a:off x="435432" y="1533024"/>
            <a:ext cx="7416800" cy="48737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Variables from the browser/forms: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13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Simple Math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Picture 1" descr="Screen Shot 2015-08-25 at 5.0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38" y="1822320"/>
            <a:ext cx="5778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8-25 at 5.0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3" y="1631867"/>
            <a:ext cx="6045200" cy="47371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5104"/>
            <a:ext cx="8913813" cy="914400"/>
          </a:xfr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224736" y="5622842"/>
            <a:ext cx="24780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" charset="0"/>
                <a:ea typeface="ÇlÇr ñæí©" charset="0"/>
              </a:rPr>
              <a:t>{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ambria" charset="0"/>
                <a:ea typeface="ÇlÇr ñæí©" charset="0"/>
              </a:rPr>
              <a:t>mobidev</a:t>
            </a:r>
            <a:r>
              <a:rPr kumimoji="0" sz="36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Times New Roman" charset="0"/>
                <a:ea typeface="ÇlÇr ñæí©" charset="0"/>
              </a:rPr>
              <a:t>}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8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629</TotalTime>
  <Words>113</Words>
  <Application>Microsoft Macintosh PowerPoint</Application>
  <PresentationFormat>On-screen Show (4:3)</PresentationFormat>
  <Paragraphs>43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PHP Fundamentals </vt:lpstr>
      <vt:lpstr>What we’ll cover:</vt:lpstr>
      <vt:lpstr>PHP Basic Syntax:</vt:lpstr>
      <vt:lpstr>Variables &amp; Arrays:</vt:lpstr>
      <vt:lpstr>Variables &amp; Arrays:</vt:lpstr>
      <vt:lpstr>Multidimensional Arrays:</vt:lpstr>
      <vt:lpstr>Variables from the browser/forms:</vt:lpstr>
      <vt:lpstr>Simple Math</vt:lpstr>
      <vt:lpstr>Control Structures</vt:lpstr>
      <vt:lpstr>Loops</vt:lpstr>
      <vt:lpstr>Includes</vt:lpstr>
      <vt:lpstr>Functions</vt:lpstr>
      <vt:lpstr>A few inbuilt functions</vt:lpstr>
      <vt:lpstr>Thank you 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MobiDev</dc:title>
  <dc:creator>Leo Leo</dc:creator>
  <cp:lastModifiedBy>Leo Leo</cp:lastModifiedBy>
  <cp:revision>26</cp:revision>
  <dcterms:created xsi:type="dcterms:W3CDTF">2015-03-03T14:11:37Z</dcterms:created>
  <dcterms:modified xsi:type="dcterms:W3CDTF">2015-08-25T14:36:36Z</dcterms:modified>
</cp:coreProperties>
</file>