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7" r:id="rId7"/>
    <p:sldId id="269" r:id="rId8"/>
    <p:sldId id="270" r:id="rId9"/>
    <p:sldId id="260" r:id="rId10"/>
    <p:sldId id="271" r:id="rId11"/>
    <p:sldId id="268" r:id="rId12"/>
    <p:sldId id="266" r:id="rId13"/>
    <p:sldId id="27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a옛날목욕탕L" panose="02020600000000000000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B4"/>
    <a:srgbClr val="9DA4AF"/>
    <a:srgbClr val="DB4545"/>
    <a:srgbClr val="01B1AF"/>
    <a:srgbClr val="5E6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01B1AF"/>
            </a:solidFill>
            <a:ln>
              <a:solidFill>
                <a:schemeClr val="bg2">
                  <a:lumMod val="10000"/>
                </a:schemeClr>
              </a:solidFill>
            </a:ln>
          </c:spPr>
          <c:dPt>
            <c:idx val="0"/>
            <c:bubble3D val="0"/>
            <c:spPr>
              <a:solidFill>
                <a:srgbClr val="FAEEB4"/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79-4888-80F0-A466AEFF88B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C79-4888-80F0-A466AEFF88B1}"/>
              </c:ext>
            </c:extLst>
          </c:dPt>
          <c:dLbls>
            <c:dLbl>
              <c:idx val="0"/>
              <c:layout>
                <c:manualLayout>
                  <c:x val="-7.548126869670238E-2"/>
                  <c:y val="-0.22965760093849708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2">
                          <a:lumMod val="75000"/>
                        </a:schemeClr>
                      </a:solidFill>
                      <a:latin typeface="a옛날목욕탕L" panose="02020600000000000000" pitchFamily="18" charset="-127"/>
                      <a:ea typeface="a옛날목욕탕L" panose="02020600000000000000" pitchFamily="18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51346850324721649"/>
                      <c:h val="0.374379590341697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C79-4888-80F0-A466AEFF88B1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옛날목욕탕L" panose="02020600000000000000" pitchFamily="18" charset="-127"/>
                      <a:ea typeface="a옛날목욕탕L" panose="02020600000000000000" pitchFamily="18" charset="-127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C79-4888-80F0-A466AEFF88B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그렇다</c:v>
                </c:pt>
                <c:pt idx="1">
                  <c:v>아니다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0.67100000000000004</c:v>
                </c:pt>
                <c:pt idx="1">
                  <c:v>0.32900000000000001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9-4888-80F0-A466AEFF88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6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4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61A5-0030-49D1-8D37-C7DC84F382B1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D4D9-D5E1-4960-B6A3-9AA658F6E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9" y="0"/>
            <a:ext cx="715636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503563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6743" y="80186"/>
            <a:ext cx="466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자바 프로젝트</a:t>
            </a:r>
            <a:endParaRPr lang="ko-KR" altLang="en-US" sz="3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97" y="4822418"/>
            <a:ext cx="3451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2011105076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이원환</a:t>
            </a:r>
            <a:endParaRPr lang="en-US" altLang="ko-KR" sz="24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2012097074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장민준</a:t>
            </a:r>
            <a:endParaRPr lang="en-US" altLang="ko-KR" sz="24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2013105033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남창주</a:t>
            </a:r>
            <a:endParaRPr lang="en-US" altLang="ko-KR" sz="24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2014105115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강수빈</a:t>
            </a:r>
            <a:endParaRPr lang="en-US" altLang="ko-KR" sz="24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2015116840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배하영</a:t>
            </a:r>
            <a:endParaRPr lang="ko-KR" altLang="en-US" sz="2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743" y="1325326"/>
            <a:ext cx="4655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퀴즈 </a:t>
            </a:r>
            <a:endParaRPr lang="en-US" altLang="ko-KR" sz="72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</a:t>
            </a:r>
            <a:endParaRPr lang="ko-KR" altLang="en-US" sz="7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397" y="4232460"/>
            <a:ext cx="149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9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7981272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79846320"/>
          <p:cNvSpPr>
            <a:spLocks noChangeArrowheads="1"/>
          </p:cNvSpPr>
          <p:nvPr/>
        </p:nvSpPr>
        <p:spPr bwMode="auto">
          <a:xfrm>
            <a:off x="506446" y="360362"/>
            <a:ext cx="11204865" cy="6137275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46320"/>
          <p:cNvSpPr>
            <a:spLocks noChangeArrowheads="1"/>
          </p:cNvSpPr>
          <p:nvPr/>
        </p:nvSpPr>
        <p:spPr bwMode="auto">
          <a:xfrm>
            <a:off x="3369935" y="2802184"/>
            <a:ext cx="5452129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 및 결론</a:t>
            </a:r>
            <a:endParaRPr lang="en-US" altLang="ko-KR" sz="6600" dirty="0" smtClean="0"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7095" y="-714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6823" y="288161"/>
            <a:ext cx="388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AutoShape 25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186" y="-6181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02911" y="1545402"/>
            <a:ext cx="95694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유아 및 초등학생을 위한 쉬운 프로그램 조작 방식 </a:t>
            </a:r>
            <a: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아이들의 흥미 유발이 가능한 퀴즈 방식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청소년 및 성인들을 위한 학습 프로그램</a:t>
            </a:r>
            <a: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다양한 연령대를 위한 맞춤법 오류 포함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 개선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수정 가능한 프로그램</a:t>
            </a:r>
            <a: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잦은 업데이트 가능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227" t="19313" r="33315" b="17688"/>
          <a:stretch>
            <a:fillRect/>
          </a:stretch>
        </p:blipFill>
        <p:spPr bwMode="auto">
          <a:xfrm>
            <a:off x="9417004" y="3381820"/>
            <a:ext cx="222549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7981272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79846320"/>
          <p:cNvSpPr>
            <a:spLocks noChangeArrowheads="1"/>
          </p:cNvSpPr>
          <p:nvPr/>
        </p:nvSpPr>
        <p:spPr bwMode="auto">
          <a:xfrm>
            <a:off x="506446" y="360362"/>
            <a:ext cx="11204865" cy="6137275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46320"/>
          <p:cNvSpPr>
            <a:spLocks noChangeArrowheads="1"/>
          </p:cNvSpPr>
          <p:nvPr/>
        </p:nvSpPr>
        <p:spPr bwMode="auto">
          <a:xfrm>
            <a:off x="744583" y="360362"/>
            <a:ext cx="1425696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</a:t>
            </a:r>
            <a:endParaRPr kumimoji="0" lang="ko-KR" altLang="ko-KR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1987" y="1576139"/>
            <a:ext cx="103167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http://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1boon.kakao.com/issue/mybrainisbored (P.4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오류들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http://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www.ajunews.com/view/20151008142302387 (P.5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차트 자료 출처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</a:t>
            </a:r>
            <a:r>
              <a:rPr lang="en-US" altLang="ko-KR" sz="2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://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news.khan.co.kr/kh_news/khan_art_view.html?artid=201410071858291&amp;code=940100 (P.5 </a:t>
            </a:r>
            <a:r>
              <a:rPr lang="ko-KR" altLang="en-US" sz="24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인포그래픽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https://thenounproject.com/ 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(P.7 </a:t>
            </a:r>
            <a:r>
              <a:rPr lang="ko-KR" altLang="en-US" sz="24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픽토그램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</a:t>
            </a:r>
            <a:r>
              <a:rPr lang="en-US" altLang="ko-KR" sz="2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://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www.leap-motion.kr/index.php/our-device (P.7 Leap motion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사진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맑은 고딕" panose="020B0503020000020004" pitchFamily="50" charset="-127"/>
              <a:buChar char="→"/>
            </a:pP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https://developer.leapmotion.com/ (P.9)</a:t>
            </a:r>
          </a:p>
          <a:p>
            <a:pPr marL="285750" lvl="1" indent="-285750">
              <a:buFont typeface="맑은 고딕" panose="020B0503020000020004" pitchFamily="50" charset="-127"/>
              <a:buChar char="→"/>
            </a:pP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http://cafe.naver.com/logo12/939968 (P.11)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7981272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79846320"/>
          <p:cNvSpPr>
            <a:spLocks noChangeArrowheads="1"/>
          </p:cNvSpPr>
          <p:nvPr/>
        </p:nvSpPr>
        <p:spPr bwMode="auto">
          <a:xfrm>
            <a:off x="506446" y="360362"/>
            <a:ext cx="11204865" cy="6137275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4" descr="6-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4318" y="1550193"/>
            <a:ext cx="434498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43056" y="3081339"/>
            <a:ext cx="4286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5400" b="1" dirty="0"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5400" b="1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5400" b="1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3056" y="3081339"/>
            <a:ext cx="4286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5400" b="1" dirty="0">
                <a:latin typeface="a옛날목욕탕L" pitchFamily="18" charset="-127"/>
                <a:ea typeface="a옛날목욕탕L" pitchFamily="18" charset="-127"/>
              </a:rPr>
              <a:t>Q&amp;A</a:t>
            </a:r>
            <a:endParaRPr lang="ko-KR" altLang="en-US" sz="5400" b="1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2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_x37984440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_x379801280"/>
          <p:cNvSpPr>
            <a:spLocks noChangeArrowheads="1"/>
          </p:cNvSpPr>
          <p:nvPr/>
        </p:nvSpPr>
        <p:spPr bwMode="auto">
          <a:xfrm>
            <a:off x="1181558" y="460375"/>
            <a:ext cx="4572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CONTETNS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Rectangle 71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72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73"/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" name="_x379836640"/>
          <p:cNvSpPr>
            <a:spLocks noChangeArrowheads="1"/>
          </p:cNvSpPr>
          <p:nvPr/>
        </p:nvSpPr>
        <p:spPr bwMode="auto">
          <a:xfrm>
            <a:off x="5526737" y="3670116"/>
            <a:ext cx="4518210" cy="750634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_x379836640"/>
          <p:cNvSpPr>
            <a:spLocks noChangeArrowheads="1"/>
          </p:cNvSpPr>
          <p:nvPr/>
        </p:nvSpPr>
        <p:spPr bwMode="auto">
          <a:xfrm>
            <a:off x="5526736" y="2493784"/>
            <a:ext cx="4518212" cy="760606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_x379836640"/>
          <p:cNvSpPr>
            <a:spLocks noChangeArrowheads="1"/>
          </p:cNvSpPr>
          <p:nvPr/>
        </p:nvSpPr>
        <p:spPr bwMode="auto">
          <a:xfrm>
            <a:off x="5526735" y="4839651"/>
            <a:ext cx="4518212" cy="754255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66561" y="2615876"/>
            <a:ext cx="39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제안서를 기획하게 된 계기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7" name="_x379847920"/>
          <p:cNvSpPr>
            <a:spLocks noChangeArrowheads="1"/>
          </p:cNvSpPr>
          <p:nvPr/>
        </p:nvSpPr>
        <p:spPr bwMode="auto">
          <a:xfrm>
            <a:off x="2182472" y="3670116"/>
            <a:ext cx="3344264" cy="7506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_x379805200"/>
          <p:cNvSpPr>
            <a:spLocks noChangeArrowheads="1"/>
          </p:cNvSpPr>
          <p:nvPr/>
        </p:nvSpPr>
        <p:spPr bwMode="auto">
          <a:xfrm>
            <a:off x="2182472" y="4836476"/>
            <a:ext cx="3344263" cy="7542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_x379814640"/>
          <p:cNvSpPr>
            <a:spLocks noChangeArrowheads="1"/>
          </p:cNvSpPr>
          <p:nvPr/>
        </p:nvSpPr>
        <p:spPr bwMode="auto">
          <a:xfrm>
            <a:off x="2182473" y="2495005"/>
            <a:ext cx="3344263" cy="7562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967672" y="2617498"/>
            <a:ext cx="57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1722" y="3763083"/>
            <a:ext cx="38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7451" y="4951993"/>
            <a:ext cx="38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561" y="3763083"/>
            <a:ext cx="355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운영 방법 및 실행 과정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6561" y="4951993"/>
            <a:ext cx="355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 및 결론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81558" y="1619794"/>
            <a:ext cx="9601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7981272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79846320"/>
          <p:cNvSpPr>
            <a:spLocks noChangeArrowheads="1"/>
          </p:cNvSpPr>
          <p:nvPr/>
        </p:nvSpPr>
        <p:spPr bwMode="auto">
          <a:xfrm>
            <a:off x="506446" y="360362"/>
            <a:ext cx="11204865" cy="6137275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46320"/>
          <p:cNvSpPr>
            <a:spLocks noChangeArrowheads="1"/>
          </p:cNvSpPr>
          <p:nvPr/>
        </p:nvSpPr>
        <p:spPr bwMode="auto">
          <a:xfrm>
            <a:off x="3647046" y="2285882"/>
            <a:ext cx="4897907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기획 계기</a:t>
            </a:r>
            <a:endParaRPr lang="en-US" altLang="ko-KR" sz="6600" dirty="0" smtClean="0"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_x379846320"/>
          <p:cNvSpPr>
            <a:spLocks noChangeArrowheads="1"/>
          </p:cNvSpPr>
          <p:nvPr/>
        </p:nvSpPr>
        <p:spPr bwMode="auto">
          <a:xfrm>
            <a:off x="4789520" y="3598497"/>
            <a:ext cx="2305456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 실태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4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중요성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7095" y="-714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6823" y="288161"/>
            <a:ext cx="388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 실태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_x379802560"/>
          <p:cNvSpPr>
            <a:spLocks noChangeArrowheads="1"/>
          </p:cNvSpPr>
          <p:nvPr/>
        </p:nvSpPr>
        <p:spPr bwMode="auto">
          <a:xfrm>
            <a:off x="701273" y="5477373"/>
            <a:ext cx="10941228" cy="995363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AutoShape 25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_x379804080"/>
          <p:cNvSpPr>
            <a:spLocks noChangeArrowheads="1"/>
          </p:cNvSpPr>
          <p:nvPr/>
        </p:nvSpPr>
        <p:spPr bwMode="auto">
          <a:xfrm rot="5400000">
            <a:off x="404410" y="5774236"/>
            <a:ext cx="995363" cy="401638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6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186" y="-6181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379787200"/>
          <p:cNvSpPr>
            <a:spLocks noChangeArrowheads="1"/>
          </p:cNvSpPr>
          <p:nvPr/>
        </p:nvSpPr>
        <p:spPr bwMode="auto">
          <a:xfrm>
            <a:off x="2136905" y="5579116"/>
            <a:ext cx="7918189" cy="6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주변에서 쉽게 볼 수 있는 </a:t>
            </a:r>
            <a:r>
              <a:rPr lang="ko-KR" altLang="en-US" sz="3600" dirty="0" smtClean="0">
                <a:solidFill>
                  <a:srgbClr val="DB454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rgbClr val="DB4545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50" y="1011437"/>
            <a:ext cx="5705447" cy="18754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186" t="37235" r="33218" b="16339"/>
          <a:stretch/>
        </p:blipFill>
        <p:spPr>
          <a:xfrm>
            <a:off x="1102911" y="3330013"/>
            <a:ext cx="3487783" cy="1726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376" y="1017191"/>
            <a:ext cx="3676550" cy="4133850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7576456" y="1113325"/>
            <a:ext cx="404949" cy="196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76456" y="2089479"/>
            <a:ext cx="404949" cy="196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485015" y="3335767"/>
            <a:ext cx="1436915" cy="223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76456" y="4329094"/>
            <a:ext cx="404949" cy="196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r="11563"/>
          <a:stretch/>
        </p:blipFill>
        <p:spPr>
          <a:xfrm>
            <a:off x="4729877" y="3307331"/>
            <a:ext cx="2088862" cy="1783704"/>
          </a:xfrm>
          <a:prstGeom prst="rect">
            <a:avLst/>
          </a:prstGeom>
          <a:ln w="1905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658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60361" y="-875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379820720"/>
          <p:cNvSpPr>
            <a:spLocks noChangeArrowheads="1"/>
          </p:cNvSpPr>
          <p:nvPr/>
        </p:nvSpPr>
        <p:spPr bwMode="auto">
          <a:xfrm>
            <a:off x="701273" y="5600058"/>
            <a:ext cx="10941228" cy="995363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AutoShape 10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_x379846400"/>
          <p:cNvSpPr>
            <a:spLocks noChangeArrowheads="1"/>
          </p:cNvSpPr>
          <p:nvPr/>
        </p:nvSpPr>
        <p:spPr bwMode="auto">
          <a:xfrm rot="5400000">
            <a:off x="404409" y="5933641"/>
            <a:ext cx="995363" cy="401638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6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789202" y="-875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_x379735760"/>
          <p:cNvSpPr>
            <a:spLocks noChangeArrowheads="1"/>
          </p:cNvSpPr>
          <p:nvPr/>
        </p:nvSpPr>
        <p:spPr bwMode="auto">
          <a:xfrm>
            <a:off x="2443483" y="5744318"/>
            <a:ext cx="3382551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오류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6823" y="288161"/>
            <a:ext cx="1098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맞춤법의 중요성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3" y="1611019"/>
            <a:ext cx="5399082" cy="3231117"/>
          </a:xfrm>
          <a:prstGeom prst="rect">
            <a:avLst/>
          </a:prstGeom>
        </p:spPr>
      </p:pic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099032704"/>
              </p:ext>
            </p:extLst>
          </p:nvPr>
        </p:nvGraphicFramePr>
        <p:xfrm>
          <a:off x="6447247" y="983013"/>
          <a:ext cx="3482566" cy="350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43130" y="4488193"/>
            <a:ext cx="573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업무 중 맞춤법 틀리는 직원을 보면 그에 대한 이미지가 </a:t>
            </a:r>
            <a:endParaRPr lang="en-US" altLang="ko-KR" sz="2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나빠지기도 하나요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58410" y="4131691"/>
            <a:ext cx="152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인크루트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2015 10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7247" y="1027073"/>
            <a:ext cx="5195254" cy="43940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326" y="1027073"/>
            <a:ext cx="5735324" cy="43940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_x379735760"/>
          <p:cNvSpPr>
            <a:spLocks noChangeArrowheads="1"/>
          </p:cNvSpPr>
          <p:nvPr/>
        </p:nvSpPr>
        <p:spPr bwMode="auto">
          <a:xfrm>
            <a:off x="6218650" y="5744318"/>
            <a:ext cx="4008836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 타격</a:t>
            </a:r>
            <a:endParaRPr kumimoji="0" lang="ko-KR" alt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_x379735760"/>
          <p:cNvSpPr>
            <a:spLocks noChangeArrowheads="1"/>
          </p:cNvSpPr>
          <p:nvPr/>
        </p:nvSpPr>
        <p:spPr bwMode="auto">
          <a:xfrm>
            <a:off x="5868064" y="5744318"/>
            <a:ext cx="66547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1344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7981272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79846320"/>
          <p:cNvSpPr>
            <a:spLocks noChangeArrowheads="1"/>
          </p:cNvSpPr>
          <p:nvPr/>
        </p:nvSpPr>
        <p:spPr bwMode="auto">
          <a:xfrm>
            <a:off x="506446" y="360362"/>
            <a:ext cx="11204865" cy="6137275"/>
          </a:xfrm>
          <a:prstGeom prst="rect">
            <a:avLst/>
          </a:prstGeom>
          <a:solidFill>
            <a:srgbClr val="383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46320"/>
          <p:cNvSpPr>
            <a:spLocks noChangeArrowheads="1"/>
          </p:cNvSpPr>
          <p:nvPr/>
        </p:nvSpPr>
        <p:spPr bwMode="auto">
          <a:xfrm>
            <a:off x="2737923" y="2285882"/>
            <a:ext cx="6716153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방법 및 실행 과정</a:t>
            </a:r>
            <a:endParaRPr lang="en-US" altLang="ko-KR" sz="6600" dirty="0" smtClean="0"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_x379846320"/>
          <p:cNvSpPr>
            <a:spLocks noChangeArrowheads="1"/>
          </p:cNvSpPr>
          <p:nvPr/>
        </p:nvSpPr>
        <p:spPr bwMode="auto">
          <a:xfrm>
            <a:off x="4789520" y="3598497"/>
            <a:ext cx="2305456" cy="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-  </a:t>
            </a:r>
            <a:r>
              <a:rPr lang="ko-KR" altLang="en-US" sz="24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방법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4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과정</a:t>
            </a:r>
            <a:endParaRPr lang="en-US" altLang="ko-KR" sz="2400" dirty="0" smtClean="0"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 smtClean="0">
                <a:solidFill>
                  <a:srgbClr val="FFFF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Motion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3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7095" y="-714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6823" y="288161"/>
            <a:ext cx="388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방법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_x379802560"/>
          <p:cNvSpPr>
            <a:spLocks noChangeArrowheads="1"/>
          </p:cNvSpPr>
          <p:nvPr/>
        </p:nvSpPr>
        <p:spPr bwMode="auto">
          <a:xfrm>
            <a:off x="701273" y="5477373"/>
            <a:ext cx="10941228" cy="995363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AutoShape 25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_x379804080"/>
          <p:cNvSpPr>
            <a:spLocks noChangeArrowheads="1"/>
          </p:cNvSpPr>
          <p:nvPr/>
        </p:nvSpPr>
        <p:spPr bwMode="auto">
          <a:xfrm rot="5400000">
            <a:off x="404410" y="5774236"/>
            <a:ext cx="995363" cy="401638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6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186" y="-6181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379787200"/>
          <p:cNvSpPr>
            <a:spLocks noChangeArrowheads="1"/>
          </p:cNvSpPr>
          <p:nvPr/>
        </p:nvSpPr>
        <p:spPr bwMode="auto">
          <a:xfrm>
            <a:off x="2136905" y="5579116"/>
            <a:ext cx="7918189" cy="6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600" dirty="0" err="1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JAVA+GUI+Leap</a:t>
            </a:r>
            <a:r>
              <a:rPr lang="en-US" altLang="ko-KR" sz="36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motion + quiz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rgbClr val="DB4545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07" y="1453094"/>
            <a:ext cx="2009775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32" y="4052063"/>
            <a:ext cx="2342449" cy="92588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856457" y="1628088"/>
            <a:ext cx="2435073" cy="2051505"/>
            <a:chOff x="3091669" y="2160507"/>
            <a:chExt cx="2435073" cy="2051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669" y="2160507"/>
              <a:ext cx="2435073" cy="205150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522552" y="2832316"/>
              <a:ext cx="1573306" cy="783193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GUI</a:t>
              </a:r>
              <a:endPara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88" y="2161153"/>
            <a:ext cx="2834248" cy="205160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902091" y="978221"/>
            <a:ext cx="5754203" cy="427616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7046259" y="2877671"/>
            <a:ext cx="618564" cy="618564"/>
          </a:xfrm>
          <a:prstGeom prst="plus">
            <a:avLst>
              <a:gd name="adj" fmla="val 4456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7095" y="-714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6823" y="288161"/>
            <a:ext cx="388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과정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AutoShape 25" hidden="1"/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G0" fmla="+- 10800 0 0"/>
              <a:gd name="G1" fmla="*/ 10800 1 2"/>
              <a:gd name="G2" fmla="+- G1 10800 0"/>
              <a:gd name="T0" fmla="*/ 10800 w 21600"/>
              <a:gd name="T1" fmla="*/ 0 h 21600"/>
              <a:gd name="T2" fmla="*/ 5400 w 21600"/>
              <a:gd name="T3" fmla="*/ 108000 h 21600"/>
              <a:gd name="T4" fmla="*/ -2134956496 w 21600"/>
              <a:gd name="T5" fmla="*/ -2134945696 h 21600"/>
              <a:gd name="T6" fmla="*/ 21600 w 21600"/>
              <a:gd name="T7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186" y="-6181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_x327047208" descr="DRW0000266c58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7" y="1828141"/>
            <a:ext cx="4073321" cy="39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69037" y="1603666"/>
            <a:ext cx="62734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GUI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플래시 화면을 띄우고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시작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눌러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다음과 같은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화면을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실행시킵니다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자바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통하여 문제마다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단어가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녹음된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파일을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재생시킵니다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녹음된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파일을 듣고 올바른 맞춤법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보기를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선택합니다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선택이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완료되면 정답을 공개합니다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정해진 시간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문제를 모두 풀기까지의 시간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점수를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표시하며 퀴즈를 종료합니다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종료버튼을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눌러 프로그램을 종료합니다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9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_x43143192" descr="EMB0000266c583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21" y="1666351"/>
            <a:ext cx="3242509" cy="29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_x43143512" descr="EMB0000266c583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6" y="1865076"/>
            <a:ext cx="3176064" cy="28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_x43143912" descr="EMB0000266c5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11" y="1865076"/>
            <a:ext cx="3214807" cy="28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_x379831120"/>
          <p:cNvSpPr>
            <a:spLocks noChangeArrowheads="1"/>
          </p:cNvSpPr>
          <p:nvPr/>
        </p:nvSpPr>
        <p:spPr bwMode="auto">
          <a:xfrm>
            <a:off x="701272" y="389832"/>
            <a:ext cx="10941229" cy="393700"/>
          </a:xfrm>
          <a:prstGeom prst="rect">
            <a:avLst/>
          </a:prstGeom>
          <a:solidFill>
            <a:srgbClr val="01B1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6823" y="288161"/>
            <a:ext cx="388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</a:t>
            </a:r>
            <a:r>
              <a:rPr lang="en-US" altLang="ko-KR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otion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_x379802560"/>
          <p:cNvSpPr>
            <a:spLocks noChangeArrowheads="1"/>
          </p:cNvSpPr>
          <p:nvPr/>
        </p:nvSpPr>
        <p:spPr bwMode="auto">
          <a:xfrm>
            <a:off x="1104686" y="5282833"/>
            <a:ext cx="2167395" cy="815851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_x379787200"/>
          <p:cNvSpPr>
            <a:spLocks noChangeArrowheads="1"/>
          </p:cNvSpPr>
          <p:nvPr/>
        </p:nvSpPr>
        <p:spPr bwMode="auto">
          <a:xfrm>
            <a:off x="1336662" y="5313993"/>
            <a:ext cx="1703442" cy="6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 문제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rgbClr val="DB4545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_x379802560"/>
          <p:cNvSpPr>
            <a:spLocks noChangeArrowheads="1"/>
          </p:cNvSpPr>
          <p:nvPr/>
        </p:nvSpPr>
        <p:spPr bwMode="auto">
          <a:xfrm>
            <a:off x="4809564" y="5282833"/>
            <a:ext cx="2312858" cy="815851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_x379787200"/>
          <p:cNvSpPr>
            <a:spLocks noChangeArrowheads="1"/>
          </p:cNvSpPr>
          <p:nvPr/>
        </p:nvSpPr>
        <p:spPr bwMode="auto">
          <a:xfrm>
            <a:off x="5114272" y="5313993"/>
            <a:ext cx="1703442" cy="6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듣기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rgbClr val="DB4545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_x379802560"/>
          <p:cNvSpPr>
            <a:spLocks noChangeArrowheads="1"/>
          </p:cNvSpPr>
          <p:nvPr/>
        </p:nvSpPr>
        <p:spPr bwMode="auto">
          <a:xfrm>
            <a:off x="8659906" y="5282833"/>
            <a:ext cx="2138008" cy="815851"/>
          </a:xfrm>
          <a:prstGeom prst="rect">
            <a:avLst/>
          </a:prstGeom>
          <a:noFill/>
          <a:ln w="50800">
            <a:solidFill>
              <a:srgbClr val="5E69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_x379787200"/>
          <p:cNvSpPr>
            <a:spLocks noChangeArrowheads="1"/>
          </p:cNvSpPr>
          <p:nvPr/>
        </p:nvSpPr>
        <p:spPr bwMode="auto">
          <a:xfrm>
            <a:off x="8888856" y="5313994"/>
            <a:ext cx="1703442" cy="6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rgbClr val="5E697B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 문제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rgbClr val="DB4545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186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배하영</cp:lastModifiedBy>
  <cp:revision>54</cp:revision>
  <dcterms:created xsi:type="dcterms:W3CDTF">2016-05-17T14:09:17Z</dcterms:created>
  <dcterms:modified xsi:type="dcterms:W3CDTF">2016-05-17T20:22:40Z</dcterms:modified>
</cp:coreProperties>
</file>