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447" r:id="rId2"/>
    <p:sldId id="448" r:id="rId3"/>
    <p:sldId id="449" r:id="rId4"/>
    <p:sldId id="450" r:id="rId5"/>
    <p:sldId id="451" r:id="rId6"/>
    <p:sldId id="455" r:id="rId7"/>
    <p:sldId id="454" r:id="rId8"/>
    <p:sldId id="453" r:id="rId9"/>
    <p:sldId id="45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rah Gray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43" autoAdjust="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6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FEBE31-A72B-8D46-AA61-7F098D8CC40F}" type="datetimeFigureOut">
              <a:rPr lang="en-US" smtClean="0"/>
              <a:t>9/21/17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DAFDF9-0B3F-794A-A0AF-3F4E42A0D5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964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4864-9352-6542-B84C-F325767DCE91}" type="datetimeFigureOut">
              <a:rPr lang="en-US" smtClean="0"/>
              <a:t>9/21/17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4AD4-CBF7-0A4E-A9D3-7A3E1FB47A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71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4864-9352-6542-B84C-F325767DCE91}" type="datetimeFigureOut">
              <a:rPr lang="en-US" smtClean="0"/>
              <a:t>9/21/17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4AD4-CBF7-0A4E-A9D3-7A3E1FB47A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718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4864-9352-6542-B84C-F325767DCE91}" type="datetimeFigureOut">
              <a:rPr lang="en-US" smtClean="0"/>
              <a:t>9/21/17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4AD4-CBF7-0A4E-A9D3-7A3E1FB47A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22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4864-9352-6542-B84C-F325767DCE91}" type="datetimeFigureOut">
              <a:rPr lang="en-US" smtClean="0"/>
              <a:t>9/21/17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4AD4-CBF7-0A4E-A9D3-7A3E1FB47A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02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4864-9352-6542-B84C-F325767DCE91}" type="datetimeFigureOut">
              <a:rPr lang="en-US" smtClean="0"/>
              <a:t>9/21/17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4AD4-CBF7-0A4E-A9D3-7A3E1FB47A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91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4864-9352-6542-B84C-F325767DCE91}" type="datetimeFigureOut">
              <a:rPr lang="en-US" smtClean="0"/>
              <a:t>9/21/17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4AD4-CBF7-0A4E-A9D3-7A3E1FB47A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225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4864-9352-6542-B84C-F325767DCE91}" type="datetimeFigureOut">
              <a:rPr lang="en-US" smtClean="0"/>
              <a:t>9/21/17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4AD4-CBF7-0A4E-A9D3-7A3E1FB47A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16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4864-9352-6542-B84C-F325767DCE91}" type="datetimeFigureOut">
              <a:rPr lang="en-US" smtClean="0"/>
              <a:t>9/21/17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4AD4-CBF7-0A4E-A9D3-7A3E1FB47A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27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4864-9352-6542-B84C-F325767DCE91}" type="datetimeFigureOut">
              <a:rPr lang="en-US" smtClean="0"/>
              <a:t>9/21/17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4AD4-CBF7-0A4E-A9D3-7A3E1FB47A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37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4864-9352-6542-B84C-F325767DCE91}" type="datetimeFigureOut">
              <a:rPr lang="en-US" smtClean="0"/>
              <a:t>9/21/17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4AD4-CBF7-0A4E-A9D3-7A3E1FB47A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965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4864-9352-6542-B84C-F325767DCE91}" type="datetimeFigureOut">
              <a:rPr lang="en-US" smtClean="0"/>
              <a:t>9/21/17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4AD4-CBF7-0A4E-A9D3-7A3E1FB47A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469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D4864-9352-6542-B84C-F325767DCE91}" type="datetimeFigureOut">
              <a:rPr lang="en-US" smtClean="0"/>
              <a:t>9/21/17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94AD4-CBF7-0A4E-A9D3-7A3E1FB47AD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PPT_BG_footer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607600"/>
            <a:ext cx="9144001" cy="263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6019800"/>
            <a:ext cx="1168400" cy="56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105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16168"/>
            <a:ext cx="7772400" cy="3048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R Shiny </a:t>
            </a:r>
            <a:br>
              <a:rPr lang="en-US" dirty="0" smtClean="0">
                <a:latin typeface="Times New Roman"/>
                <a:cs typeface="Times New Roman"/>
              </a:rPr>
            </a:br>
            <a:r>
              <a:rPr lang="en-US" dirty="0" smtClean="0">
                <a:latin typeface="Times New Roman"/>
                <a:cs typeface="Times New Roman"/>
              </a:rPr>
              <a:t>Introduction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29200"/>
            <a:ext cx="6400800" cy="914400"/>
          </a:xfrm>
        </p:spPr>
        <p:txBody>
          <a:bodyPr/>
          <a:lstStyle/>
          <a:p>
            <a:r>
              <a:rPr lang="en-US" dirty="0" smtClean="0"/>
              <a:t>September 22</a:t>
            </a:r>
            <a:r>
              <a:rPr lang="en-US" dirty="0" smtClean="0"/>
              <a:t>, </a:t>
            </a:r>
            <a:r>
              <a:rPr lang="en-US" dirty="0" smtClean="0"/>
              <a:t>2017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334000"/>
            <a:ext cx="1212850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99" y="609600"/>
            <a:ext cx="7696201" cy="199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989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416" y="4614600"/>
            <a:ext cx="1391858" cy="13918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632" y="4614600"/>
            <a:ext cx="1391858" cy="13918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Shiny Basics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4" name="Content Placeholder 3" descr="engine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36" r="-22836"/>
          <a:stretch>
            <a:fillRect/>
          </a:stretch>
        </p:blipFill>
        <p:spPr>
          <a:xfrm>
            <a:off x="5502584" y="1849432"/>
            <a:ext cx="2934744" cy="250863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095" y="1849432"/>
            <a:ext cx="3117032" cy="24282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51419" y="4975993"/>
            <a:ext cx="74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"/>
                <a:cs typeface="Times"/>
              </a:rPr>
              <a:t>ui.R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34491" y="4941197"/>
            <a:ext cx="1153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"/>
                <a:cs typeface="Times"/>
              </a:rPr>
              <a:t>server.R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9" name="Left-Right Arrow 8"/>
          <p:cNvSpPr/>
          <p:nvPr/>
        </p:nvSpPr>
        <p:spPr>
          <a:xfrm>
            <a:off x="4036911" y="2823716"/>
            <a:ext cx="1939078" cy="238144"/>
          </a:xfrm>
          <a:prstGeom prst="leftRight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>
            <a:off x="4036911" y="5160659"/>
            <a:ext cx="1939078" cy="238144"/>
          </a:xfrm>
          <a:prstGeom prst="leftRight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297723" y="3787635"/>
            <a:ext cx="1678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Communication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58771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/>
                <a:cs typeface="Times New Roman"/>
              </a:rPr>
              <a:t>ui.R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2784" y="2243138"/>
            <a:ext cx="4432300" cy="2985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/>
                <a:cs typeface="Times New Roman"/>
              </a:rPr>
              <a:t>library(shiny)</a:t>
            </a:r>
          </a:p>
          <a:p>
            <a:pPr marL="0" indent="0">
              <a:buNone/>
            </a:pPr>
            <a:r>
              <a:rPr lang="en-US" sz="2400" dirty="0" err="1" smtClean="0">
                <a:latin typeface="Times New Roman"/>
                <a:cs typeface="Times New Roman"/>
              </a:rPr>
              <a:t>shinyUI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dirty="0" err="1">
                <a:latin typeface="Times New Roman"/>
                <a:cs typeface="Times New Roman"/>
              </a:rPr>
              <a:t>fluidPage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</a:p>
          <a:p>
            <a:pPr marL="0" indent="0">
              <a:buNone/>
            </a:pPr>
            <a:endParaRPr lang="en-US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/>
                <a:cs typeface="Times New Roman"/>
              </a:rPr>
              <a:t>	</a:t>
            </a:r>
            <a:r>
              <a:rPr lang="en-US" sz="2400" i="1" dirty="0" smtClean="0">
                <a:solidFill>
                  <a:srgbClr val="3366FF"/>
                </a:solidFill>
                <a:latin typeface="Times New Roman"/>
                <a:cs typeface="Times New Roman"/>
              </a:rPr>
              <a:t>Make me pretty</a:t>
            </a:r>
          </a:p>
          <a:p>
            <a:pPr marL="0" indent="0">
              <a:buNone/>
            </a:pPr>
            <a:endParaRPr lang="en-US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/>
                <a:cs typeface="Times New Roman"/>
              </a:rPr>
              <a:t>))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89753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/>
                <a:cs typeface="Times New Roman"/>
              </a:rPr>
              <a:t>server.R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4916" y="1949451"/>
            <a:ext cx="4931834" cy="360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/>
                <a:cs typeface="Times New Roman"/>
              </a:rPr>
              <a:t>library(shiny)</a:t>
            </a:r>
          </a:p>
          <a:p>
            <a:pPr marL="0" indent="0">
              <a:buNone/>
            </a:pPr>
            <a:r>
              <a:rPr lang="en-US" sz="2400" dirty="0" err="1" smtClean="0">
                <a:latin typeface="Times New Roman"/>
                <a:cs typeface="Times New Roman"/>
              </a:rPr>
              <a:t>shinyServer</a:t>
            </a:r>
            <a:r>
              <a:rPr lang="en-US" sz="2400" dirty="0">
                <a:latin typeface="Times New Roman"/>
                <a:cs typeface="Times New Roman"/>
              </a:rPr>
              <a:t>(function(input, output) </a:t>
            </a:r>
            <a:r>
              <a:rPr lang="en-US" sz="2400" dirty="0" smtClean="0">
                <a:latin typeface="Times New Roman"/>
                <a:cs typeface="Times New Roman"/>
              </a:rPr>
              <a:t>{</a:t>
            </a:r>
          </a:p>
          <a:p>
            <a:pPr marL="0" indent="0">
              <a:buNone/>
            </a:pPr>
            <a:endParaRPr lang="en-US" sz="2400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400" i="1" dirty="0" smtClean="0">
                <a:solidFill>
                  <a:srgbClr val="3366FF"/>
                </a:solidFill>
                <a:latin typeface="Times New Roman"/>
                <a:cs typeface="Times New Roman"/>
              </a:rPr>
              <a:t>Make me smart</a:t>
            </a:r>
          </a:p>
          <a:p>
            <a:pPr marL="0" indent="0">
              <a:buNone/>
            </a:pPr>
            <a:endParaRPr lang="en-US" sz="2400" i="1" dirty="0">
              <a:solidFill>
                <a:srgbClr val="3366FF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/>
                <a:cs typeface="Times New Roman"/>
              </a:rPr>
              <a:t>})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12453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Communication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Data from user to server</a:t>
            </a:r>
          </a:p>
          <a:p>
            <a:pPr lvl="1"/>
            <a:r>
              <a:rPr lang="en-US" dirty="0" err="1" smtClean="0">
                <a:latin typeface="Times New Roman"/>
                <a:cs typeface="Times New Roman"/>
              </a:rPr>
              <a:t>input$var_name</a:t>
            </a:r>
            <a:endParaRPr lang="en-US" dirty="0" smtClean="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Data from server to user</a:t>
            </a:r>
          </a:p>
          <a:p>
            <a:pPr lvl="1"/>
            <a:r>
              <a:rPr lang="en-US" dirty="0" err="1">
                <a:latin typeface="Times New Roman"/>
                <a:cs typeface="Times New Roman"/>
              </a:rPr>
              <a:t>o</a:t>
            </a:r>
            <a:r>
              <a:rPr lang="en-US" dirty="0" err="1" smtClean="0">
                <a:latin typeface="Times New Roman"/>
                <a:cs typeface="Times New Roman"/>
              </a:rPr>
              <a:t>utput$var_name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3668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Types of Input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/>
                <a:cs typeface="Times New Roman"/>
              </a:rPr>
              <a:t>numericInput</a:t>
            </a:r>
            <a:r>
              <a:rPr lang="en-US" dirty="0" smtClean="0"/>
              <a:t> </a:t>
            </a:r>
          </a:p>
          <a:p>
            <a:r>
              <a:rPr lang="en-US" dirty="0" err="1" smtClean="0">
                <a:latin typeface="Times New Roman"/>
                <a:cs typeface="Times New Roman"/>
              </a:rPr>
              <a:t>sliderInput</a:t>
            </a:r>
            <a:endParaRPr lang="en-US" dirty="0" smtClean="0">
              <a:latin typeface="Times New Roman"/>
              <a:cs typeface="Times New Roman"/>
            </a:endParaRPr>
          </a:p>
          <a:p>
            <a:r>
              <a:rPr lang="en-US" dirty="0" err="1" smtClean="0">
                <a:latin typeface="Times New Roman"/>
                <a:cs typeface="Times New Roman"/>
              </a:rPr>
              <a:t>fileInput</a:t>
            </a:r>
            <a:endParaRPr lang="en-US" dirty="0" smtClean="0">
              <a:latin typeface="Times New Roman"/>
              <a:cs typeface="Times New Roman"/>
            </a:endParaRPr>
          </a:p>
          <a:p>
            <a:r>
              <a:rPr lang="en-US" dirty="0" err="1" smtClean="0">
                <a:latin typeface="Times New Roman"/>
                <a:cs typeface="Times New Roman"/>
              </a:rPr>
              <a:t>selectInput</a:t>
            </a:r>
            <a:endParaRPr lang="en-US" dirty="0" smtClean="0">
              <a:latin typeface="Times New Roman"/>
              <a:cs typeface="Times New Roman"/>
            </a:endParaRPr>
          </a:p>
          <a:p>
            <a:r>
              <a:rPr lang="en-US" dirty="0" err="1" smtClean="0">
                <a:latin typeface="Times New Roman"/>
                <a:cs typeface="Times New Roman"/>
              </a:rPr>
              <a:t>etc</a:t>
            </a:r>
            <a:endParaRPr lang="en-US" dirty="0" smtClean="0">
              <a:latin typeface="Times New Roman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682" y="2332076"/>
            <a:ext cx="1298245" cy="5459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745" y="3134272"/>
            <a:ext cx="1148182" cy="3512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0745" y="1707998"/>
            <a:ext cx="1318027" cy="4003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0682" y="3715711"/>
            <a:ext cx="1798705" cy="161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861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Sending information from server to </a:t>
            </a:r>
            <a:r>
              <a:rPr lang="en-US" dirty="0" err="1">
                <a:latin typeface="Times New Roman"/>
                <a:cs typeface="Times New Roman"/>
              </a:rPr>
              <a:t>u</a:t>
            </a:r>
            <a:r>
              <a:rPr lang="en-US" dirty="0" err="1" smtClean="0">
                <a:latin typeface="Times New Roman"/>
                <a:cs typeface="Times New Roman"/>
              </a:rPr>
              <a:t>i</a:t>
            </a:r>
            <a:endParaRPr lang="en-US" dirty="0">
              <a:latin typeface="Times New Roman"/>
              <a:cs typeface="Times New Roman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6330649"/>
              </p:ext>
            </p:extLst>
          </p:nvPr>
        </p:nvGraphicFramePr>
        <p:xfrm>
          <a:off x="380567" y="1797277"/>
          <a:ext cx="8229600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11900"/>
                <a:gridCol w="38745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/>
                          <a:cs typeface="Times New Roman"/>
                        </a:rPr>
                        <a:t>Object</a:t>
                      </a:r>
                      <a:r>
                        <a:rPr lang="en-US" baseline="0" dirty="0" smtClean="0">
                          <a:latin typeface="Times New Roman"/>
                          <a:cs typeface="Times New Roman"/>
                        </a:rPr>
                        <a:t> type</a:t>
                      </a:r>
                      <a:endParaRPr 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/>
                          <a:cs typeface="Times New Roman"/>
                        </a:rPr>
                        <a:t>Server</a:t>
                      </a:r>
                      <a:r>
                        <a:rPr lang="en-US" baseline="0" dirty="0" smtClean="0">
                          <a:latin typeface="Times New Roman"/>
                          <a:cs typeface="Times New Roman"/>
                        </a:rPr>
                        <a:t> side (render*())</a:t>
                      </a:r>
                      <a:endParaRPr 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/>
                          <a:cs typeface="Times New Roman"/>
                        </a:rPr>
                        <a:t>ui</a:t>
                      </a:r>
                      <a:r>
                        <a:rPr lang="en-US" baseline="0" dirty="0" smtClean="0">
                          <a:latin typeface="Times New Roman"/>
                          <a:cs typeface="Times New Roman"/>
                        </a:rPr>
                        <a:t> side (*Output())</a:t>
                      </a:r>
                      <a:endParaRPr 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/>
                          <a:cs typeface="Times New Roman"/>
                        </a:rPr>
                        <a:t>Data frame</a:t>
                      </a:r>
                      <a:endParaRPr 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/>
                          <a:cs typeface="Times New Roman"/>
                        </a:rPr>
                        <a:t>renderDataTable</a:t>
                      </a:r>
                      <a:endParaRPr 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/>
                          <a:cs typeface="Times New Roman"/>
                        </a:rPr>
                        <a:t>dataTableOutput</a:t>
                      </a:r>
                      <a:endParaRPr 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/>
                          <a:cs typeface="Times New Roman"/>
                        </a:rPr>
                        <a:t>Image</a:t>
                      </a:r>
                      <a:endParaRPr 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/>
                          <a:cs typeface="Times New Roman"/>
                        </a:rPr>
                        <a:t>renderImage</a:t>
                      </a:r>
                      <a:endParaRPr 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/>
                          <a:cs typeface="Times New Roman"/>
                        </a:rPr>
                        <a:t>imageOutput</a:t>
                      </a:r>
                      <a:endParaRPr 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/>
                          <a:cs typeface="Times New Roman"/>
                        </a:rPr>
                        <a:t>Plot</a:t>
                      </a:r>
                      <a:endParaRPr 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/>
                          <a:cs typeface="Times New Roman"/>
                        </a:rPr>
                        <a:t>renderPlot</a:t>
                      </a:r>
                      <a:endParaRPr 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/>
                          <a:cs typeface="Times New Roman"/>
                        </a:rPr>
                        <a:t>plotOutput</a:t>
                      </a:r>
                      <a:endParaRPr 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/>
                          <a:cs typeface="Times New Roman"/>
                        </a:rPr>
                        <a:t>Print</a:t>
                      </a:r>
                      <a:endParaRPr 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/>
                          <a:cs typeface="Times New Roman"/>
                        </a:rPr>
                        <a:t>renderPrint</a:t>
                      </a:r>
                      <a:endParaRPr 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/>
                          <a:cs typeface="Times New Roman"/>
                        </a:rPr>
                        <a:t>verbatimTextOutput</a:t>
                      </a:r>
                      <a:endParaRPr 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/>
                          <a:cs typeface="Times New Roman"/>
                        </a:rPr>
                        <a:t>Table</a:t>
                      </a:r>
                      <a:endParaRPr 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/>
                          <a:cs typeface="Times New Roman"/>
                        </a:rPr>
                        <a:t>renderTable</a:t>
                      </a:r>
                      <a:endParaRPr 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/>
                          <a:cs typeface="Times New Roman"/>
                        </a:rPr>
                        <a:t>tableOutput</a:t>
                      </a:r>
                      <a:endParaRPr 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/>
                          <a:cs typeface="Times New Roman"/>
                        </a:rPr>
                        <a:t>Text</a:t>
                      </a:r>
                      <a:endParaRPr 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/>
                          <a:cs typeface="Times New Roman"/>
                        </a:rPr>
                        <a:t>renderText</a:t>
                      </a:r>
                      <a:endParaRPr 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/>
                          <a:cs typeface="Times New Roman"/>
                        </a:rPr>
                        <a:t>textOutput</a:t>
                      </a:r>
                      <a:endParaRPr 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414" y="4393157"/>
            <a:ext cx="2299001" cy="21167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029" y="4393157"/>
            <a:ext cx="2309948" cy="21167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08476" y="5233485"/>
            <a:ext cx="15436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o</a:t>
            </a:r>
            <a:r>
              <a:rPr lang="en-US" sz="1100" dirty="0" err="1" smtClean="0"/>
              <a:t>utput$x</a:t>
            </a:r>
            <a:r>
              <a:rPr lang="en-US" sz="1100" dirty="0" smtClean="0"/>
              <a:t> = </a:t>
            </a:r>
            <a:r>
              <a:rPr lang="en-US" sz="1100" dirty="0" err="1" smtClean="0"/>
              <a:t>renderText</a:t>
            </a:r>
            <a:r>
              <a:rPr lang="en-US" sz="1100" dirty="0" smtClean="0"/>
              <a:t>({ </a:t>
            </a:r>
          </a:p>
          <a:p>
            <a:r>
              <a:rPr lang="en-US" sz="1100" dirty="0" smtClean="0"/>
              <a:t>“I will print” </a:t>
            </a:r>
          </a:p>
          <a:p>
            <a:r>
              <a:rPr lang="en-US" sz="1100" dirty="0" smtClean="0"/>
              <a:t>})</a:t>
            </a:r>
            <a:endParaRPr 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6185406" y="5233485"/>
            <a:ext cx="14998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textOutput</a:t>
            </a:r>
            <a:r>
              <a:rPr lang="en-US" sz="1100" dirty="0" smtClean="0"/>
              <a:t>(“x”)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67719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Today’s project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30370" r="-3037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94248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0167" y="2504016"/>
            <a:ext cx="7418917" cy="14118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6000" i="1" dirty="0" smtClean="0">
                <a:latin typeface="Times New Roman"/>
                <a:cs typeface="Times New Roman"/>
              </a:rPr>
              <a:t>Let see things in action</a:t>
            </a:r>
            <a:endParaRPr lang="en-US" sz="60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65433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1808</TotalTime>
  <Words>134</Words>
  <Application>Microsoft Macintosh PowerPoint</Application>
  <PresentationFormat>On-screen Show (4:3)</PresentationFormat>
  <Paragraphs>59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R Shiny  Introduction</vt:lpstr>
      <vt:lpstr>Shiny Basics</vt:lpstr>
      <vt:lpstr>ui.R</vt:lpstr>
      <vt:lpstr>server.R</vt:lpstr>
      <vt:lpstr>Communication</vt:lpstr>
      <vt:lpstr>Types of Input</vt:lpstr>
      <vt:lpstr>Sending information from server to ui</vt:lpstr>
      <vt:lpstr>Today’s project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Gray</dc:creator>
  <cp:lastModifiedBy>Akash Gupta</cp:lastModifiedBy>
  <cp:revision>404</cp:revision>
  <cp:lastPrinted>2015-05-04T14:04:25Z</cp:lastPrinted>
  <dcterms:created xsi:type="dcterms:W3CDTF">2014-08-20T12:50:51Z</dcterms:created>
  <dcterms:modified xsi:type="dcterms:W3CDTF">2017-09-22T03:38:53Z</dcterms:modified>
</cp:coreProperties>
</file>