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18B70-DA75-4CF2-B33D-66A85DC2B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DAF566-9CA4-4757-BCFA-8716B382A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A2959D-514A-4F00-A306-8405117F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28FA-C00A-4498-968D-34D21C51B826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39E181-C4E2-4951-B2CC-BA2D00A2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999D33-AA08-442A-BE99-AA4E955E3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DE45-FC37-42F3-AD7B-82709A9F9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61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994DF-6BA2-4537-9574-4842A4528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4F513C-39DB-476A-BA2F-B0F57F551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287174-99D1-4E14-BB0D-3E77B43AE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28FA-C00A-4498-968D-34D21C51B826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111F93-39A0-4055-959B-CC0FF012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0495B-B449-455D-92A9-16D26E7B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DE45-FC37-42F3-AD7B-82709A9F9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0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FE021C-D885-49F9-AB30-E23F67264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D26ABF-80A0-4B25-B78D-6CC3119B3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60A12-4A15-4383-8BA8-C32C9963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28FA-C00A-4498-968D-34D21C51B826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662086-4CCF-4F22-9BC5-6DE56716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8E17A-23F5-4B9E-8202-A979CFD8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DE45-FC37-42F3-AD7B-82709A9F9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08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0028B-A582-4115-A630-613BCA69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20D82-DA1E-467C-B234-C3994AD1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A16AA0-269D-45BE-A729-67DD81A0E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28FA-C00A-4498-968D-34D21C51B826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330AD7-1A74-40D7-BA73-DB17D974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1209DA-10BB-4A7E-B7AC-1B6CD8BD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DE45-FC37-42F3-AD7B-82709A9F9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971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388C1-093A-4A5A-AFF8-437CFD86F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6B2F31-B43C-4D56-BD2D-B488CC0B5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853511-DFDC-4E6F-BD73-1B60422BD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28FA-C00A-4498-968D-34D21C51B826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D12E72-FF91-4C99-8560-E9748988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4773D-9519-40BA-AC69-28991A26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DE45-FC37-42F3-AD7B-82709A9F9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99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CDD76-FB7F-44FB-A6C2-8553FAEE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A2B073-4A2B-4E81-8DBE-5F1732CA2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035DE2-21CC-4966-BB50-1F46C5FFE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9DD007-9395-4382-B98A-8AF6AAA0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28FA-C00A-4498-968D-34D21C51B826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BEF59F-00D8-4891-B72F-2F2D5439B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A24D3E-654B-4139-8231-9F8550D5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DE45-FC37-42F3-AD7B-82709A9F9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29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039B4-6E61-435D-ABA8-785A515F0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B0AAC8-A515-41CB-8E47-4ED36B845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4EBF41-F17B-4843-A321-B32372744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432859-292D-4991-AA4F-5B6DEFC45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3DCBBB-B8DE-4210-BE0A-BBABB928A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222E17-0853-4E12-8B18-A7CA3852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28FA-C00A-4498-968D-34D21C51B826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28E5E2-B070-46DC-B486-D83B50A57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56DE84-58A5-4B96-BA82-A109B469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DE45-FC37-42F3-AD7B-82709A9F9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44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A234F-42B9-40F0-88D7-4937F3D5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6D7CB5-FA9F-4981-8388-6D0DEC94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28FA-C00A-4498-968D-34D21C51B826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506873-88F8-46A6-BD64-4944E4D19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F54E0B-2525-4007-9B8C-BA4BA075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DE45-FC37-42F3-AD7B-82709A9F9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87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239376-98F4-4270-8F0F-81640A8E6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28FA-C00A-4498-968D-34D21C51B826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F55844-C6D9-4E46-AFD9-94CF415D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E44590-1E8E-4246-BAB0-3B12DCAC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DE45-FC37-42F3-AD7B-82709A9F9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07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912A2-FCE7-4912-A0E5-612F77F31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FBF19-6C65-4F1E-B3AC-3DB1B7984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44A23B-2566-4096-A2AB-018BDCBB2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57EEFC-D64C-457D-8BF2-51093623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28FA-C00A-4498-968D-34D21C51B826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453352-E87A-4C52-8249-5B49533E6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288788-A545-48A9-8FFE-CFA9F441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DE45-FC37-42F3-AD7B-82709A9F9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54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DBA10-CCEC-4989-BFCD-9C742112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763A00-6A53-4F2D-A3E3-AC8FFA855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7BA041-AEC7-4598-BFB5-F0F72A113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AA9237-F1BE-45B3-9F91-C0E41FF4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28FA-C00A-4498-968D-34D21C51B826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BC299B-16FA-44C2-833D-85CA5BF4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28A82E-0953-4581-9F9D-22D28420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DE45-FC37-42F3-AD7B-82709A9F9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89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5E7AC6-02AF-42BD-852A-77646FDF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F48295-DF09-4AFA-A281-2843850C0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48569C-8943-4BF2-A834-214235053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F28FA-C00A-4498-968D-34D21C51B826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66B5C-5FCF-4994-AE73-C559187B2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F69F93-47B2-4EEE-B6A0-DA961E685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4DE45-FC37-42F3-AD7B-82709A9F9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16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919F9C7-4636-44D6-845A-8B24E662DFCC}"/>
              </a:ext>
            </a:extLst>
          </p:cNvPr>
          <p:cNvSpPr/>
          <p:nvPr/>
        </p:nvSpPr>
        <p:spPr>
          <a:xfrm>
            <a:off x="1196698" y="828484"/>
            <a:ext cx="607554" cy="5891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DDC3336-2D11-41D4-843D-F4EF96BC6AAC}"/>
              </a:ext>
            </a:extLst>
          </p:cNvPr>
          <p:cNvSpPr/>
          <p:nvPr/>
        </p:nvSpPr>
        <p:spPr>
          <a:xfrm>
            <a:off x="1196698" y="2024159"/>
            <a:ext cx="607554" cy="5891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B84B32A-DF90-42B4-96E2-C33C6A6A68B0}"/>
              </a:ext>
            </a:extLst>
          </p:cNvPr>
          <p:cNvSpPr/>
          <p:nvPr/>
        </p:nvSpPr>
        <p:spPr>
          <a:xfrm>
            <a:off x="1196698" y="3219834"/>
            <a:ext cx="607554" cy="5891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D7F3406-01EA-4CED-A02A-4B90160884A2}"/>
              </a:ext>
            </a:extLst>
          </p:cNvPr>
          <p:cNvSpPr/>
          <p:nvPr/>
        </p:nvSpPr>
        <p:spPr>
          <a:xfrm>
            <a:off x="3104255" y="2024159"/>
            <a:ext cx="607554" cy="5891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45B0DC6-1932-46B4-ACE4-8DEDDE2C0FE6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1500475" y="1417628"/>
            <a:ext cx="0" cy="60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836988A-0A24-4222-9404-3D6844A2E46B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1500475" y="2613303"/>
            <a:ext cx="0" cy="60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1E13342-4495-4463-9750-A2572E5554A5}"/>
              </a:ext>
            </a:extLst>
          </p:cNvPr>
          <p:cNvCxnSpPr>
            <a:stCxn id="4" idx="5"/>
            <a:endCxn id="7" idx="1"/>
          </p:cNvCxnSpPr>
          <p:nvPr/>
        </p:nvCxnSpPr>
        <p:spPr>
          <a:xfrm>
            <a:off x="1715278" y="1331350"/>
            <a:ext cx="1477951" cy="77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EB98C02-08BA-4167-BC15-CF1B6C450E98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1804252" y="2318731"/>
            <a:ext cx="1300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3FEE13F-2FBD-4EED-B287-DBD3BCC61EBC}"/>
              </a:ext>
            </a:extLst>
          </p:cNvPr>
          <p:cNvCxnSpPr>
            <a:stCxn id="6" idx="6"/>
            <a:endCxn id="7" idx="3"/>
          </p:cNvCxnSpPr>
          <p:nvPr/>
        </p:nvCxnSpPr>
        <p:spPr>
          <a:xfrm flipV="1">
            <a:off x="1804252" y="2527025"/>
            <a:ext cx="1388977" cy="98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9605CC9-F817-4221-875D-7B57C2C7DB19}"/>
              </a:ext>
            </a:extLst>
          </p:cNvPr>
          <p:cNvSpPr txBox="1"/>
          <p:nvPr/>
        </p:nvSpPr>
        <p:spPr>
          <a:xfrm>
            <a:off x="1552639" y="1620145"/>
            <a:ext cx="25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4FE90F-9494-41AD-ABA0-3201995B06C0}"/>
              </a:ext>
            </a:extLst>
          </p:cNvPr>
          <p:cNvSpPr txBox="1"/>
          <p:nvPr/>
        </p:nvSpPr>
        <p:spPr>
          <a:xfrm>
            <a:off x="2122861" y="1925771"/>
            <a:ext cx="41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31B8C61-39BB-4E5E-98F1-ECA14BF16A42}"/>
              </a:ext>
            </a:extLst>
          </p:cNvPr>
          <p:cNvSpPr txBox="1"/>
          <p:nvPr/>
        </p:nvSpPr>
        <p:spPr>
          <a:xfrm>
            <a:off x="2332008" y="1305006"/>
            <a:ext cx="41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989AE3E-1F91-4C20-945A-49A159C26D6D}"/>
              </a:ext>
            </a:extLst>
          </p:cNvPr>
          <p:cNvSpPr txBox="1"/>
          <p:nvPr/>
        </p:nvSpPr>
        <p:spPr>
          <a:xfrm>
            <a:off x="1445252" y="2660559"/>
            <a:ext cx="41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44FEE34-1D2E-4A54-9A26-79161CD16B23}"/>
              </a:ext>
            </a:extLst>
          </p:cNvPr>
          <p:cNvSpPr txBox="1"/>
          <p:nvPr/>
        </p:nvSpPr>
        <p:spPr>
          <a:xfrm>
            <a:off x="2332008" y="3072385"/>
            <a:ext cx="41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525F632C-ADC9-46CA-808F-483229679B6A}"/>
              </a:ext>
            </a:extLst>
          </p:cNvPr>
          <p:cNvSpPr/>
          <p:nvPr/>
        </p:nvSpPr>
        <p:spPr>
          <a:xfrm>
            <a:off x="8480191" y="643818"/>
            <a:ext cx="607554" cy="5891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6551A25A-03DE-4CC9-A0A6-4C964D0920FB}"/>
              </a:ext>
            </a:extLst>
          </p:cNvPr>
          <p:cNvSpPr/>
          <p:nvPr/>
        </p:nvSpPr>
        <p:spPr>
          <a:xfrm>
            <a:off x="8480191" y="1839493"/>
            <a:ext cx="607554" cy="5891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FCFB970-6BBF-4414-9599-D3ED48645D47}"/>
              </a:ext>
            </a:extLst>
          </p:cNvPr>
          <p:cNvSpPr/>
          <p:nvPr/>
        </p:nvSpPr>
        <p:spPr>
          <a:xfrm>
            <a:off x="8480191" y="3035168"/>
            <a:ext cx="607554" cy="5891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5F5A265B-37EE-4DAF-B35A-4D448AA4C9F2}"/>
              </a:ext>
            </a:extLst>
          </p:cNvPr>
          <p:cNvSpPr/>
          <p:nvPr/>
        </p:nvSpPr>
        <p:spPr>
          <a:xfrm>
            <a:off x="10387748" y="1839493"/>
            <a:ext cx="607554" cy="5891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6E9C9A3-D545-41CE-977A-3D16C79E42A7}"/>
              </a:ext>
            </a:extLst>
          </p:cNvPr>
          <p:cNvCxnSpPr>
            <a:stCxn id="23" idx="4"/>
            <a:endCxn id="24" idx="0"/>
          </p:cNvCxnSpPr>
          <p:nvPr/>
        </p:nvCxnSpPr>
        <p:spPr>
          <a:xfrm>
            <a:off x="8783968" y="1232962"/>
            <a:ext cx="0" cy="60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48E9E6D-DE9A-4289-8087-97812F1007E8}"/>
              </a:ext>
            </a:extLst>
          </p:cNvPr>
          <p:cNvCxnSpPr>
            <a:stCxn id="24" idx="4"/>
            <a:endCxn id="25" idx="0"/>
          </p:cNvCxnSpPr>
          <p:nvPr/>
        </p:nvCxnSpPr>
        <p:spPr>
          <a:xfrm>
            <a:off x="8783968" y="2428637"/>
            <a:ext cx="0" cy="60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8955A50-DFF2-41C6-A7EE-F5D0BE769D6F}"/>
              </a:ext>
            </a:extLst>
          </p:cNvPr>
          <p:cNvCxnSpPr>
            <a:stCxn id="23" idx="5"/>
            <a:endCxn id="26" idx="1"/>
          </p:cNvCxnSpPr>
          <p:nvPr/>
        </p:nvCxnSpPr>
        <p:spPr>
          <a:xfrm>
            <a:off x="8998771" y="1146684"/>
            <a:ext cx="1477951" cy="77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1C14909-EA7E-4154-A89C-EB3108250EE3}"/>
              </a:ext>
            </a:extLst>
          </p:cNvPr>
          <p:cNvCxnSpPr>
            <a:stCxn id="24" idx="6"/>
            <a:endCxn id="26" idx="2"/>
          </p:cNvCxnSpPr>
          <p:nvPr/>
        </p:nvCxnSpPr>
        <p:spPr>
          <a:xfrm>
            <a:off x="9087745" y="2134065"/>
            <a:ext cx="1300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F9BD77A-D0DA-42D0-995F-69EA9F130C01}"/>
              </a:ext>
            </a:extLst>
          </p:cNvPr>
          <p:cNvCxnSpPr>
            <a:stCxn id="25" idx="6"/>
            <a:endCxn id="26" idx="3"/>
          </p:cNvCxnSpPr>
          <p:nvPr/>
        </p:nvCxnSpPr>
        <p:spPr>
          <a:xfrm flipV="1">
            <a:off x="9087745" y="2342359"/>
            <a:ext cx="1388977" cy="98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3A64AA5-3E0D-40EC-8AEF-9CBEAC357A5C}"/>
              </a:ext>
            </a:extLst>
          </p:cNvPr>
          <p:cNvSpPr txBox="1"/>
          <p:nvPr/>
        </p:nvSpPr>
        <p:spPr>
          <a:xfrm>
            <a:off x="8836132" y="1435479"/>
            <a:ext cx="25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FF2C33-B080-4093-BA6D-ADDB3DBB9783}"/>
              </a:ext>
            </a:extLst>
          </p:cNvPr>
          <p:cNvSpPr txBox="1"/>
          <p:nvPr/>
        </p:nvSpPr>
        <p:spPr>
          <a:xfrm>
            <a:off x="9406354" y="1741105"/>
            <a:ext cx="41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5C2119A-01CB-4BCF-B3A8-D7A1298BFA77}"/>
              </a:ext>
            </a:extLst>
          </p:cNvPr>
          <p:cNvSpPr txBox="1"/>
          <p:nvPr/>
        </p:nvSpPr>
        <p:spPr>
          <a:xfrm>
            <a:off x="9615501" y="1120340"/>
            <a:ext cx="41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D75F1B0-E780-49A8-8166-872464F3CA3F}"/>
              </a:ext>
            </a:extLst>
          </p:cNvPr>
          <p:cNvSpPr txBox="1"/>
          <p:nvPr/>
        </p:nvSpPr>
        <p:spPr>
          <a:xfrm>
            <a:off x="8728745" y="2475893"/>
            <a:ext cx="41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2C27CCF-D921-42F4-8EFA-934DE0550B78}"/>
              </a:ext>
            </a:extLst>
          </p:cNvPr>
          <p:cNvSpPr txBox="1"/>
          <p:nvPr/>
        </p:nvSpPr>
        <p:spPr>
          <a:xfrm>
            <a:off x="9615501" y="2887719"/>
            <a:ext cx="41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EE2BECC-FDCB-4B77-BD66-0CFC228A27C8}"/>
              </a:ext>
            </a:extLst>
          </p:cNvPr>
          <p:cNvSpPr/>
          <p:nvPr/>
        </p:nvSpPr>
        <p:spPr>
          <a:xfrm>
            <a:off x="7354057" y="643818"/>
            <a:ext cx="607554" cy="5891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CD6D7DD-75C3-4F8A-84E9-9564581FE6CC}"/>
              </a:ext>
            </a:extLst>
          </p:cNvPr>
          <p:cNvCxnSpPr>
            <a:stCxn id="37" idx="6"/>
            <a:endCxn id="23" idx="2"/>
          </p:cNvCxnSpPr>
          <p:nvPr/>
        </p:nvCxnSpPr>
        <p:spPr>
          <a:xfrm>
            <a:off x="7961611" y="938390"/>
            <a:ext cx="518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754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</dc:creator>
  <cp:lastModifiedBy>Jin</cp:lastModifiedBy>
  <cp:revision>2</cp:revision>
  <dcterms:created xsi:type="dcterms:W3CDTF">2021-05-09T09:29:42Z</dcterms:created>
  <dcterms:modified xsi:type="dcterms:W3CDTF">2021-05-09T09:39:23Z</dcterms:modified>
</cp:coreProperties>
</file>