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93F6-6BF9-4B4A-9CBB-067ED8EF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DA28B-AE3B-4B0F-B105-76CB7E132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181F7-1414-4409-98A5-24824D62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1EF71-38EF-471D-B691-2267281E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2DD1-C110-497E-9CE5-8665609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F1DA6-6185-46CF-B433-F6D2969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A8B73-B003-4373-AFCD-EF59FA4E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1F4A2-BE7B-449A-9D83-5EDD71A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D470-6996-443C-A7BD-467521E7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96795-5900-4641-A4CC-51914F21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D3E6B-9502-4B9F-B34E-DCBA9718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688DC-B970-4FCF-8615-86CBC5313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C32F-97B4-4A34-AA89-841E35A7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AEC3-246B-4926-A277-A8EAB18A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448A7-4DBE-443F-B4F5-6D744F47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1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AF10E-E78E-4560-9E1E-D6E4A393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3CE24-B06C-4B4B-8A05-B4025574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ECAA6-490D-45D5-A903-BEB9236F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7B8A0-BD7C-4947-AB7E-71928536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10A1-3971-43E4-9846-7C9785D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9BA1-F36B-45DB-80E5-CBB08048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83024-1B0E-4A19-8BB4-BC4AA8EC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1B87E-4BB6-4FE0-942A-4A8EAD6B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1C3D7-7C97-4CE3-B27F-E613D51A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2BFF-4077-4067-BA4D-F3B0C98C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DDA3-4A38-4FFC-B137-48DBD541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CA4BA-A130-40B5-8D40-6EF61999F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91B7B-EED6-4D79-A614-E79495E9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DEE82-7D96-4549-8161-2420222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0277C-1EED-4F0A-A7B1-5FCBCB31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056E8-0A78-4C1F-B4B9-447D56A2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4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AC03-BD04-4FE0-B995-4F7A5C6C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C2101-1511-46C7-826F-E9C2FDC0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F7269-CEAB-45B4-BF2E-BA3432A8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DA708-4035-4852-A83F-BC146FB60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028A87-C265-4470-96F2-829A36DF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E0355-BA91-4886-A943-726E9BE6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D0904D-FAD5-49D4-9270-0DAAC75F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8BB5D7-C380-466C-90FD-083026BD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2CB5-E847-46A5-AC62-E7BAD88B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DE552-1EFB-4093-8184-C53B5EBE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7B74D-7024-4A22-A07D-C4604EC4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000A6-80D6-4C39-896A-F58FE7C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2B76E-2A94-48F1-A7EC-C469D89B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AFBEF-A78F-4696-8F37-E8E23F35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96D2A-D90E-4F12-B71A-969864EE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34AF6-0B3B-419E-B1B9-332059B7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B7A2F-70D3-4803-AD0D-18BF9D27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6FB7C-1F02-4BFA-B138-0D85E2EC2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F8590-E48A-4140-9BF4-45B32BD2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DEDEB-24EC-411E-BDAC-3EA6755D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88F39-F021-4113-B767-65A02ECC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028DE-2595-48D1-B6BB-22DC4D7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6B5B9-EC64-49DD-8834-0696FBB27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47B4B-668E-440C-B25B-ACCC471A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7D7C-8025-4791-8CDD-BFE0CC18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B3041-164B-4797-89A4-2A53601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93195-436C-48C2-A9B1-8B62D2B1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36FA2A-696E-4AEB-8E1A-109FBB65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0D106-0136-4DA5-927C-B718975D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154C3-32E1-47EF-BB1C-65CC2156E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EDEB-4A17-4291-8C69-B7BBF71240D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644C-6855-43C6-B87A-DA3D7C701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6267F-3D5E-4A09-873B-E26C4AC8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17B2-5AF8-49CC-9607-F3881A3B2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A9D3-9EFC-4A88-B0A5-F900319A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8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835DF5-5BDD-444D-BBC1-B4258744D77F}"/>
              </a:ext>
            </a:extLst>
          </p:cNvPr>
          <p:cNvSpPr txBox="1"/>
          <p:nvPr/>
        </p:nvSpPr>
        <p:spPr>
          <a:xfrm>
            <a:off x="182880" y="5331656"/>
            <a:ext cx="5134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UX/UI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웹퍼블리셔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교육과정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이지연</a:t>
            </a:r>
          </a:p>
        </p:txBody>
      </p:sp>
    </p:spTree>
    <p:extLst>
      <p:ext uri="{BB962C8B-B14F-4D97-AF65-F5344CB8AC3E}">
        <p14:creationId xmlns:p14="http://schemas.microsoft.com/office/powerpoint/2010/main" val="392282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나무이(가) 표시된 사진&#10;&#10;자동 생성된 설명">
            <a:extLst>
              <a:ext uri="{FF2B5EF4-FFF2-40B4-BE49-F238E27FC236}">
                <a16:creationId xmlns:a16="http://schemas.microsoft.com/office/drawing/2014/main" id="{2470EE06-1259-4EC7-99ED-544988B3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334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9D2CFA-ADA8-4E57-B09E-06390BA36F59}"/>
              </a:ext>
            </a:extLst>
          </p:cNvPr>
          <p:cNvSpPr/>
          <p:nvPr/>
        </p:nvSpPr>
        <p:spPr>
          <a:xfrm>
            <a:off x="0" y="4598504"/>
            <a:ext cx="12192000" cy="2259496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작품 제목</a:t>
            </a:r>
            <a:r>
              <a:rPr lang="en-US" altLang="ko-KR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국립중앙박물관</a:t>
            </a:r>
            <a:endParaRPr lang="en-US" altLang="ko-KR" sz="24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 방식</a:t>
            </a:r>
            <a:r>
              <a:rPr lang="en-US" altLang="ko-KR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en-US" altLang="ko-KR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페이지 </a:t>
            </a:r>
            <a:r>
              <a:rPr lang="en-US" altLang="ko-KR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copy  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97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DA70F6-06A3-4E2C-AEA4-F2DC3BDB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9"/>
          <a:stretch/>
        </p:blipFill>
        <p:spPr>
          <a:xfrm>
            <a:off x="0" y="2169252"/>
            <a:ext cx="12192000" cy="46887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34DECE-7CC9-45E4-BA67-4BD6BB58A79F}"/>
              </a:ext>
            </a:extLst>
          </p:cNvPr>
          <p:cNvSpPr/>
          <p:nvPr/>
        </p:nvSpPr>
        <p:spPr>
          <a:xfrm>
            <a:off x="331305" y="0"/>
            <a:ext cx="12192000" cy="225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 </a:t>
            </a:r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메인페이지에서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박물관 이용객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즉 사용자에게 필요한 중요 콘텐츠를 모두 담고 있고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섹션별로 다양한 구조로 이루어져 있음</a:t>
            </a:r>
          </a:p>
        </p:txBody>
      </p:sp>
    </p:spTree>
    <p:extLst>
      <p:ext uri="{BB962C8B-B14F-4D97-AF65-F5344CB8AC3E}">
        <p14:creationId xmlns:p14="http://schemas.microsoft.com/office/powerpoint/2010/main" val="31558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8A70BE-48E6-41B5-ABCD-744A8FA1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8"/>
          <a:stretch/>
        </p:blipFill>
        <p:spPr>
          <a:xfrm>
            <a:off x="0" y="1929790"/>
            <a:ext cx="12192000" cy="49282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1AC17E-54BA-45D2-AFF3-60284C85E94B}"/>
              </a:ext>
            </a:extLst>
          </p:cNvPr>
          <p:cNvSpPr/>
          <p:nvPr/>
        </p:nvSpPr>
        <p:spPr>
          <a:xfrm>
            <a:off x="357809" y="318198"/>
            <a:ext cx="1037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 시 중점을 둔 사항 </a:t>
            </a:r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국립중앙 박물관 사이트의 원본과 최대한 똑같이 만드는 것에 중점을 두고 제작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 과정에서 콘텐츠의 가독성을 높이기 위해 폰트 수정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폰트 스타일과 폰트 크기를 수정하여 각각의 요소들을 정돈함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3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8A70BE-48E6-41B5-ABCD-744A8FA1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8"/>
          <a:stretch/>
        </p:blipFill>
        <p:spPr>
          <a:xfrm>
            <a:off x="0" y="1929790"/>
            <a:ext cx="12192000" cy="49282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1AC17E-54BA-45D2-AFF3-60284C85E94B}"/>
              </a:ext>
            </a:extLst>
          </p:cNvPr>
          <p:cNvSpPr/>
          <p:nvPr/>
        </p:nvSpPr>
        <p:spPr>
          <a:xfrm>
            <a:off x="225288" y="265189"/>
            <a:ext cx="10376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 시 중점을 둔 사항 </a:t>
            </a:r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b="1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작업하면서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메인이미지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중점을 두려고 노력했습니다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홈페이지를 방문했을 때 사용자가 한번에 국립중앙박물관의 이미지를 인식할 수 있도록 이미지 선정에 중점을 두었습니다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F231CE-F7A3-4A4A-8F02-E648CCC7ECE4}"/>
              </a:ext>
            </a:extLst>
          </p:cNvPr>
          <p:cNvSpPr txBox="1"/>
          <p:nvPr/>
        </p:nvSpPr>
        <p:spPr>
          <a:xfrm>
            <a:off x="239150" y="337625"/>
            <a:ext cx="42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3. </a:t>
            </a:r>
            <a:r>
              <a:rPr lang="ko-KR" altLang="en-US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호환성</a:t>
            </a:r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, </a:t>
            </a:r>
            <a:r>
              <a:rPr lang="ko-KR" altLang="en-US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반응형 제작 여부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FC234-E910-4EC3-882D-9CE99E24F004}"/>
              </a:ext>
            </a:extLst>
          </p:cNvPr>
          <p:cNvSpPr txBox="1"/>
          <p:nvPr/>
        </p:nvSpPr>
        <p:spPr>
          <a:xfrm>
            <a:off x="239150" y="898090"/>
            <a:ext cx="869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크롬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, IE,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파이어폭스로 </a:t>
            </a: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크로스브라우징을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 체크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,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모두 정상적으로 호환되는 것을 확인</a:t>
            </a:r>
            <a:endParaRPr lang="en-US" altLang="ko-KR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반응형 형식이 아니기 때문에 모바일 체크는 따로 하지 않음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CF3018A-758C-42C8-B477-A735288C4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8"/>
          <a:stretch/>
        </p:blipFill>
        <p:spPr>
          <a:xfrm>
            <a:off x="0" y="2204593"/>
            <a:ext cx="12192000" cy="46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8A70BE-48E6-41B5-ABCD-744A8FA1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8"/>
          <a:stretch/>
        </p:blipFill>
        <p:spPr>
          <a:xfrm>
            <a:off x="0" y="1929790"/>
            <a:ext cx="12192000" cy="49282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1AC17E-54BA-45D2-AFF3-60284C85E94B}"/>
              </a:ext>
            </a:extLst>
          </p:cNvPr>
          <p:cNvSpPr/>
          <p:nvPr/>
        </p:nvSpPr>
        <p:spPr>
          <a:xfrm>
            <a:off x="225288" y="265189"/>
            <a:ext cx="103764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 시 중점을 둔 사항 </a:t>
            </a:r>
            <a:r>
              <a:rPr lang="en-US" altLang="ko-KR" b="1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b="1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작업하면서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메인이미지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중점을 두려고 노력했습니다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홈페이지를 방문했을 때 사용자가 한번에 국립중앙박물관의 이미지를 인식할 수 있도록 이미지 선정에 중점을 두고 작업</a:t>
            </a:r>
            <a:endParaRPr lang="en-US" altLang="ko-KR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0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175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노승민</dc:creator>
  <cp:lastModifiedBy>노승민</cp:lastModifiedBy>
  <cp:revision>11</cp:revision>
  <dcterms:created xsi:type="dcterms:W3CDTF">2019-05-27T08:49:33Z</dcterms:created>
  <dcterms:modified xsi:type="dcterms:W3CDTF">2019-05-28T03:20:34Z</dcterms:modified>
</cp:coreProperties>
</file>