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sldIdLst>
    <p:sldId id="280" r:id="rId3"/>
    <p:sldId id="283" r:id="rId4"/>
    <p:sldId id="317" r:id="rId5"/>
    <p:sldId id="284" r:id="rId6"/>
    <p:sldId id="285" r:id="rId7"/>
    <p:sldId id="288" r:id="rId8"/>
    <p:sldId id="308" r:id="rId9"/>
    <p:sldId id="309" r:id="rId10"/>
    <p:sldId id="310" r:id="rId11"/>
    <p:sldId id="289" r:id="rId12"/>
    <p:sldId id="290" r:id="rId13"/>
    <p:sldId id="286" r:id="rId14"/>
    <p:sldId id="311" r:id="rId15"/>
    <p:sldId id="312" r:id="rId16"/>
    <p:sldId id="292" r:id="rId17"/>
    <p:sldId id="293" r:id="rId18"/>
    <p:sldId id="295" r:id="rId19"/>
    <p:sldId id="296" r:id="rId20"/>
    <p:sldId id="294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13" r:id="rId29"/>
    <p:sldId id="306" r:id="rId30"/>
    <p:sldId id="307" r:id="rId31"/>
    <p:sldId id="315" r:id="rId32"/>
    <p:sldId id="314" r:id="rId3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B8B8B9"/>
    <a:srgbClr val="F5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110" d="100"/>
          <a:sy n="110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4CF06-06FC-4B30-AC8D-9F2DE0A60E6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13769-F7E8-47ED-8D3B-C338F2898839}">
      <dgm:prSet/>
      <dgm:spPr/>
      <dgm:t>
        <a:bodyPr/>
        <a:lstStyle/>
        <a:p>
          <a:pPr algn="l"/>
          <a:r>
            <a:rPr lang="de-DE" dirty="0" smtClean="0">
              <a:solidFill>
                <a:schemeClr val="tx2">
                  <a:lumMod val="95000"/>
                  <a:lumOff val="5000"/>
                </a:schemeClr>
              </a:solidFill>
              <a:latin typeface="Arial Bold"/>
              <a:ea typeface="Cambria Math" panose="02040503050406030204" pitchFamily="18" charset="0"/>
            </a:rPr>
            <a:t>° </a:t>
          </a:r>
          <a:r>
            <a:rPr lang="en-US" dirty="0" smtClean="0">
              <a:solidFill>
                <a:schemeClr val="tx2">
                  <a:lumMod val="95000"/>
                  <a:lumOff val="5000"/>
                </a:schemeClr>
              </a:solidFill>
              <a:latin typeface="Arial Bold"/>
              <a:ea typeface="Cambria Math" panose="02040503050406030204" pitchFamily="18" charset="0"/>
            </a:rPr>
            <a:t>Is an application that has as purpose to ease the integration of newcomers in .msg.</a:t>
          </a:r>
        </a:p>
        <a:p>
          <a:pPr algn="l"/>
          <a:r>
            <a:rPr lang="en-US" dirty="0" smtClean="0"/>
            <a:t>° All the information is  centralized and easy to access.</a:t>
          </a:r>
        </a:p>
        <a:p>
          <a:pPr algn="l"/>
          <a:r>
            <a:rPr lang="en-US" dirty="0" smtClean="0"/>
            <a:t>° Managers can keep track of the new employees and their needs before they come to work.</a:t>
          </a:r>
        </a:p>
        <a:p>
          <a:pPr algn="l"/>
          <a:r>
            <a:rPr lang="en-US" dirty="0" smtClean="0"/>
            <a:t>° Employees can keep up with the events in the company</a:t>
          </a:r>
          <a:endParaRPr lang="en-US" dirty="0" smtClean="0">
            <a:solidFill>
              <a:schemeClr val="tx2">
                <a:lumMod val="95000"/>
                <a:lumOff val="5000"/>
              </a:schemeClr>
            </a:solidFill>
            <a:latin typeface="Arial Bold"/>
            <a:ea typeface="Cambria Math" panose="02040503050406030204" pitchFamily="18" charset="0"/>
          </a:endParaRPr>
        </a:p>
      </dgm:t>
    </dgm:pt>
    <dgm:pt modelId="{1B1E7C44-D200-4C52-AF9D-4352D5C061A9}" type="parTrans" cxnId="{4A665734-4FE9-4E63-B066-897259A48C77}">
      <dgm:prSet/>
      <dgm:spPr/>
      <dgm:t>
        <a:bodyPr/>
        <a:lstStyle/>
        <a:p>
          <a:endParaRPr lang="en-US"/>
        </a:p>
      </dgm:t>
    </dgm:pt>
    <dgm:pt modelId="{C51CF894-FBC7-47EE-85FC-63DDC33D19F0}" type="sibTrans" cxnId="{4A665734-4FE9-4E63-B066-897259A48C77}">
      <dgm:prSet/>
      <dgm:spPr/>
      <dgm:t>
        <a:bodyPr/>
        <a:lstStyle/>
        <a:p>
          <a:endParaRPr lang="en-US"/>
        </a:p>
      </dgm:t>
    </dgm:pt>
    <dgm:pt modelId="{8C68BCBA-0E0E-4DF9-A905-3BF380826D6E}" type="pres">
      <dgm:prSet presAssocID="{E644CF06-06FC-4B30-AC8D-9F2DE0A60E6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4AD113B-A58A-4FC7-A0E6-142B32ABD311}" type="pres">
      <dgm:prSet presAssocID="{2FC13769-F7E8-47ED-8D3B-C338F2898839}" presName="composite" presStyleCnt="0"/>
      <dgm:spPr/>
    </dgm:pt>
    <dgm:pt modelId="{3A45526D-BEA9-4FDB-8DF6-8A7223CA6E70}" type="pres">
      <dgm:prSet presAssocID="{2FC13769-F7E8-47ED-8D3B-C338F2898839}" presName="ParentAccentShape" presStyleLbl="trBgShp" presStyleIdx="0" presStyleCnt="1" custScaleX="111313" custScaleY="134388" custLinFactNeighborX="-9279" custLinFactNeighborY="22247"/>
      <dgm:spPr/>
    </dgm:pt>
    <dgm:pt modelId="{A5884127-22B9-4755-BDED-3C12AC1A24B1}" type="pres">
      <dgm:prSet presAssocID="{2FC13769-F7E8-47ED-8D3B-C338F2898839}" presName="ParentText" presStyleLbl="revTx" presStyleIdx="0" presStyleCnt="2" custScaleX="96480" custScaleY="1029575" custLinFactY="-29298" custLinFactNeighborX="-18553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306C2-2309-4DF0-9968-70B65B9731C1}" type="pres">
      <dgm:prSet presAssocID="{2FC13769-F7E8-47ED-8D3B-C338F2898839}" presName="ChildText" presStyleLbl="revTx" presStyleIdx="1" presStyleCnt="2">
        <dgm:presLayoutVars>
          <dgm:chMax val="0"/>
          <dgm:chPref val="0"/>
        </dgm:presLayoutVars>
      </dgm:prSet>
      <dgm:spPr/>
    </dgm:pt>
    <dgm:pt modelId="{FFCE77A8-011C-4C83-B7F3-D369C472F4B4}" type="pres">
      <dgm:prSet presAssocID="{2FC13769-F7E8-47ED-8D3B-C338F2898839}" presName="ChildAccentShape" presStyleLbl="trBgShp" presStyleIdx="0" presStyleCnt="1"/>
      <dgm:spPr/>
    </dgm:pt>
    <dgm:pt modelId="{6CCB50FE-F75D-4C82-83C7-5B4B08FCF237}" type="pres">
      <dgm:prSet presAssocID="{2FC13769-F7E8-47ED-8D3B-C338F2898839}" presName="Image" presStyleLbl="alignImgPlace1" presStyleIdx="0" presStyleCnt="1" custScaleX="103555" custScaleY="96481" custLinFactNeighborX="83571" custLinFactNeighborY="-61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</dgm:ptLst>
  <dgm:cxnLst>
    <dgm:cxn modelId="{6CF3D79C-30D0-49F8-99CF-D812F112B6B0}" type="presOf" srcId="{2FC13769-F7E8-47ED-8D3B-C338F2898839}" destId="{A5884127-22B9-4755-BDED-3C12AC1A24B1}" srcOrd="0" destOrd="0" presId="urn:microsoft.com/office/officeart/2009/3/layout/SnapshotPictureList"/>
    <dgm:cxn modelId="{F7B708A4-A472-4F81-BF9E-32ABBF3E4973}" type="presOf" srcId="{E644CF06-06FC-4B30-AC8D-9F2DE0A60E6C}" destId="{8C68BCBA-0E0E-4DF9-A905-3BF380826D6E}" srcOrd="0" destOrd="0" presId="urn:microsoft.com/office/officeart/2009/3/layout/SnapshotPictureList"/>
    <dgm:cxn modelId="{4A665734-4FE9-4E63-B066-897259A48C77}" srcId="{E644CF06-06FC-4B30-AC8D-9F2DE0A60E6C}" destId="{2FC13769-F7E8-47ED-8D3B-C338F2898839}" srcOrd="0" destOrd="0" parTransId="{1B1E7C44-D200-4C52-AF9D-4352D5C061A9}" sibTransId="{C51CF894-FBC7-47EE-85FC-63DDC33D19F0}"/>
    <dgm:cxn modelId="{2FF2BFB3-2D96-4200-A457-6FD04ED81556}" type="presParOf" srcId="{8C68BCBA-0E0E-4DF9-A905-3BF380826D6E}" destId="{14AD113B-A58A-4FC7-A0E6-142B32ABD311}" srcOrd="0" destOrd="0" presId="urn:microsoft.com/office/officeart/2009/3/layout/SnapshotPictureList"/>
    <dgm:cxn modelId="{01BAD433-1BC3-475E-A7F3-24949829BC8A}" type="presParOf" srcId="{14AD113B-A58A-4FC7-A0E6-142B32ABD311}" destId="{3A45526D-BEA9-4FDB-8DF6-8A7223CA6E70}" srcOrd="0" destOrd="0" presId="urn:microsoft.com/office/officeart/2009/3/layout/SnapshotPictureList"/>
    <dgm:cxn modelId="{244A24D0-A3C4-4093-83B3-D92BC4F0CAAF}" type="presParOf" srcId="{14AD113B-A58A-4FC7-A0E6-142B32ABD311}" destId="{A5884127-22B9-4755-BDED-3C12AC1A24B1}" srcOrd="1" destOrd="0" presId="urn:microsoft.com/office/officeart/2009/3/layout/SnapshotPictureList"/>
    <dgm:cxn modelId="{212B8F0C-FB8C-40DA-B972-A839D7E1AF39}" type="presParOf" srcId="{14AD113B-A58A-4FC7-A0E6-142B32ABD311}" destId="{71E306C2-2309-4DF0-9968-70B65B9731C1}" srcOrd="2" destOrd="0" presId="urn:microsoft.com/office/officeart/2009/3/layout/SnapshotPictureList"/>
    <dgm:cxn modelId="{39751B3F-683F-4F81-93B1-0B067A96BF12}" type="presParOf" srcId="{14AD113B-A58A-4FC7-A0E6-142B32ABD311}" destId="{FFCE77A8-011C-4C83-B7F3-D369C472F4B4}" srcOrd="3" destOrd="0" presId="urn:microsoft.com/office/officeart/2009/3/layout/SnapshotPictureList"/>
    <dgm:cxn modelId="{8817542F-C63B-477B-9E6C-97EBAE987F3B}" type="presParOf" srcId="{14AD113B-A58A-4FC7-A0E6-142B32ABD311}" destId="{6CCB50FE-F75D-4C82-83C7-5B4B08FCF23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54B4C3-1B36-4508-894A-F706B2AE28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55E5E2-32C8-4697-86C7-D50A62FB97FB}">
      <dgm:prSet/>
      <dgm:spPr/>
      <dgm:t>
        <a:bodyPr/>
        <a:lstStyle/>
        <a:p>
          <a:pPr rtl="0"/>
          <a:r>
            <a:rPr lang="en-US" dirty="0" smtClean="0"/>
            <a:t>How to remove users?</a:t>
          </a:r>
          <a:endParaRPr lang="de-DE" dirty="0"/>
        </a:p>
      </dgm:t>
    </dgm:pt>
    <dgm:pt modelId="{0531D55A-0ED6-4B02-9C23-7C51A47D47D0}" type="parTrans" cxnId="{3C8B1CB3-8AB6-4CE0-ADC2-E29AF43B9B38}">
      <dgm:prSet/>
      <dgm:spPr/>
      <dgm:t>
        <a:bodyPr/>
        <a:lstStyle/>
        <a:p>
          <a:endParaRPr lang="en-US"/>
        </a:p>
      </dgm:t>
    </dgm:pt>
    <dgm:pt modelId="{8B51F4F0-A142-49A9-8ECD-6696623A770E}" type="sibTrans" cxnId="{3C8B1CB3-8AB6-4CE0-ADC2-E29AF43B9B38}">
      <dgm:prSet/>
      <dgm:spPr/>
      <dgm:t>
        <a:bodyPr/>
        <a:lstStyle/>
        <a:p>
          <a:endParaRPr lang="en-US"/>
        </a:p>
      </dgm:t>
    </dgm:pt>
    <dgm:pt modelId="{166D337D-E579-4A91-8654-A6085ADA213F}" type="pres">
      <dgm:prSet presAssocID="{D854B4C3-1B36-4508-894A-F706B2AE28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FA9AA-D2F5-4D70-A320-0A903160DF13}" type="pres">
      <dgm:prSet presAssocID="{C955E5E2-32C8-4697-86C7-D50A62FB97F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71B7DB-7528-41A3-9F93-591F9A0D4031}" type="presOf" srcId="{D854B4C3-1B36-4508-894A-F706B2AE280B}" destId="{166D337D-E579-4A91-8654-A6085ADA213F}" srcOrd="0" destOrd="0" presId="urn:microsoft.com/office/officeart/2005/8/layout/vList2"/>
    <dgm:cxn modelId="{D3035E23-B81C-4BCB-A2FD-A95CD49A3B5A}" type="presOf" srcId="{C955E5E2-32C8-4697-86C7-D50A62FB97FB}" destId="{ED3FA9AA-D2F5-4D70-A320-0A903160DF13}" srcOrd="0" destOrd="0" presId="urn:microsoft.com/office/officeart/2005/8/layout/vList2"/>
    <dgm:cxn modelId="{3C8B1CB3-8AB6-4CE0-ADC2-E29AF43B9B38}" srcId="{D854B4C3-1B36-4508-894A-F706B2AE280B}" destId="{C955E5E2-32C8-4697-86C7-D50A62FB97FB}" srcOrd="0" destOrd="0" parTransId="{0531D55A-0ED6-4B02-9C23-7C51A47D47D0}" sibTransId="{8B51F4F0-A142-49A9-8ECD-6696623A770E}"/>
    <dgm:cxn modelId="{37025DA6-59D7-4EEA-A113-7603E2E03F11}" type="presParOf" srcId="{166D337D-E579-4A91-8654-A6085ADA213F}" destId="{ED3FA9AA-D2F5-4D70-A320-0A903160DF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4795E4-EEF5-48F5-96B9-CD5780E757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F8164E-4F83-45CD-A678-ADA47D1F351F}">
      <dgm:prSet/>
      <dgm:spPr/>
      <dgm:t>
        <a:bodyPr/>
        <a:lstStyle/>
        <a:p>
          <a:pPr rtl="0"/>
          <a:r>
            <a:rPr lang="en-US" dirty="0" smtClean="0"/>
            <a:t>What is the user menu?</a:t>
          </a:r>
          <a:endParaRPr lang="de-DE" dirty="0"/>
        </a:p>
      </dgm:t>
    </dgm:pt>
    <dgm:pt modelId="{20B047E1-1C55-4860-82BC-65374EFAD1F8}" type="parTrans" cxnId="{BBC9FA01-0ABD-466F-8834-A03199CD1731}">
      <dgm:prSet/>
      <dgm:spPr/>
      <dgm:t>
        <a:bodyPr/>
        <a:lstStyle/>
        <a:p>
          <a:endParaRPr lang="en-US"/>
        </a:p>
      </dgm:t>
    </dgm:pt>
    <dgm:pt modelId="{13DF488E-2977-447E-A218-2BBAA3638065}" type="sibTrans" cxnId="{BBC9FA01-0ABD-466F-8834-A03199CD1731}">
      <dgm:prSet/>
      <dgm:spPr/>
      <dgm:t>
        <a:bodyPr/>
        <a:lstStyle/>
        <a:p>
          <a:endParaRPr lang="en-US"/>
        </a:p>
      </dgm:t>
    </dgm:pt>
    <dgm:pt modelId="{D4AEB1C7-B27E-441D-83E0-D456420CB48A}" type="pres">
      <dgm:prSet presAssocID="{C14795E4-EEF5-48F5-96B9-CD5780E757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4BF89-A912-40C7-AD95-3651997A263E}" type="pres">
      <dgm:prSet presAssocID="{5CF8164E-4F83-45CD-A678-ADA47D1F35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C9FA01-0ABD-466F-8834-A03199CD1731}" srcId="{C14795E4-EEF5-48F5-96B9-CD5780E7573C}" destId="{5CF8164E-4F83-45CD-A678-ADA47D1F351F}" srcOrd="0" destOrd="0" parTransId="{20B047E1-1C55-4860-82BC-65374EFAD1F8}" sibTransId="{13DF488E-2977-447E-A218-2BBAA3638065}"/>
    <dgm:cxn modelId="{5CEE9C22-B345-4F8F-84D0-A32943230182}" type="presOf" srcId="{5CF8164E-4F83-45CD-A678-ADA47D1F351F}" destId="{F924BF89-A912-40C7-AD95-3651997A263E}" srcOrd="0" destOrd="0" presId="urn:microsoft.com/office/officeart/2005/8/layout/vList2"/>
    <dgm:cxn modelId="{EEF74933-F8B5-4F9B-B192-366FAFA70A6E}" type="presOf" srcId="{C14795E4-EEF5-48F5-96B9-CD5780E7573C}" destId="{D4AEB1C7-B27E-441D-83E0-D456420CB48A}" srcOrd="0" destOrd="0" presId="urn:microsoft.com/office/officeart/2005/8/layout/vList2"/>
    <dgm:cxn modelId="{B7EC2B80-1D84-4565-BF16-0352E74E5D4E}" type="presParOf" srcId="{D4AEB1C7-B27E-441D-83E0-D456420CB48A}" destId="{F924BF89-A912-40C7-AD95-3651997A26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445C6D-6C3A-4B4D-8081-69BF1AE8B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E5A9CF-D5B6-4A2F-950F-C000251C6B25}">
      <dgm:prSet/>
      <dgm:spPr/>
      <dgm:t>
        <a:bodyPr/>
        <a:lstStyle/>
        <a:p>
          <a:pPr rtl="0"/>
          <a:r>
            <a:rPr lang="en-US" smtClean="0"/>
            <a:t>Profile Information</a:t>
          </a:r>
          <a:endParaRPr lang="de-DE"/>
        </a:p>
      </dgm:t>
    </dgm:pt>
    <dgm:pt modelId="{37454C58-1A83-44C3-A438-1A5FCF7DFBE9}" type="parTrans" cxnId="{E5B5D404-9828-453F-A909-736C3F335268}">
      <dgm:prSet/>
      <dgm:spPr/>
      <dgm:t>
        <a:bodyPr/>
        <a:lstStyle/>
        <a:p>
          <a:endParaRPr lang="en-US"/>
        </a:p>
      </dgm:t>
    </dgm:pt>
    <dgm:pt modelId="{709AE2A4-BB42-47C1-B285-28D9776D16D9}" type="sibTrans" cxnId="{E5B5D404-9828-453F-A909-736C3F335268}">
      <dgm:prSet/>
      <dgm:spPr/>
      <dgm:t>
        <a:bodyPr/>
        <a:lstStyle/>
        <a:p>
          <a:endParaRPr lang="en-US"/>
        </a:p>
      </dgm:t>
    </dgm:pt>
    <dgm:pt modelId="{9A89DFBE-C26A-4A0A-BD20-FD7D6F7F5EDB}" type="pres">
      <dgm:prSet presAssocID="{9F445C6D-6C3A-4B4D-8081-69BF1AE8BD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ADD774-DACB-4FBF-95D3-9ADF0D05387C}" type="pres">
      <dgm:prSet presAssocID="{77E5A9CF-D5B6-4A2F-950F-C000251C6B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5D404-9828-453F-A909-736C3F335268}" srcId="{9F445C6D-6C3A-4B4D-8081-69BF1AE8BDC0}" destId="{77E5A9CF-D5B6-4A2F-950F-C000251C6B25}" srcOrd="0" destOrd="0" parTransId="{37454C58-1A83-44C3-A438-1A5FCF7DFBE9}" sibTransId="{709AE2A4-BB42-47C1-B285-28D9776D16D9}"/>
    <dgm:cxn modelId="{EE28F30F-67AA-4553-93F4-951F78511E00}" type="presOf" srcId="{9F445C6D-6C3A-4B4D-8081-69BF1AE8BDC0}" destId="{9A89DFBE-C26A-4A0A-BD20-FD7D6F7F5EDB}" srcOrd="0" destOrd="0" presId="urn:microsoft.com/office/officeart/2005/8/layout/vList2"/>
    <dgm:cxn modelId="{6018ADD4-0D81-4EDB-8892-890E550C497F}" type="presOf" srcId="{77E5A9CF-D5B6-4A2F-950F-C000251C6B25}" destId="{A4ADD774-DACB-4FBF-95D3-9ADF0D05387C}" srcOrd="0" destOrd="0" presId="urn:microsoft.com/office/officeart/2005/8/layout/vList2"/>
    <dgm:cxn modelId="{DFE29835-8840-4BC6-AF2F-75105E776AF0}" type="presParOf" srcId="{9A89DFBE-C26A-4A0A-BD20-FD7D6F7F5EDB}" destId="{A4ADD774-DACB-4FBF-95D3-9ADF0D0538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5DEF69-4526-4A3F-981C-9FD6051B3B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D2CA-E93A-4559-A3ED-7FCFCD7FE8BF}">
      <dgm:prSet/>
      <dgm:spPr/>
      <dgm:t>
        <a:bodyPr/>
        <a:lstStyle/>
        <a:p>
          <a:pPr rtl="0"/>
          <a:r>
            <a:rPr lang="en-US" dirty="0" smtClean="0"/>
            <a:t>What is a Mate?</a:t>
          </a:r>
          <a:endParaRPr lang="de-DE" dirty="0"/>
        </a:p>
      </dgm:t>
    </dgm:pt>
    <dgm:pt modelId="{3A7333CD-D407-4DFC-8766-A63F9EDED466}" type="parTrans" cxnId="{A397BBA4-44B5-4538-9619-A84C39AAD724}">
      <dgm:prSet/>
      <dgm:spPr/>
      <dgm:t>
        <a:bodyPr/>
        <a:lstStyle/>
        <a:p>
          <a:endParaRPr lang="en-US"/>
        </a:p>
      </dgm:t>
    </dgm:pt>
    <dgm:pt modelId="{09B8F507-2656-4A8C-852C-827B96173A84}" type="sibTrans" cxnId="{A397BBA4-44B5-4538-9619-A84C39AAD724}">
      <dgm:prSet/>
      <dgm:spPr/>
      <dgm:t>
        <a:bodyPr/>
        <a:lstStyle/>
        <a:p>
          <a:endParaRPr lang="en-US"/>
        </a:p>
      </dgm:t>
    </dgm:pt>
    <dgm:pt modelId="{346B7021-818A-4E2E-A836-C03D26F55786}" type="pres">
      <dgm:prSet presAssocID="{B65DEF69-4526-4A3F-981C-9FD6051B3B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111651-6BDF-413D-B9FE-C214715AB538}" type="pres">
      <dgm:prSet presAssocID="{B3E6D2CA-E93A-4559-A3ED-7FCFCD7FE8B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522145-ACB5-4E6D-B34D-131B41323AE8}" type="presOf" srcId="{B3E6D2CA-E93A-4559-A3ED-7FCFCD7FE8BF}" destId="{5A111651-6BDF-413D-B9FE-C214715AB538}" srcOrd="0" destOrd="0" presId="urn:microsoft.com/office/officeart/2005/8/layout/vList2"/>
    <dgm:cxn modelId="{51BDF457-736C-4BD1-8C9B-EB99B8605F95}" type="presOf" srcId="{B65DEF69-4526-4A3F-981C-9FD6051B3BB6}" destId="{346B7021-818A-4E2E-A836-C03D26F55786}" srcOrd="0" destOrd="0" presId="urn:microsoft.com/office/officeart/2005/8/layout/vList2"/>
    <dgm:cxn modelId="{A397BBA4-44B5-4538-9619-A84C39AAD724}" srcId="{B65DEF69-4526-4A3F-981C-9FD6051B3BB6}" destId="{B3E6D2CA-E93A-4559-A3ED-7FCFCD7FE8BF}" srcOrd="0" destOrd="0" parTransId="{3A7333CD-D407-4DFC-8766-A63F9EDED466}" sibTransId="{09B8F507-2656-4A8C-852C-827B96173A84}"/>
    <dgm:cxn modelId="{65CC3C6A-43E2-4F43-B14F-E565C84E3806}" type="presParOf" srcId="{346B7021-818A-4E2E-A836-C03D26F55786}" destId="{5A111651-6BDF-413D-B9FE-C214715AB5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35DD038-317F-4A72-BFF9-68795304E7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18F31E-A125-446A-B888-683FC23B63F1}">
      <dgm:prSet/>
      <dgm:spPr/>
      <dgm:t>
        <a:bodyPr/>
        <a:lstStyle/>
        <a:p>
          <a:pPr rtl="0"/>
          <a:r>
            <a:rPr lang="en-US" smtClean="0"/>
            <a:t>Why Events?</a:t>
          </a:r>
          <a:endParaRPr lang="de-DE"/>
        </a:p>
      </dgm:t>
    </dgm:pt>
    <dgm:pt modelId="{A5318F73-AF00-41A2-BD3E-2D374B72AC46}" type="parTrans" cxnId="{F3E9EC5E-67B4-4345-BE1D-8B378B6B9968}">
      <dgm:prSet/>
      <dgm:spPr/>
      <dgm:t>
        <a:bodyPr/>
        <a:lstStyle/>
        <a:p>
          <a:endParaRPr lang="en-US"/>
        </a:p>
      </dgm:t>
    </dgm:pt>
    <dgm:pt modelId="{D3D55FB2-A1B4-47E4-A7EA-B6C3A2BFD5AE}" type="sibTrans" cxnId="{F3E9EC5E-67B4-4345-BE1D-8B378B6B9968}">
      <dgm:prSet/>
      <dgm:spPr/>
      <dgm:t>
        <a:bodyPr/>
        <a:lstStyle/>
        <a:p>
          <a:endParaRPr lang="en-US"/>
        </a:p>
      </dgm:t>
    </dgm:pt>
    <dgm:pt modelId="{3BAB0E45-E323-48C0-9413-606E76A5C196}" type="pres">
      <dgm:prSet presAssocID="{535DD038-317F-4A72-BFF9-68795304E7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D08F1-0E3E-48BD-9653-0661B1667CEC}" type="pres">
      <dgm:prSet presAssocID="{7118F31E-A125-446A-B888-683FC23B63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8ACD6-9325-43E8-9964-C7CC1410F01C}" type="presOf" srcId="{7118F31E-A125-446A-B888-683FC23B63F1}" destId="{75BD08F1-0E3E-48BD-9653-0661B1667CEC}" srcOrd="0" destOrd="0" presId="urn:microsoft.com/office/officeart/2005/8/layout/vList2"/>
    <dgm:cxn modelId="{F3E9EC5E-67B4-4345-BE1D-8B378B6B9968}" srcId="{535DD038-317F-4A72-BFF9-68795304E751}" destId="{7118F31E-A125-446A-B888-683FC23B63F1}" srcOrd="0" destOrd="0" parTransId="{A5318F73-AF00-41A2-BD3E-2D374B72AC46}" sibTransId="{D3D55FB2-A1B4-47E4-A7EA-B6C3A2BFD5AE}"/>
    <dgm:cxn modelId="{1C9D8966-39D5-4906-9F2B-CA14314C62AF}" type="presOf" srcId="{535DD038-317F-4A72-BFF9-68795304E751}" destId="{3BAB0E45-E323-48C0-9413-606E76A5C196}" srcOrd="0" destOrd="0" presId="urn:microsoft.com/office/officeart/2005/8/layout/vList2"/>
    <dgm:cxn modelId="{9AE70E1C-1E92-473E-BB07-33C4452BB4C9}" type="presParOf" srcId="{3BAB0E45-E323-48C0-9413-606E76A5C196}" destId="{75BD08F1-0E3E-48BD-9653-0661B1667C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03F97C-11F1-457F-B530-197982BBA0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D597D5-ADDA-479B-B696-F0C27257D74C}">
      <dgm:prSet/>
      <dgm:spPr/>
      <dgm:t>
        <a:bodyPr/>
        <a:lstStyle/>
        <a:p>
          <a:pPr rtl="0"/>
          <a:r>
            <a:rPr lang="en-US" smtClean="0"/>
            <a:t>Upcoming events &amp; Past events</a:t>
          </a:r>
          <a:endParaRPr lang="de-DE"/>
        </a:p>
      </dgm:t>
    </dgm:pt>
    <dgm:pt modelId="{E4F297E4-762F-4141-9F24-9ADE5A9B7E40}" type="parTrans" cxnId="{FF0F9BDE-99CB-4790-820A-738A08AD91B0}">
      <dgm:prSet/>
      <dgm:spPr/>
      <dgm:t>
        <a:bodyPr/>
        <a:lstStyle/>
        <a:p>
          <a:endParaRPr lang="en-US"/>
        </a:p>
      </dgm:t>
    </dgm:pt>
    <dgm:pt modelId="{5BCB486A-4CE0-4543-95DF-CD9E18EB1AC9}" type="sibTrans" cxnId="{FF0F9BDE-99CB-4790-820A-738A08AD91B0}">
      <dgm:prSet/>
      <dgm:spPr/>
      <dgm:t>
        <a:bodyPr/>
        <a:lstStyle/>
        <a:p>
          <a:endParaRPr lang="en-US"/>
        </a:p>
      </dgm:t>
    </dgm:pt>
    <dgm:pt modelId="{5E6E0A04-F67B-42BE-8160-1F2908650400}" type="pres">
      <dgm:prSet presAssocID="{B103F97C-11F1-457F-B530-197982BBA0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A8D00-0486-4A5E-81B4-8265D6E77C13}" type="pres">
      <dgm:prSet presAssocID="{8FD597D5-ADDA-479B-B696-F0C27257D7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F9BDE-99CB-4790-820A-738A08AD91B0}" srcId="{B103F97C-11F1-457F-B530-197982BBA0B4}" destId="{8FD597D5-ADDA-479B-B696-F0C27257D74C}" srcOrd="0" destOrd="0" parTransId="{E4F297E4-762F-4141-9F24-9ADE5A9B7E40}" sibTransId="{5BCB486A-4CE0-4543-95DF-CD9E18EB1AC9}"/>
    <dgm:cxn modelId="{F77E9861-AED4-46F8-9DAC-2DD9B5BA34C4}" type="presOf" srcId="{B103F97C-11F1-457F-B530-197982BBA0B4}" destId="{5E6E0A04-F67B-42BE-8160-1F2908650400}" srcOrd="0" destOrd="0" presId="urn:microsoft.com/office/officeart/2005/8/layout/vList2"/>
    <dgm:cxn modelId="{6AEB06D5-E7AB-4227-B6EE-47CD5EB3968E}" type="presOf" srcId="{8FD597D5-ADDA-479B-B696-F0C27257D74C}" destId="{B83A8D00-0486-4A5E-81B4-8265D6E77C13}" srcOrd="0" destOrd="0" presId="urn:microsoft.com/office/officeart/2005/8/layout/vList2"/>
    <dgm:cxn modelId="{1E2CB2C5-ACB2-4666-AAB6-3A759CD0F4CF}" type="presParOf" srcId="{5E6E0A04-F67B-42BE-8160-1F2908650400}" destId="{B83A8D00-0486-4A5E-81B4-8265D6E77C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9B0FC1C-B13D-4438-AA75-BBD07852F1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893C64-8C27-4A89-91F6-2E227DC511F8}">
      <dgm:prSet/>
      <dgm:spPr/>
      <dgm:t>
        <a:bodyPr/>
        <a:lstStyle/>
        <a:p>
          <a:pPr rtl="0"/>
          <a:r>
            <a:rPr lang="en-US" smtClean="0"/>
            <a:t>Add new Event</a:t>
          </a:r>
          <a:endParaRPr lang="de-DE"/>
        </a:p>
      </dgm:t>
    </dgm:pt>
    <dgm:pt modelId="{C2EDD009-B35B-4ABA-8B0C-BBABF1E9A43F}" type="parTrans" cxnId="{6051B46C-8BD4-4CE8-A56E-ED935E5ECC44}">
      <dgm:prSet/>
      <dgm:spPr/>
      <dgm:t>
        <a:bodyPr/>
        <a:lstStyle/>
        <a:p>
          <a:endParaRPr lang="en-US"/>
        </a:p>
      </dgm:t>
    </dgm:pt>
    <dgm:pt modelId="{918731EE-17E2-4046-85F8-FAA3A300A454}" type="sibTrans" cxnId="{6051B46C-8BD4-4CE8-A56E-ED935E5ECC44}">
      <dgm:prSet/>
      <dgm:spPr/>
      <dgm:t>
        <a:bodyPr/>
        <a:lstStyle/>
        <a:p>
          <a:endParaRPr lang="en-US"/>
        </a:p>
      </dgm:t>
    </dgm:pt>
    <dgm:pt modelId="{B47000E7-8F80-4B83-A1E0-8E25D3637725}" type="pres">
      <dgm:prSet presAssocID="{09B0FC1C-B13D-4438-AA75-BBD07852F1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5C687-FB88-4AF9-A25B-859EE5EA2572}" type="pres">
      <dgm:prSet presAssocID="{1A893C64-8C27-4A89-91F6-2E227DC511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51B46C-8BD4-4CE8-A56E-ED935E5ECC44}" srcId="{09B0FC1C-B13D-4438-AA75-BBD07852F1BD}" destId="{1A893C64-8C27-4A89-91F6-2E227DC511F8}" srcOrd="0" destOrd="0" parTransId="{C2EDD009-B35B-4ABA-8B0C-BBABF1E9A43F}" sibTransId="{918731EE-17E2-4046-85F8-FAA3A300A454}"/>
    <dgm:cxn modelId="{CE3A7A68-2656-431E-B714-4C91FC92BF8D}" type="presOf" srcId="{09B0FC1C-B13D-4438-AA75-BBD07852F1BD}" destId="{B47000E7-8F80-4B83-A1E0-8E25D3637725}" srcOrd="0" destOrd="0" presId="urn:microsoft.com/office/officeart/2005/8/layout/vList2"/>
    <dgm:cxn modelId="{3127B538-4827-4146-9270-A79F7C290FEB}" type="presOf" srcId="{1A893C64-8C27-4A89-91F6-2E227DC511F8}" destId="{77F5C687-FB88-4AF9-A25B-859EE5EA2572}" srcOrd="0" destOrd="0" presId="urn:microsoft.com/office/officeart/2005/8/layout/vList2"/>
    <dgm:cxn modelId="{80ACD5C0-8CF7-4E4D-B324-5541B8F9C8AC}" type="presParOf" srcId="{B47000E7-8F80-4B83-A1E0-8E25D3637725}" destId="{77F5C687-FB88-4AF9-A25B-859EE5EA25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720067-6E9C-46FE-ABBF-EE5874EF97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E7E2CB-AE37-4DF0-8867-EA0CC1F5E2EF}">
      <dgm:prSet/>
      <dgm:spPr/>
      <dgm:t>
        <a:bodyPr/>
        <a:lstStyle/>
        <a:p>
          <a:pPr rtl="0"/>
          <a:r>
            <a:rPr lang="en-US" smtClean="0"/>
            <a:t>How to add an event?</a:t>
          </a:r>
          <a:endParaRPr lang="de-DE"/>
        </a:p>
      </dgm:t>
    </dgm:pt>
    <dgm:pt modelId="{F7C1C6BD-529C-42D9-AFD0-B78CC617B170}" type="parTrans" cxnId="{E80AE2CE-300B-43FC-A4C6-E6F8A6CE5964}">
      <dgm:prSet/>
      <dgm:spPr/>
      <dgm:t>
        <a:bodyPr/>
        <a:lstStyle/>
        <a:p>
          <a:endParaRPr lang="en-US"/>
        </a:p>
      </dgm:t>
    </dgm:pt>
    <dgm:pt modelId="{AFFC8AFC-2340-4418-8D1B-0674EEE2DD8C}" type="sibTrans" cxnId="{E80AE2CE-300B-43FC-A4C6-E6F8A6CE5964}">
      <dgm:prSet/>
      <dgm:spPr/>
      <dgm:t>
        <a:bodyPr/>
        <a:lstStyle/>
        <a:p>
          <a:endParaRPr lang="en-US"/>
        </a:p>
      </dgm:t>
    </dgm:pt>
    <dgm:pt modelId="{3508F8EB-C264-4037-B984-AAEE94DFF476}" type="pres">
      <dgm:prSet presAssocID="{66720067-6E9C-46FE-ABBF-EE5874EF97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B35681-EB3C-4238-8DF8-B6D5BF674778}" type="pres">
      <dgm:prSet presAssocID="{8BE7E2CB-AE37-4DF0-8867-EA0CC1F5E2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AEA7-D5DD-41C2-99DB-170CCE11CB4B}" type="presOf" srcId="{66720067-6E9C-46FE-ABBF-EE5874EF9757}" destId="{3508F8EB-C264-4037-B984-AAEE94DFF476}" srcOrd="0" destOrd="0" presId="urn:microsoft.com/office/officeart/2005/8/layout/vList2"/>
    <dgm:cxn modelId="{3DF0149F-33F1-4C00-9BD4-65C2C6ADD5F4}" type="presOf" srcId="{8BE7E2CB-AE37-4DF0-8867-EA0CC1F5E2EF}" destId="{20B35681-EB3C-4238-8DF8-B6D5BF674778}" srcOrd="0" destOrd="0" presId="urn:microsoft.com/office/officeart/2005/8/layout/vList2"/>
    <dgm:cxn modelId="{E80AE2CE-300B-43FC-A4C6-E6F8A6CE5964}" srcId="{66720067-6E9C-46FE-ABBF-EE5874EF9757}" destId="{8BE7E2CB-AE37-4DF0-8867-EA0CC1F5E2EF}" srcOrd="0" destOrd="0" parTransId="{F7C1C6BD-529C-42D9-AFD0-B78CC617B170}" sibTransId="{AFFC8AFC-2340-4418-8D1B-0674EEE2DD8C}"/>
    <dgm:cxn modelId="{CC8A7B03-2DD2-4BE5-AF55-E28C25479890}" type="presParOf" srcId="{3508F8EB-C264-4037-B984-AAEE94DFF476}" destId="{20B35681-EB3C-4238-8DF8-B6D5BF6747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AE36D9-F87F-4B96-A362-6B69BC83D2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FC0C2-DC6D-4BDB-9D58-3DF09908D253}">
      <dgm:prSet/>
      <dgm:spPr/>
      <dgm:t>
        <a:bodyPr/>
        <a:lstStyle/>
        <a:p>
          <a:pPr rtl="0"/>
          <a:r>
            <a:rPr lang="en-US" dirty="0" smtClean="0"/>
            <a:t>Features &amp; Future functionalities</a:t>
          </a:r>
          <a:endParaRPr lang="de-DE" dirty="0"/>
        </a:p>
      </dgm:t>
    </dgm:pt>
    <dgm:pt modelId="{C45C5E18-7CE9-49F1-A11F-987FD887BE1D}" type="parTrans" cxnId="{E31FB1BC-771C-4F99-BBDC-935822480651}">
      <dgm:prSet/>
      <dgm:spPr/>
      <dgm:t>
        <a:bodyPr/>
        <a:lstStyle/>
        <a:p>
          <a:endParaRPr lang="en-US"/>
        </a:p>
      </dgm:t>
    </dgm:pt>
    <dgm:pt modelId="{295F0DB1-C4A1-45CB-A178-DF3570CC4F72}" type="sibTrans" cxnId="{E31FB1BC-771C-4F99-BBDC-935822480651}">
      <dgm:prSet/>
      <dgm:spPr/>
      <dgm:t>
        <a:bodyPr/>
        <a:lstStyle/>
        <a:p>
          <a:endParaRPr lang="en-US"/>
        </a:p>
      </dgm:t>
    </dgm:pt>
    <dgm:pt modelId="{EC2437E6-DBC9-454B-B868-D4592D590EA8}" type="pres">
      <dgm:prSet presAssocID="{D8AE36D9-F87F-4B96-A362-6B69BC83D2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854574-59B3-4558-9862-7F0C010E056C}" type="pres">
      <dgm:prSet presAssocID="{35BFC0C2-DC6D-4BDB-9D58-3DF09908D25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FB1BC-771C-4F99-BBDC-935822480651}" srcId="{D8AE36D9-F87F-4B96-A362-6B69BC83D245}" destId="{35BFC0C2-DC6D-4BDB-9D58-3DF09908D253}" srcOrd="0" destOrd="0" parTransId="{C45C5E18-7CE9-49F1-A11F-987FD887BE1D}" sibTransId="{295F0DB1-C4A1-45CB-A178-DF3570CC4F72}"/>
    <dgm:cxn modelId="{E5F93DC2-63A5-4EFA-9C6A-6BE7AD0CAF8D}" type="presOf" srcId="{35BFC0C2-DC6D-4BDB-9D58-3DF09908D253}" destId="{0D854574-59B3-4558-9862-7F0C010E056C}" srcOrd="0" destOrd="0" presId="urn:microsoft.com/office/officeart/2005/8/layout/vList2"/>
    <dgm:cxn modelId="{089BCC26-B7F5-4A99-9AE2-DFCA318C1363}" type="presOf" srcId="{D8AE36D9-F87F-4B96-A362-6B69BC83D245}" destId="{EC2437E6-DBC9-454B-B868-D4592D590EA8}" srcOrd="0" destOrd="0" presId="urn:microsoft.com/office/officeart/2005/8/layout/vList2"/>
    <dgm:cxn modelId="{2C92D507-5BFD-4063-B084-8A9EEA33CB6F}" type="presParOf" srcId="{EC2437E6-DBC9-454B-B868-D4592D590EA8}" destId="{0D854574-59B3-4558-9862-7F0C010E05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0B478BA-130A-46E6-A503-802CE95B05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AC7F43-193F-4D09-A8D3-F24F7845AA41}">
      <dgm:prSet/>
      <dgm:spPr/>
      <dgm:t>
        <a:bodyPr/>
        <a:lstStyle/>
        <a:p>
          <a:pPr rtl="0"/>
          <a:r>
            <a:rPr lang="en-US" smtClean="0"/>
            <a:t>Why tutorials?</a:t>
          </a:r>
          <a:endParaRPr lang="de-DE"/>
        </a:p>
      </dgm:t>
    </dgm:pt>
    <dgm:pt modelId="{8A624749-212C-4C6C-8A01-9C4241C02E78}" type="parTrans" cxnId="{F5784EEB-7534-4EFA-AE77-5D898F2D043B}">
      <dgm:prSet/>
      <dgm:spPr/>
      <dgm:t>
        <a:bodyPr/>
        <a:lstStyle/>
        <a:p>
          <a:endParaRPr lang="en-US"/>
        </a:p>
      </dgm:t>
    </dgm:pt>
    <dgm:pt modelId="{156046D4-8B41-44AC-BB7A-6D211EF7F1FF}" type="sibTrans" cxnId="{F5784EEB-7534-4EFA-AE77-5D898F2D043B}">
      <dgm:prSet/>
      <dgm:spPr/>
      <dgm:t>
        <a:bodyPr/>
        <a:lstStyle/>
        <a:p>
          <a:endParaRPr lang="en-US"/>
        </a:p>
      </dgm:t>
    </dgm:pt>
    <dgm:pt modelId="{3CEE14A6-5245-4941-B0EF-9E97D7972B35}" type="pres">
      <dgm:prSet presAssocID="{00B478BA-130A-46E6-A503-802CE95B05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673FD0-8E78-4308-BED1-194A63BF5896}" type="pres">
      <dgm:prSet presAssocID="{F0AC7F43-193F-4D09-A8D3-F24F7845AA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A0906-6465-4B5F-B540-05CF1BC792CF}" type="presOf" srcId="{F0AC7F43-193F-4D09-A8D3-F24F7845AA41}" destId="{79673FD0-8E78-4308-BED1-194A63BF5896}" srcOrd="0" destOrd="0" presId="urn:microsoft.com/office/officeart/2005/8/layout/vList2"/>
    <dgm:cxn modelId="{5630C5FA-0CAA-4AF8-B421-025218EA8540}" type="presOf" srcId="{00B478BA-130A-46E6-A503-802CE95B05C1}" destId="{3CEE14A6-5245-4941-B0EF-9E97D7972B35}" srcOrd="0" destOrd="0" presId="urn:microsoft.com/office/officeart/2005/8/layout/vList2"/>
    <dgm:cxn modelId="{F5784EEB-7534-4EFA-AE77-5D898F2D043B}" srcId="{00B478BA-130A-46E6-A503-802CE95B05C1}" destId="{F0AC7F43-193F-4D09-A8D3-F24F7845AA41}" srcOrd="0" destOrd="0" parTransId="{8A624749-212C-4C6C-8A01-9C4241C02E78}" sibTransId="{156046D4-8B41-44AC-BB7A-6D211EF7F1FF}"/>
    <dgm:cxn modelId="{9E8BE260-61DB-4477-8077-F322544FF5A7}" type="presParOf" srcId="{3CEE14A6-5245-4941-B0EF-9E97D7972B35}" destId="{79673FD0-8E78-4308-BED1-194A63BF5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594A2-1EDF-4071-8044-3522E09EBF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00435A-D2DF-4771-8D8D-4D6AA11041CC}">
      <dgm:prSet/>
      <dgm:spPr/>
      <dgm:t>
        <a:bodyPr/>
        <a:lstStyle/>
        <a:p>
          <a:pPr rtl="0"/>
          <a:r>
            <a:rPr lang="en-US" dirty="0" smtClean="0"/>
            <a:t>Easy </a:t>
          </a:r>
          <a:r>
            <a:rPr lang="en-US" dirty="0" err="1" smtClean="0"/>
            <a:t>Onboarder</a:t>
          </a:r>
          <a:r>
            <a:rPr lang="en-US" dirty="0" smtClean="0"/>
            <a:t> preview</a:t>
          </a:r>
          <a:endParaRPr lang="de-DE" dirty="0"/>
        </a:p>
      </dgm:t>
    </dgm:pt>
    <dgm:pt modelId="{2EFCA302-65D3-436B-A1E0-AF1FCF6E9E96}" type="parTrans" cxnId="{D217F950-AFD9-44F2-87E4-12B00F33551D}">
      <dgm:prSet/>
      <dgm:spPr/>
      <dgm:t>
        <a:bodyPr/>
        <a:lstStyle/>
        <a:p>
          <a:endParaRPr lang="en-US"/>
        </a:p>
      </dgm:t>
    </dgm:pt>
    <dgm:pt modelId="{5D3DDA43-A96B-4E66-B284-DB0B5D5E9148}" type="sibTrans" cxnId="{D217F950-AFD9-44F2-87E4-12B00F33551D}">
      <dgm:prSet/>
      <dgm:spPr/>
      <dgm:t>
        <a:bodyPr/>
        <a:lstStyle/>
        <a:p>
          <a:endParaRPr lang="en-US"/>
        </a:p>
      </dgm:t>
    </dgm:pt>
    <dgm:pt modelId="{E7222BAB-8626-41B1-90A2-8EE28E00F012}" type="pres">
      <dgm:prSet presAssocID="{FD2594A2-1EDF-4071-8044-3522E09EBF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26673-816E-4112-8FEC-FA58CFD2AA69}" type="pres">
      <dgm:prSet presAssocID="{0000435A-D2DF-4771-8D8D-4D6AA11041CC}" presName="parentText" presStyleLbl="node1" presStyleIdx="0" presStyleCnt="1" custLinFactNeighborX="-402" custLinFactNeighborY="-206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17F950-AFD9-44F2-87E4-12B00F33551D}" srcId="{FD2594A2-1EDF-4071-8044-3522E09EBF8F}" destId="{0000435A-D2DF-4771-8D8D-4D6AA11041CC}" srcOrd="0" destOrd="0" parTransId="{2EFCA302-65D3-436B-A1E0-AF1FCF6E9E96}" sibTransId="{5D3DDA43-A96B-4E66-B284-DB0B5D5E9148}"/>
    <dgm:cxn modelId="{8BF026E9-3988-4732-B99F-2205BB1DF7A8}" type="presOf" srcId="{FD2594A2-1EDF-4071-8044-3522E09EBF8F}" destId="{E7222BAB-8626-41B1-90A2-8EE28E00F012}" srcOrd="0" destOrd="0" presId="urn:microsoft.com/office/officeart/2005/8/layout/vList2"/>
    <dgm:cxn modelId="{5E3FCC37-E458-4E7D-802C-3098BED93A6E}" type="presOf" srcId="{0000435A-D2DF-4771-8D8D-4D6AA11041CC}" destId="{93526673-816E-4112-8FEC-FA58CFD2AA69}" srcOrd="0" destOrd="0" presId="urn:microsoft.com/office/officeart/2005/8/layout/vList2"/>
    <dgm:cxn modelId="{07883E66-EFB0-4BC4-A1B2-7D67403AC255}" type="presParOf" srcId="{E7222BAB-8626-41B1-90A2-8EE28E00F012}" destId="{93526673-816E-4112-8FEC-FA58CFD2AA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85EFE76-BFBB-4B26-B6CC-906C6A44A2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E4909A-9FA8-4773-B797-13A64736654C}">
      <dgm:prSet/>
      <dgm:spPr/>
      <dgm:t>
        <a:bodyPr/>
        <a:lstStyle/>
        <a:p>
          <a:pPr rtl="0"/>
          <a:r>
            <a:rPr lang="en-US" smtClean="0"/>
            <a:t>View Tutorials </a:t>
          </a:r>
          <a:endParaRPr lang="de-DE"/>
        </a:p>
      </dgm:t>
    </dgm:pt>
    <dgm:pt modelId="{28D6CBAC-A001-4935-97EF-1AF8B2A712A2}" type="parTrans" cxnId="{40036606-E41F-4526-BF87-47810599EC09}">
      <dgm:prSet/>
      <dgm:spPr/>
      <dgm:t>
        <a:bodyPr/>
        <a:lstStyle/>
        <a:p>
          <a:endParaRPr lang="en-US"/>
        </a:p>
      </dgm:t>
    </dgm:pt>
    <dgm:pt modelId="{391618A6-84E4-4490-8FDB-D3D04095B74A}" type="sibTrans" cxnId="{40036606-E41F-4526-BF87-47810599EC09}">
      <dgm:prSet/>
      <dgm:spPr/>
      <dgm:t>
        <a:bodyPr/>
        <a:lstStyle/>
        <a:p>
          <a:endParaRPr lang="en-US"/>
        </a:p>
      </dgm:t>
    </dgm:pt>
    <dgm:pt modelId="{50CD4EFD-6BAF-4716-B77D-0F0855EABFE7}" type="pres">
      <dgm:prSet presAssocID="{285EFE76-BFBB-4B26-B6CC-906C6A44A2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A4B74A-5C61-4381-8688-687FB5E9D443}" type="pres">
      <dgm:prSet presAssocID="{F1E4909A-9FA8-4773-B797-13A6473665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036606-E41F-4526-BF87-47810599EC09}" srcId="{285EFE76-BFBB-4B26-B6CC-906C6A44A2BC}" destId="{F1E4909A-9FA8-4773-B797-13A64736654C}" srcOrd="0" destOrd="0" parTransId="{28D6CBAC-A001-4935-97EF-1AF8B2A712A2}" sibTransId="{391618A6-84E4-4490-8FDB-D3D04095B74A}"/>
    <dgm:cxn modelId="{1C6788A2-C57B-4ECF-BD70-95DD9D9D5F17}" type="presOf" srcId="{F1E4909A-9FA8-4773-B797-13A64736654C}" destId="{55A4B74A-5C61-4381-8688-687FB5E9D443}" srcOrd="0" destOrd="0" presId="urn:microsoft.com/office/officeart/2005/8/layout/vList2"/>
    <dgm:cxn modelId="{5AA4447F-067A-4E5D-A34B-B095DD5868E7}" type="presOf" srcId="{285EFE76-BFBB-4B26-B6CC-906C6A44A2BC}" destId="{50CD4EFD-6BAF-4716-B77D-0F0855EABFE7}" srcOrd="0" destOrd="0" presId="urn:microsoft.com/office/officeart/2005/8/layout/vList2"/>
    <dgm:cxn modelId="{F8332CDC-3509-457A-A6DA-2DE19FB6134C}" type="presParOf" srcId="{50CD4EFD-6BAF-4716-B77D-0F0855EABFE7}" destId="{55A4B74A-5C61-4381-8688-687FB5E9D4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7E0423-734C-4DA0-8E2F-0D30B96093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23D12D-DDF4-4E14-A40E-F35CFC75A337}">
      <dgm:prSet/>
      <dgm:spPr/>
      <dgm:t>
        <a:bodyPr/>
        <a:lstStyle/>
        <a:p>
          <a:pPr rtl="0"/>
          <a:r>
            <a:rPr lang="en-US" smtClean="0"/>
            <a:t>Tutorial details</a:t>
          </a:r>
          <a:endParaRPr lang="de-DE"/>
        </a:p>
      </dgm:t>
    </dgm:pt>
    <dgm:pt modelId="{B93DE2D9-BC21-4E9F-8686-62C702B74282}" type="parTrans" cxnId="{CCF5F452-26B0-486E-B803-44D2CC4FCE53}">
      <dgm:prSet/>
      <dgm:spPr/>
      <dgm:t>
        <a:bodyPr/>
        <a:lstStyle/>
        <a:p>
          <a:endParaRPr lang="en-US"/>
        </a:p>
      </dgm:t>
    </dgm:pt>
    <dgm:pt modelId="{D1B2E311-CBB1-44B4-B341-B8FD17647A00}" type="sibTrans" cxnId="{CCF5F452-26B0-486E-B803-44D2CC4FCE53}">
      <dgm:prSet/>
      <dgm:spPr/>
      <dgm:t>
        <a:bodyPr/>
        <a:lstStyle/>
        <a:p>
          <a:endParaRPr lang="en-US"/>
        </a:p>
      </dgm:t>
    </dgm:pt>
    <dgm:pt modelId="{218AE598-93DC-46AA-8FBC-C3267A077D6F}" type="pres">
      <dgm:prSet presAssocID="{2F7E0423-734C-4DA0-8E2F-0D30B96093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D2A67-041D-4CB5-89C0-9E3C2EBAD4A6}" type="pres">
      <dgm:prSet presAssocID="{BA23D12D-DDF4-4E14-A40E-F35CFC75A3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5F452-26B0-486E-B803-44D2CC4FCE53}" srcId="{2F7E0423-734C-4DA0-8E2F-0D30B9609381}" destId="{BA23D12D-DDF4-4E14-A40E-F35CFC75A337}" srcOrd="0" destOrd="0" parTransId="{B93DE2D9-BC21-4E9F-8686-62C702B74282}" sibTransId="{D1B2E311-CBB1-44B4-B341-B8FD17647A00}"/>
    <dgm:cxn modelId="{8FB663FF-DEA9-4641-8B11-F3EF5D7B6D98}" type="presOf" srcId="{2F7E0423-734C-4DA0-8E2F-0D30B9609381}" destId="{218AE598-93DC-46AA-8FBC-C3267A077D6F}" srcOrd="0" destOrd="0" presId="urn:microsoft.com/office/officeart/2005/8/layout/vList2"/>
    <dgm:cxn modelId="{44624020-C8F0-403D-B35D-8864E8F7D868}" type="presOf" srcId="{BA23D12D-DDF4-4E14-A40E-F35CFC75A337}" destId="{42DD2A67-041D-4CB5-89C0-9E3C2EBAD4A6}" srcOrd="0" destOrd="0" presId="urn:microsoft.com/office/officeart/2005/8/layout/vList2"/>
    <dgm:cxn modelId="{D72DE38C-B95A-4C87-914D-BAC279776743}" type="presParOf" srcId="{218AE598-93DC-46AA-8FBC-C3267A077D6F}" destId="{42DD2A67-041D-4CB5-89C0-9E3C2EBAD4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E50543F-8AB7-4A8B-A1C9-FF451FED69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FB3E5-B88D-4EF2-A535-B6F6E3F29F93}">
      <dgm:prSet/>
      <dgm:spPr/>
      <dgm:t>
        <a:bodyPr/>
        <a:lstStyle/>
        <a:p>
          <a:pPr rtl="0"/>
          <a:r>
            <a:rPr lang="en-US" smtClean="0"/>
            <a:t>Tutorial details (2)</a:t>
          </a:r>
          <a:endParaRPr lang="de-DE"/>
        </a:p>
      </dgm:t>
    </dgm:pt>
    <dgm:pt modelId="{690BCA37-3E4D-4FD4-97BD-0AB2E2BCA7DA}" type="parTrans" cxnId="{33182E7C-2ABD-41F1-8DE4-ACEE80BD4F73}">
      <dgm:prSet/>
      <dgm:spPr/>
      <dgm:t>
        <a:bodyPr/>
        <a:lstStyle/>
        <a:p>
          <a:endParaRPr lang="en-US"/>
        </a:p>
      </dgm:t>
    </dgm:pt>
    <dgm:pt modelId="{E3D91402-FB20-4E59-953C-4D32D7591A12}" type="sibTrans" cxnId="{33182E7C-2ABD-41F1-8DE4-ACEE80BD4F73}">
      <dgm:prSet/>
      <dgm:spPr/>
      <dgm:t>
        <a:bodyPr/>
        <a:lstStyle/>
        <a:p>
          <a:endParaRPr lang="en-US"/>
        </a:p>
      </dgm:t>
    </dgm:pt>
    <dgm:pt modelId="{1B329253-4825-4883-8B8E-DB5998B0080C}" type="pres">
      <dgm:prSet presAssocID="{EE50543F-8AB7-4A8B-A1C9-FF451FED69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F2552F-FC58-4479-A02D-52A31949C5C2}" type="pres">
      <dgm:prSet presAssocID="{EF4FB3E5-B88D-4EF2-A535-B6F6E3F29F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82E7C-2ABD-41F1-8DE4-ACEE80BD4F73}" srcId="{EE50543F-8AB7-4A8B-A1C9-FF451FED6936}" destId="{EF4FB3E5-B88D-4EF2-A535-B6F6E3F29F93}" srcOrd="0" destOrd="0" parTransId="{690BCA37-3E4D-4FD4-97BD-0AB2E2BCA7DA}" sibTransId="{E3D91402-FB20-4E59-953C-4D32D7591A12}"/>
    <dgm:cxn modelId="{2DF77EF6-3B06-4EA4-8483-020A912A5043}" type="presOf" srcId="{EE50543F-8AB7-4A8B-A1C9-FF451FED6936}" destId="{1B329253-4825-4883-8B8E-DB5998B0080C}" srcOrd="0" destOrd="0" presId="urn:microsoft.com/office/officeart/2005/8/layout/vList2"/>
    <dgm:cxn modelId="{6A65B02E-7905-4210-AA2C-60F7DB79510F}" type="presOf" srcId="{EF4FB3E5-B88D-4EF2-A535-B6F6E3F29F93}" destId="{E2F2552F-FC58-4479-A02D-52A31949C5C2}" srcOrd="0" destOrd="0" presId="urn:microsoft.com/office/officeart/2005/8/layout/vList2"/>
    <dgm:cxn modelId="{5800D6A0-6B20-4774-BF72-9D5F87CD4F7A}" type="presParOf" srcId="{1B329253-4825-4883-8B8E-DB5998B0080C}" destId="{E2F2552F-FC58-4479-A02D-52A31949C5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76DEC49-1E07-4D7C-9BFC-9E363DCB7B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62373B-6999-42D2-8C2F-37AED76E09C4}">
      <dgm:prSet/>
      <dgm:spPr/>
      <dgm:t>
        <a:bodyPr/>
        <a:lstStyle/>
        <a:p>
          <a:pPr rtl="0"/>
          <a:r>
            <a:rPr lang="en-US" smtClean="0"/>
            <a:t>Edit tutorial</a:t>
          </a:r>
          <a:endParaRPr lang="de-DE"/>
        </a:p>
      </dgm:t>
    </dgm:pt>
    <dgm:pt modelId="{D8D6597A-370B-435F-B431-3E3648ED737B}" type="parTrans" cxnId="{CE494635-A11A-496F-A556-42DCC8CF6C6D}">
      <dgm:prSet/>
      <dgm:spPr/>
      <dgm:t>
        <a:bodyPr/>
        <a:lstStyle/>
        <a:p>
          <a:endParaRPr lang="en-US"/>
        </a:p>
      </dgm:t>
    </dgm:pt>
    <dgm:pt modelId="{6FF32F9C-79F4-43A3-B894-5ABAB0DA77EF}" type="sibTrans" cxnId="{CE494635-A11A-496F-A556-42DCC8CF6C6D}">
      <dgm:prSet/>
      <dgm:spPr/>
      <dgm:t>
        <a:bodyPr/>
        <a:lstStyle/>
        <a:p>
          <a:endParaRPr lang="en-US"/>
        </a:p>
      </dgm:t>
    </dgm:pt>
    <dgm:pt modelId="{500F94C1-B416-4E25-BC72-FB5123654B99}" type="pres">
      <dgm:prSet presAssocID="{E76DEC49-1E07-4D7C-9BFC-9E363DCB7B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8FAD02-FE33-4F89-9E17-5B504D334B9B}" type="pres">
      <dgm:prSet presAssocID="{C862373B-6999-42D2-8C2F-37AED76E09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7139E-6519-4A4A-ACA8-723BB0F809BC}" type="presOf" srcId="{E76DEC49-1E07-4D7C-9BFC-9E363DCB7BD4}" destId="{500F94C1-B416-4E25-BC72-FB5123654B99}" srcOrd="0" destOrd="0" presId="urn:microsoft.com/office/officeart/2005/8/layout/vList2"/>
    <dgm:cxn modelId="{03ED7725-B457-4115-B2E8-941CC9964630}" type="presOf" srcId="{C862373B-6999-42D2-8C2F-37AED76E09C4}" destId="{5F8FAD02-FE33-4F89-9E17-5B504D334B9B}" srcOrd="0" destOrd="0" presId="urn:microsoft.com/office/officeart/2005/8/layout/vList2"/>
    <dgm:cxn modelId="{CE494635-A11A-496F-A556-42DCC8CF6C6D}" srcId="{E76DEC49-1E07-4D7C-9BFC-9E363DCB7BD4}" destId="{C862373B-6999-42D2-8C2F-37AED76E09C4}" srcOrd="0" destOrd="0" parTransId="{D8D6597A-370B-435F-B431-3E3648ED737B}" sibTransId="{6FF32F9C-79F4-43A3-B894-5ABAB0DA77EF}"/>
    <dgm:cxn modelId="{627DFE4E-A55D-457A-860F-23E4181B2B14}" type="presParOf" srcId="{500F94C1-B416-4E25-BC72-FB5123654B99}" destId="{5F8FAD02-FE33-4F89-9E17-5B504D334B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14B614B-AC6E-4FC5-A6EC-3C19B27817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CAFB4B-BE42-4240-8AF0-4A7B840692CC}">
      <dgm:prSet/>
      <dgm:spPr/>
      <dgm:t>
        <a:bodyPr/>
        <a:lstStyle/>
        <a:p>
          <a:pPr rtl="0"/>
          <a:r>
            <a:rPr lang="en-US" smtClean="0"/>
            <a:t>Add tutorial</a:t>
          </a:r>
          <a:endParaRPr lang="de-DE"/>
        </a:p>
      </dgm:t>
    </dgm:pt>
    <dgm:pt modelId="{BD049731-35F2-47D7-97DF-B1E8595F90F2}" type="parTrans" cxnId="{E9199C11-8721-4372-B12F-0F6638A889F1}">
      <dgm:prSet/>
      <dgm:spPr/>
      <dgm:t>
        <a:bodyPr/>
        <a:lstStyle/>
        <a:p>
          <a:endParaRPr lang="en-US"/>
        </a:p>
      </dgm:t>
    </dgm:pt>
    <dgm:pt modelId="{7C92F773-49F4-4B29-B5E7-8776B83756B0}" type="sibTrans" cxnId="{E9199C11-8721-4372-B12F-0F6638A889F1}">
      <dgm:prSet/>
      <dgm:spPr/>
      <dgm:t>
        <a:bodyPr/>
        <a:lstStyle/>
        <a:p>
          <a:endParaRPr lang="en-US"/>
        </a:p>
      </dgm:t>
    </dgm:pt>
    <dgm:pt modelId="{D43BC04D-E67F-4E46-95DF-96BF9EED224D}" type="pres">
      <dgm:prSet presAssocID="{214B614B-AC6E-4FC5-A6EC-3C19B27817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32E94D-105A-464F-8BBC-AE02380F1052}" type="pres">
      <dgm:prSet presAssocID="{A2CAFB4B-BE42-4240-8AF0-4A7B840692C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199C11-8721-4372-B12F-0F6638A889F1}" srcId="{214B614B-AC6E-4FC5-A6EC-3C19B27817FE}" destId="{A2CAFB4B-BE42-4240-8AF0-4A7B840692CC}" srcOrd="0" destOrd="0" parTransId="{BD049731-35F2-47D7-97DF-B1E8595F90F2}" sibTransId="{7C92F773-49F4-4B29-B5E7-8776B83756B0}"/>
    <dgm:cxn modelId="{017E06E7-D14F-4872-A0ED-77C5A47644A2}" type="presOf" srcId="{A2CAFB4B-BE42-4240-8AF0-4A7B840692CC}" destId="{7532E94D-105A-464F-8BBC-AE02380F1052}" srcOrd="0" destOrd="0" presId="urn:microsoft.com/office/officeart/2005/8/layout/vList2"/>
    <dgm:cxn modelId="{17EFFA41-F2F3-46F0-91CA-F25EA6DF5492}" type="presOf" srcId="{214B614B-AC6E-4FC5-A6EC-3C19B27817FE}" destId="{D43BC04D-E67F-4E46-95DF-96BF9EED224D}" srcOrd="0" destOrd="0" presId="urn:microsoft.com/office/officeart/2005/8/layout/vList2"/>
    <dgm:cxn modelId="{0CA2CE8B-CEEE-4AC6-A64C-1E5AD9E2C7D6}" type="presParOf" srcId="{D43BC04D-E67F-4E46-95DF-96BF9EED224D}" destId="{7532E94D-105A-464F-8BBC-AE02380F10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B86B37E-9F72-413C-844B-4B332227CE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828F2F-0879-42F2-B3C2-1C892CBCA6ED}">
      <dgm:prSet/>
      <dgm:spPr/>
      <dgm:t>
        <a:bodyPr/>
        <a:lstStyle/>
        <a:p>
          <a:pPr rtl="0"/>
          <a:r>
            <a:rPr lang="en-US" smtClean="0"/>
            <a:t>Add tutorial (2) - Draft</a:t>
          </a:r>
          <a:endParaRPr lang="de-DE"/>
        </a:p>
      </dgm:t>
    </dgm:pt>
    <dgm:pt modelId="{4064CFFF-46EF-4390-ADCC-631BD5DB9D31}" type="parTrans" cxnId="{3FCD6230-FFED-4AA7-92BE-C421002A12F7}">
      <dgm:prSet/>
      <dgm:spPr/>
      <dgm:t>
        <a:bodyPr/>
        <a:lstStyle/>
        <a:p>
          <a:endParaRPr lang="en-US"/>
        </a:p>
      </dgm:t>
    </dgm:pt>
    <dgm:pt modelId="{A9CEAEDE-E18B-4128-8195-81BB29A9261F}" type="sibTrans" cxnId="{3FCD6230-FFED-4AA7-92BE-C421002A12F7}">
      <dgm:prSet/>
      <dgm:spPr/>
      <dgm:t>
        <a:bodyPr/>
        <a:lstStyle/>
        <a:p>
          <a:endParaRPr lang="en-US"/>
        </a:p>
      </dgm:t>
    </dgm:pt>
    <dgm:pt modelId="{1C9E4FD9-D357-4F58-9D47-86C20AF78F6F}" type="pres">
      <dgm:prSet presAssocID="{5B86B37E-9F72-413C-844B-4B332227CE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179B60-4A8E-450A-B9BB-56E053EC8C2B}" type="pres">
      <dgm:prSet presAssocID="{59828F2F-0879-42F2-B3C2-1C892CBCA6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CD6230-FFED-4AA7-92BE-C421002A12F7}" srcId="{5B86B37E-9F72-413C-844B-4B332227CEE6}" destId="{59828F2F-0879-42F2-B3C2-1C892CBCA6ED}" srcOrd="0" destOrd="0" parTransId="{4064CFFF-46EF-4390-ADCC-631BD5DB9D31}" sibTransId="{A9CEAEDE-E18B-4128-8195-81BB29A9261F}"/>
    <dgm:cxn modelId="{48C1666E-7D7E-426C-9193-DDE0A0B8CD07}" type="presOf" srcId="{5B86B37E-9F72-413C-844B-4B332227CEE6}" destId="{1C9E4FD9-D357-4F58-9D47-86C20AF78F6F}" srcOrd="0" destOrd="0" presId="urn:microsoft.com/office/officeart/2005/8/layout/vList2"/>
    <dgm:cxn modelId="{6DE436B5-CCB2-44DF-8C6E-68AE4C5FEAD0}" type="presOf" srcId="{59828F2F-0879-42F2-B3C2-1C892CBCA6ED}" destId="{4D179B60-4A8E-450A-B9BB-56E053EC8C2B}" srcOrd="0" destOrd="0" presId="urn:microsoft.com/office/officeart/2005/8/layout/vList2"/>
    <dgm:cxn modelId="{7A1B4680-F8E6-460B-9689-C23A19F2FA4E}" type="presParOf" srcId="{1C9E4FD9-D357-4F58-9D47-86C20AF78F6F}" destId="{4D179B60-4A8E-450A-B9BB-56E053EC8C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B4AFE02-1BEE-4874-8513-5218859973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ABC9B-6A85-448D-A5EE-6CB39113D4F5}">
      <dgm:prSet/>
      <dgm:spPr/>
      <dgm:t>
        <a:bodyPr/>
        <a:lstStyle/>
        <a:p>
          <a:pPr rtl="0"/>
          <a:r>
            <a:rPr lang="en-US" dirty="0" smtClean="0"/>
            <a:t>Future functionalities</a:t>
          </a:r>
          <a:endParaRPr lang="de-DE" dirty="0"/>
        </a:p>
      </dgm:t>
    </dgm:pt>
    <dgm:pt modelId="{48760713-017B-48D1-A383-77929B6D1FD0}" type="parTrans" cxnId="{9E194DBA-12B8-47CA-98D1-4FC641AB234B}">
      <dgm:prSet/>
      <dgm:spPr/>
      <dgm:t>
        <a:bodyPr/>
        <a:lstStyle/>
        <a:p>
          <a:endParaRPr lang="en-US"/>
        </a:p>
      </dgm:t>
    </dgm:pt>
    <dgm:pt modelId="{F97E91AA-8C37-41D0-A349-91400DFB802F}" type="sibTrans" cxnId="{9E194DBA-12B8-47CA-98D1-4FC641AB234B}">
      <dgm:prSet/>
      <dgm:spPr/>
      <dgm:t>
        <a:bodyPr/>
        <a:lstStyle/>
        <a:p>
          <a:endParaRPr lang="en-US"/>
        </a:p>
      </dgm:t>
    </dgm:pt>
    <dgm:pt modelId="{CDE290A2-90B5-4811-916A-8E0BE2DC1F5B}" type="pres">
      <dgm:prSet presAssocID="{7B4AFE02-1BEE-4874-8513-5218859973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DBBE19-84C0-4956-8B73-46AA38B3F08A}" type="pres">
      <dgm:prSet presAssocID="{92AABC9B-6A85-448D-A5EE-6CB39113D4F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E566CE-565F-4C1C-9EB2-DBEE3860696C}" type="presOf" srcId="{92AABC9B-6A85-448D-A5EE-6CB39113D4F5}" destId="{70DBBE19-84C0-4956-8B73-46AA38B3F08A}" srcOrd="0" destOrd="0" presId="urn:microsoft.com/office/officeart/2005/8/layout/vList2"/>
    <dgm:cxn modelId="{E574FD36-9DE9-464D-B58E-6C1EFA709A28}" type="presOf" srcId="{7B4AFE02-1BEE-4874-8513-52188599735D}" destId="{CDE290A2-90B5-4811-916A-8E0BE2DC1F5B}" srcOrd="0" destOrd="0" presId="urn:microsoft.com/office/officeart/2005/8/layout/vList2"/>
    <dgm:cxn modelId="{9E194DBA-12B8-47CA-98D1-4FC641AB234B}" srcId="{7B4AFE02-1BEE-4874-8513-52188599735D}" destId="{92AABC9B-6A85-448D-A5EE-6CB39113D4F5}" srcOrd="0" destOrd="0" parTransId="{48760713-017B-48D1-A383-77929B6D1FD0}" sibTransId="{F97E91AA-8C37-41D0-A349-91400DFB802F}"/>
    <dgm:cxn modelId="{BCE0D637-F9B9-4200-A789-527C57ECAD05}" type="presParOf" srcId="{CDE290A2-90B5-4811-916A-8E0BE2DC1F5B}" destId="{70DBBE19-84C0-4956-8B73-46AA38B3F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E43582A-DF02-4FA7-BB4B-248317C350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2AA2DA-91E8-4211-A6C2-2A3697B9268D}">
      <dgm:prSet/>
      <dgm:spPr/>
      <dgm:t>
        <a:bodyPr/>
        <a:lstStyle/>
        <a:p>
          <a:pPr rtl="0"/>
          <a:r>
            <a:rPr lang="en-US" smtClean="0"/>
            <a:t>Why general information page?</a:t>
          </a:r>
          <a:endParaRPr lang="de-DE"/>
        </a:p>
      </dgm:t>
    </dgm:pt>
    <dgm:pt modelId="{C90E612A-8D0A-4F92-9CD6-00B21856666D}" type="parTrans" cxnId="{3F13DEBC-C1E7-4044-A331-D0464919194C}">
      <dgm:prSet/>
      <dgm:spPr/>
      <dgm:t>
        <a:bodyPr/>
        <a:lstStyle/>
        <a:p>
          <a:endParaRPr lang="en-US"/>
        </a:p>
      </dgm:t>
    </dgm:pt>
    <dgm:pt modelId="{42AE65CF-22C4-44C2-AC9E-A4FEB69A9350}" type="sibTrans" cxnId="{3F13DEBC-C1E7-4044-A331-D0464919194C}">
      <dgm:prSet/>
      <dgm:spPr/>
      <dgm:t>
        <a:bodyPr/>
        <a:lstStyle/>
        <a:p>
          <a:endParaRPr lang="en-US"/>
        </a:p>
      </dgm:t>
    </dgm:pt>
    <dgm:pt modelId="{ACC62296-8D6E-4E39-83B7-E3DACAA4DD2A}" type="pres">
      <dgm:prSet presAssocID="{EE43582A-DF02-4FA7-BB4B-248317C350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107BD-80C6-498F-A0B0-DE960F31EEF5}" type="pres">
      <dgm:prSet presAssocID="{272AA2DA-91E8-4211-A6C2-2A3697B926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EB299A-C340-44D4-8AC3-33499981A059}" type="presOf" srcId="{EE43582A-DF02-4FA7-BB4B-248317C3502F}" destId="{ACC62296-8D6E-4E39-83B7-E3DACAA4DD2A}" srcOrd="0" destOrd="0" presId="urn:microsoft.com/office/officeart/2005/8/layout/vList2"/>
    <dgm:cxn modelId="{3F13DEBC-C1E7-4044-A331-D0464919194C}" srcId="{EE43582A-DF02-4FA7-BB4B-248317C3502F}" destId="{272AA2DA-91E8-4211-A6C2-2A3697B9268D}" srcOrd="0" destOrd="0" parTransId="{C90E612A-8D0A-4F92-9CD6-00B21856666D}" sibTransId="{42AE65CF-22C4-44C2-AC9E-A4FEB69A9350}"/>
    <dgm:cxn modelId="{FCB01AE2-B85C-4129-AAB4-6D022F01A8B3}" type="presOf" srcId="{272AA2DA-91E8-4211-A6C2-2A3697B9268D}" destId="{119107BD-80C6-498F-A0B0-DE960F31EEF5}" srcOrd="0" destOrd="0" presId="urn:microsoft.com/office/officeart/2005/8/layout/vList2"/>
    <dgm:cxn modelId="{1F82DF2F-16EC-4C1F-86BB-9EC89D68D70C}" type="presParOf" srcId="{ACC62296-8D6E-4E39-83B7-E3DACAA4DD2A}" destId="{119107BD-80C6-498F-A0B0-DE960F31EE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7E7B4A6-868A-4B3C-9ABF-9238DBC7A1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FA3481-E21D-4D70-91E3-5CF69D300AE8}">
      <dgm:prSet/>
      <dgm:spPr/>
      <dgm:t>
        <a:bodyPr/>
        <a:lstStyle/>
        <a:p>
          <a:pPr rtl="0"/>
          <a:r>
            <a:rPr lang="en-US" dirty="0" smtClean="0"/>
            <a:t>Future functionalities</a:t>
          </a:r>
          <a:endParaRPr lang="de-DE" dirty="0"/>
        </a:p>
      </dgm:t>
    </dgm:pt>
    <dgm:pt modelId="{E6693AAE-5682-40B7-8B27-3A5109984CE4}" type="parTrans" cxnId="{B511F000-1A0B-4ADA-A209-19EA2279445E}">
      <dgm:prSet/>
      <dgm:spPr/>
      <dgm:t>
        <a:bodyPr/>
        <a:lstStyle/>
        <a:p>
          <a:endParaRPr lang="en-US"/>
        </a:p>
      </dgm:t>
    </dgm:pt>
    <dgm:pt modelId="{B4974006-B91C-4E5E-BE5C-CC48DC2CC33C}" type="sibTrans" cxnId="{B511F000-1A0B-4ADA-A209-19EA2279445E}">
      <dgm:prSet/>
      <dgm:spPr/>
      <dgm:t>
        <a:bodyPr/>
        <a:lstStyle/>
        <a:p>
          <a:endParaRPr lang="en-US"/>
        </a:p>
      </dgm:t>
    </dgm:pt>
    <dgm:pt modelId="{92D9211B-C84A-4B79-A35A-A376B1C90DA1}" type="pres">
      <dgm:prSet presAssocID="{B7E7B4A6-868A-4B3C-9ABF-9238DBC7A1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FF68-52B0-4D23-8AB3-B0649CF71AAF}" type="pres">
      <dgm:prSet presAssocID="{60FA3481-E21D-4D70-91E3-5CF69D300A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02B0AA-B15E-40CD-80D5-B1AF7B4DFDE8}" type="presOf" srcId="{60FA3481-E21D-4D70-91E3-5CF69D300AE8}" destId="{73C1FF68-52B0-4D23-8AB3-B0649CF71AAF}" srcOrd="0" destOrd="0" presId="urn:microsoft.com/office/officeart/2005/8/layout/vList2"/>
    <dgm:cxn modelId="{1B5F5570-8C85-430E-90E8-6531FFC0A86C}" type="presOf" srcId="{B7E7B4A6-868A-4B3C-9ABF-9238DBC7A15B}" destId="{92D9211B-C84A-4B79-A35A-A376B1C90DA1}" srcOrd="0" destOrd="0" presId="urn:microsoft.com/office/officeart/2005/8/layout/vList2"/>
    <dgm:cxn modelId="{B511F000-1A0B-4ADA-A209-19EA2279445E}" srcId="{B7E7B4A6-868A-4B3C-9ABF-9238DBC7A15B}" destId="{60FA3481-E21D-4D70-91E3-5CF69D300AE8}" srcOrd="0" destOrd="0" parTransId="{E6693AAE-5682-40B7-8B27-3A5109984CE4}" sibTransId="{B4974006-B91C-4E5E-BE5C-CC48DC2CC33C}"/>
    <dgm:cxn modelId="{BB8B8BF1-630A-4975-9B00-572E1F8CE1B8}" type="presParOf" srcId="{92D9211B-C84A-4B79-A35A-A376B1C90DA1}" destId="{73C1FF68-52B0-4D23-8AB3-B0649CF71A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70E140D-DBDC-44F3-A5A5-3BC2FEFF643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AFEAE8-76FC-4C85-B219-4B9BC1343ECC}">
      <dgm:prSet custT="1"/>
      <dgm:spPr/>
      <dgm:t>
        <a:bodyPr/>
        <a:lstStyle/>
        <a:p>
          <a:pPr rtl="0"/>
          <a:r>
            <a:rPr lang="en-US" sz="8000" dirty="0" err="1" smtClean="0"/>
            <a:t>Danke</a:t>
          </a:r>
          <a:r>
            <a:rPr lang="en-US" sz="8000" dirty="0" smtClean="0"/>
            <a:t> </a:t>
          </a:r>
          <a:r>
            <a:rPr lang="en-US" sz="8000" dirty="0" err="1" smtClean="0"/>
            <a:t>sch</a:t>
          </a:r>
          <a:r>
            <a:rPr lang="de-DE" sz="8000" dirty="0" err="1" smtClean="0"/>
            <a:t>ön</a:t>
          </a:r>
          <a:r>
            <a:rPr lang="en-US" sz="8000" dirty="0" smtClean="0"/>
            <a:t>!</a:t>
          </a:r>
          <a:endParaRPr lang="de-DE" sz="8000" dirty="0"/>
        </a:p>
      </dgm:t>
    </dgm:pt>
    <dgm:pt modelId="{D944F080-9146-4C66-9212-B88D09B45D37}" type="parTrans" cxnId="{236D22B8-6194-4102-BBA7-178F679DDC02}">
      <dgm:prSet/>
      <dgm:spPr/>
      <dgm:t>
        <a:bodyPr/>
        <a:lstStyle/>
        <a:p>
          <a:endParaRPr lang="en-US"/>
        </a:p>
      </dgm:t>
    </dgm:pt>
    <dgm:pt modelId="{4DCD95F8-C53C-4072-82F4-F90C80B5365E}" type="sibTrans" cxnId="{236D22B8-6194-4102-BBA7-178F679DDC02}">
      <dgm:prSet/>
      <dgm:spPr/>
      <dgm:t>
        <a:bodyPr/>
        <a:lstStyle/>
        <a:p>
          <a:endParaRPr lang="en-US"/>
        </a:p>
      </dgm:t>
    </dgm:pt>
    <dgm:pt modelId="{0664CBC1-C446-42BA-8884-F49D256A68B9}" type="pres">
      <dgm:prSet presAssocID="{670E140D-DBDC-44F3-A5A5-3BC2FEFF643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F8615B-49F4-4FE0-980B-AAF64AB92B22}" type="pres">
      <dgm:prSet presAssocID="{FBAFEAE8-76FC-4C85-B219-4B9BC1343ECC}" presName="circ1TxSh" presStyleLbl="vennNode1" presStyleIdx="0" presStyleCnt="1" custLinFactNeighborX="-1375" custLinFactNeighborY="-1587"/>
      <dgm:spPr/>
      <dgm:t>
        <a:bodyPr/>
        <a:lstStyle/>
        <a:p>
          <a:endParaRPr lang="en-US"/>
        </a:p>
      </dgm:t>
    </dgm:pt>
  </dgm:ptLst>
  <dgm:cxnLst>
    <dgm:cxn modelId="{48A11066-5539-4889-9D8B-E0098E6F3D38}" type="presOf" srcId="{FBAFEAE8-76FC-4C85-B219-4B9BC1343ECC}" destId="{31F8615B-49F4-4FE0-980B-AAF64AB92B22}" srcOrd="0" destOrd="0" presId="urn:microsoft.com/office/officeart/2005/8/layout/venn1"/>
    <dgm:cxn modelId="{6B08307C-2AD1-45DF-B0E0-630DA55C3795}" type="presOf" srcId="{670E140D-DBDC-44F3-A5A5-3BC2FEFF6434}" destId="{0664CBC1-C446-42BA-8884-F49D256A68B9}" srcOrd="0" destOrd="0" presId="urn:microsoft.com/office/officeart/2005/8/layout/venn1"/>
    <dgm:cxn modelId="{236D22B8-6194-4102-BBA7-178F679DDC02}" srcId="{670E140D-DBDC-44F3-A5A5-3BC2FEFF6434}" destId="{FBAFEAE8-76FC-4C85-B219-4B9BC1343ECC}" srcOrd="0" destOrd="0" parTransId="{D944F080-9146-4C66-9212-B88D09B45D37}" sibTransId="{4DCD95F8-C53C-4072-82F4-F90C80B5365E}"/>
    <dgm:cxn modelId="{874116F2-B1F4-442C-8661-B72B3AFE69CF}" type="presParOf" srcId="{0664CBC1-C446-42BA-8884-F49D256A68B9}" destId="{31F8615B-49F4-4FE0-980B-AAF64AB92B2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4A032-F2C4-4308-8787-47F925BD54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6B45DB-E253-4D10-81F5-F9BEC3308B37}">
      <dgm:prSet/>
      <dgm:spPr/>
      <dgm:t>
        <a:bodyPr/>
        <a:lstStyle/>
        <a:p>
          <a:pPr rtl="0"/>
          <a:r>
            <a:rPr lang="en-US" smtClean="0"/>
            <a:t>login</a:t>
          </a:r>
          <a:endParaRPr lang="de-DE"/>
        </a:p>
      </dgm:t>
    </dgm:pt>
    <dgm:pt modelId="{20994C3F-58EA-44EC-B8CA-04C98162BA4E}" type="parTrans" cxnId="{C6F5AE32-8F58-4764-95C1-7B75C02140C2}">
      <dgm:prSet/>
      <dgm:spPr/>
      <dgm:t>
        <a:bodyPr/>
        <a:lstStyle/>
        <a:p>
          <a:endParaRPr lang="en-US"/>
        </a:p>
      </dgm:t>
    </dgm:pt>
    <dgm:pt modelId="{FC4445BE-C257-4BDF-B03D-A1AFBAB6A0A5}" type="sibTrans" cxnId="{C6F5AE32-8F58-4764-95C1-7B75C02140C2}">
      <dgm:prSet/>
      <dgm:spPr/>
      <dgm:t>
        <a:bodyPr/>
        <a:lstStyle/>
        <a:p>
          <a:endParaRPr lang="en-US"/>
        </a:p>
      </dgm:t>
    </dgm:pt>
    <dgm:pt modelId="{F719C274-02EF-412F-B1B7-E22AAB671C17}" type="pres">
      <dgm:prSet presAssocID="{C9C4A032-F2C4-4308-8787-47F925BD54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20F3E-782E-4369-A4A7-710A752BBDDF}" type="pres">
      <dgm:prSet presAssocID="{B96B45DB-E253-4D10-81F5-F9BEC3308B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FE9D5-F8C1-4135-BF0F-9E080A441D29}" type="presOf" srcId="{B96B45DB-E253-4D10-81F5-F9BEC3308B37}" destId="{CBB20F3E-782E-4369-A4A7-710A752BBDDF}" srcOrd="0" destOrd="0" presId="urn:microsoft.com/office/officeart/2005/8/layout/vList2"/>
    <dgm:cxn modelId="{A5D02440-7AD6-4B0E-8BB2-19671D11493F}" type="presOf" srcId="{C9C4A032-F2C4-4308-8787-47F925BD5475}" destId="{F719C274-02EF-412F-B1B7-E22AAB671C17}" srcOrd="0" destOrd="0" presId="urn:microsoft.com/office/officeart/2005/8/layout/vList2"/>
    <dgm:cxn modelId="{C6F5AE32-8F58-4764-95C1-7B75C02140C2}" srcId="{C9C4A032-F2C4-4308-8787-47F925BD5475}" destId="{B96B45DB-E253-4D10-81F5-F9BEC3308B37}" srcOrd="0" destOrd="0" parTransId="{20994C3F-58EA-44EC-B8CA-04C98162BA4E}" sibTransId="{FC4445BE-C257-4BDF-B03D-A1AFBAB6A0A5}"/>
    <dgm:cxn modelId="{4D0B17A0-C1B3-407F-98BD-25B1B337C84B}" type="presParOf" srcId="{F719C274-02EF-412F-B1B7-E22AAB671C17}" destId="{CBB20F3E-782E-4369-A4A7-710A752BBD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019066-3C3E-41C6-BF30-79E90AA3F1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77E009-1258-4A1A-A6DE-9D0C90508A53}">
      <dgm:prSet/>
      <dgm:spPr/>
      <dgm:t>
        <a:bodyPr/>
        <a:lstStyle/>
        <a:p>
          <a:pPr rtl="0"/>
          <a:r>
            <a:rPr lang="en-US" smtClean="0"/>
            <a:t>logout</a:t>
          </a:r>
          <a:endParaRPr lang="de-DE"/>
        </a:p>
      </dgm:t>
    </dgm:pt>
    <dgm:pt modelId="{3EFB6F5B-F350-44C2-AC76-2C7D5B53E9B3}" type="parTrans" cxnId="{733EF5C5-3FD4-45FB-BC6B-BB864C8FC9CA}">
      <dgm:prSet/>
      <dgm:spPr/>
      <dgm:t>
        <a:bodyPr/>
        <a:lstStyle/>
        <a:p>
          <a:endParaRPr lang="en-US"/>
        </a:p>
      </dgm:t>
    </dgm:pt>
    <dgm:pt modelId="{2933B8E1-F94F-4163-BD32-1BC8CB23535B}" type="sibTrans" cxnId="{733EF5C5-3FD4-45FB-BC6B-BB864C8FC9CA}">
      <dgm:prSet/>
      <dgm:spPr/>
      <dgm:t>
        <a:bodyPr/>
        <a:lstStyle/>
        <a:p>
          <a:endParaRPr lang="en-US"/>
        </a:p>
      </dgm:t>
    </dgm:pt>
    <dgm:pt modelId="{29A83DD2-917E-4B6A-A561-1EE22F9595F2}" type="pres">
      <dgm:prSet presAssocID="{91019066-3C3E-41C6-BF30-79E90AA3F1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D957BF-6A02-48E8-BD83-7358628B05AE}" type="pres">
      <dgm:prSet presAssocID="{3977E009-1258-4A1A-A6DE-9D0C90508A5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CCED2-A402-44C9-98A6-9FA295BBB3BF}" type="presOf" srcId="{91019066-3C3E-41C6-BF30-79E90AA3F1E5}" destId="{29A83DD2-917E-4B6A-A561-1EE22F9595F2}" srcOrd="0" destOrd="0" presId="urn:microsoft.com/office/officeart/2005/8/layout/vList2"/>
    <dgm:cxn modelId="{733EF5C5-3FD4-45FB-BC6B-BB864C8FC9CA}" srcId="{91019066-3C3E-41C6-BF30-79E90AA3F1E5}" destId="{3977E009-1258-4A1A-A6DE-9D0C90508A53}" srcOrd="0" destOrd="0" parTransId="{3EFB6F5B-F350-44C2-AC76-2C7D5B53E9B3}" sibTransId="{2933B8E1-F94F-4163-BD32-1BC8CB23535B}"/>
    <dgm:cxn modelId="{F1A26D3A-B521-4AA6-A884-0464A6D9DF0E}" type="presOf" srcId="{3977E009-1258-4A1A-A6DE-9D0C90508A53}" destId="{16D957BF-6A02-48E8-BD83-7358628B05AE}" srcOrd="0" destOrd="0" presId="urn:microsoft.com/office/officeart/2005/8/layout/vList2"/>
    <dgm:cxn modelId="{717F15EE-F065-4A3C-AE5D-AC250E91A441}" type="presParOf" srcId="{29A83DD2-917E-4B6A-A561-1EE22F9595F2}" destId="{16D957BF-6A02-48E8-BD83-7358628B05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88C73-01E6-4874-AE45-1C62B56B2D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85164B-10CF-491E-864D-8E08C09FD08E}">
      <dgm:prSet/>
      <dgm:spPr/>
      <dgm:t>
        <a:bodyPr/>
        <a:lstStyle/>
        <a:p>
          <a:pPr rtl="0"/>
          <a:r>
            <a:rPr lang="en-US" smtClean="0"/>
            <a:t>Why user management?</a:t>
          </a:r>
          <a:endParaRPr lang="de-DE"/>
        </a:p>
      </dgm:t>
    </dgm:pt>
    <dgm:pt modelId="{943D78A0-57A9-4E6A-B51C-7538C289B8BC}" type="parTrans" cxnId="{B7772BAB-CC29-4417-ACB1-EC83C165A0FE}">
      <dgm:prSet/>
      <dgm:spPr/>
      <dgm:t>
        <a:bodyPr/>
        <a:lstStyle/>
        <a:p>
          <a:endParaRPr lang="en-US"/>
        </a:p>
      </dgm:t>
    </dgm:pt>
    <dgm:pt modelId="{4D7A27DE-403C-489A-BEAE-9797857B2FE6}" type="sibTrans" cxnId="{B7772BAB-CC29-4417-ACB1-EC83C165A0FE}">
      <dgm:prSet/>
      <dgm:spPr/>
      <dgm:t>
        <a:bodyPr/>
        <a:lstStyle/>
        <a:p>
          <a:endParaRPr lang="en-US"/>
        </a:p>
      </dgm:t>
    </dgm:pt>
    <dgm:pt modelId="{800E95E6-BC8B-4D43-8301-108AECDF62EA}" type="pres">
      <dgm:prSet presAssocID="{28288C73-01E6-4874-AE45-1C62B56B2D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4535A-6CF9-4F33-A3CA-7957A5191301}" type="pres">
      <dgm:prSet presAssocID="{5585164B-10CF-491E-864D-8E08C09FD08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772BAB-CC29-4417-ACB1-EC83C165A0FE}" srcId="{28288C73-01E6-4874-AE45-1C62B56B2D4A}" destId="{5585164B-10CF-491E-864D-8E08C09FD08E}" srcOrd="0" destOrd="0" parTransId="{943D78A0-57A9-4E6A-B51C-7538C289B8BC}" sibTransId="{4D7A27DE-403C-489A-BEAE-9797857B2FE6}"/>
    <dgm:cxn modelId="{214C7200-3459-4A8D-81F4-E87F9AF1B294}" type="presOf" srcId="{5585164B-10CF-491E-864D-8E08C09FD08E}" destId="{9484535A-6CF9-4F33-A3CA-7957A5191301}" srcOrd="0" destOrd="0" presId="urn:microsoft.com/office/officeart/2005/8/layout/vList2"/>
    <dgm:cxn modelId="{32CDDAB1-8E9F-40AE-982F-AEE9EFBC8556}" type="presOf" srcId="{28288C73-01E6-4874-AE45-1C62B56B2D4A}" destId="{800E95E6-BC8B-4D43-8301-108AECDF62EA}" srcOrd="0" destOrd="0" presId="urn:microsoft.com/office/officeart/2005/8/layout/vList2"/>
    <dgm:cxn modelId="{8733E8C8-E266-488E-8BE3-29250D0FD4F6}" type="presParOf" srcId="{800E95E6-BC8B-4D43-8301-108AECDF62EA}" destId="{9484535A-6CF9-4F33-A3CA-7957A51913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B4F5-234D-4699-959A-357AC488F8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45C688-B6F4-4967-8C5E-4B0B0FD46CA0}">
      <dgm:prSet/>
      <dgm:spPr/>
      <dgm:t>
        <a:bodyPr/>
        <a:lstStyle/>
        <a:p>
          <a:pPr rtl="0"/>
          <a:r>
            <a:rPr lang="en-US" smtClean="0"/>
            <a:t>Adding a new user</a:t>
          </a:r>
          <a:endParaRPr lang="de-DE"/>
        </a:p>
      </dgm:t>
    </dgm:pt>
    <dgm:pt modelId="{3E8C25E7-7DC0-4CBF-AF91-4C2F63B1C5AE}" type="parTrans" cxnId="{3374DBAC-6497-4C72-8EB9-5E6DAC17C0E5}">
      <dgm:prSet/>
      <dgm:spPr/>
      <dgm:t>
        <a:bodyPr/>
        <a:lstStyle/>
        <a:p>
          <a:endParaRPr lang="en-US"/>
        </a:p>
      </dgm:t>
    </dgm:pt>
    <dgm:pt modelId="{83271505-A47B-4E81-B3E8-5E1F2DABB0B6}" type="sibTrans" cxnId="{3374DBAC-6497-4C72-8EB9-5E6DAC17C0E5}">
      <dgm:prSet/>
      <dgm:spPr/>
      <dgm:t>
        <a:bodyPr/>
        <a:lstStyle/>
        <a:p>
          <a:endParaRPr lang="en-US"/>
        </a:p>
      </dgm:t>
    </dgm:pt>
    <dgm:pt modelId="{EFBE170E-83C9-4C11-B923-8E5BA9796D1F}" type="pres">
      <dgm:prSet presAssocID="{55E2B4F5-234D-4699-959A-357AC488F8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0026A5-05AA-4EDB-82FD-6FAFC720CCC5}" type="pres">
      <dgm:prSet presAssocID="{4645C688-B6F4-4967-8C5E-4B0B0FD46CA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4DBAC-6497-4C72-8EB9-5E6DAC17C0E5}" srcId="{55E2B4F5-234D-4699-959A-357AC488F84D}" destId="{4645C688-B6F4-4967-8C5E-4B0B0FD46CA0}" srcOrd="0" destOrd="0" parTransId="{3E8C25E7-7DC0-4CBF-AF91-4C2F63B1C5AE}" sibTransId="{83271505-A47B-4E81-B3E8-5E1F2DABB0B6}"/>
    <dgm:cxn modelId="{A47F93DF-421A-421C-8B58-81CFABE50D46}" type="presOf" srcId="{55E2B4F5-234D-4699-959A-357AC488F84D}" destId="{EFBE170E-83C9-4C11-B923-8E5BA9796D1F}" srcOrd="0" destOrd="0" presId="urn:microsoft.com/office/officeart/2005/8/layout/vList2"/>
    <dgm:cxn modelId="{822EE3EA-2BF2-4ED3-923E-7FB1ED88AA6F}" type="presOf" srcId="{4645C688-B6F4-4967-8C5E-4B0B0FD46CA0}" destId="{160026A5-05AA-4EDB-82FD-6FAFC720CCC5}" srcOrd="0" destOrd="0" presId="urn:microsoft.com/office/officeart/2005/8/layout/vList2"/>
    <dgm:cxn modelId="{D06F3DB8-1716-4759-B296-9E83A573FC6F}" type="presParOf" srcId="{EFBE170E-83C9-4C11-B923-8E5BA9796D1F}" destId="{160026A5-05AA-4EDB-82FD-6FAFC720CC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65AC1D-1AD9-418F-8C04-9D59748A9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1814DC-18DA-4FC4-B27C-D558B26E23FA}">
      <dgm:prSet/>
      <dgm:spPr/>
      <dgm:t>
        <a:bodyPr/>
        <a:lstStyle/>
        <a:p>
          <a:pPr rtl="0"/>
          <a:r>
            <a:rPr lang="en-US" smtClean="0"/>
            <a:t>New employees</a:t>
          </a:r>
          <a:endParaRPr lang="de-DE"/>
        </a:p>
      </dgm:t>
    </dgm:pt>
    <dgm:pt modelId="{1C950ED5-4278-4FE9-9675-C8302F91112B}" type="parTrans" cxnId="{6AE15EC4-3190-41AC-AA59-14FA2865E448}">
      <dgm:prSet/>
      <dgm:spPr/>
      <dgm:t>
        <a:bodyPr/>
        <a:lstStyle/>
        <a:p>
          <a:endParaRPr lang="en-US"/>
        </a:p>
      </dgm:t>
    </dgm:pt>
    <dgm:pt modelId="{7B162212-97FB-4F63-BA4B-B58243BAF477}" type="sibTrans" cxnId="{6AE15EC4-3190-41AC-AA59-14FA2865E448}">
      <dgm:prSet/>
      <dgm:spPr/>
      <dgm:t>
        <a:bodyPr/>
        <a:lstStyle/>
        <a:p>
          <a:endParaRPr lang="en-US"/>
        </a:p>
      </dgm:t>
    </dgm:pt>
    <dgm:pt modelId="{93B861B2-C0DA-47D9-A480-61E4DB8501FC}" type="pres">
      <dgm:prSet presAssocID="{3365AC1D-1AD9-418F-8C04-9D59748A9D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89B30F-5E3C-401C-871D-DEA23C05B71D}" type="pres">
      <dgm:prSet presAssocID="{5A1814DC-18DA-4FC4-B27C-D558B26E23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15EC4-3190-41AC-AA59-14FA2865E448}" srcId="{3365AC1D-1AD9-418F-8C04-9D59748A9D87}" destId="{5A1814DC-18DA-4FC4-B27C-D558B26E23FA}" srcOrd="0" destOrd="0" parTransId="{1C950ED5-4278-4FE9-9675-C8302F91112B}" sibTransId="{7B162212-97FB-4F63-BA4B-B58243BAF477}"/>
    <dgm:cxn modelId="{68BE6359-7658-4AC4-A889-15F6FC0A510B}" type="presOf" srcId="{5A1814DC-18DA-4FC4-B27C-D558B26E23FA}" destId="{AB89B30F-5E3C-401C-871D-DEA23C05B71D}" srcOrd="0" destOrd="0" presId="urn:microsoft.com/office/officeart/2005/8/layout/vList2"/>
    <dgm:cxn modelId="{014EA31E-C735-4F7A-96C4-BBB0B84250E1}" type="presOf" srcId="{3365AC1D-1AD9-418F-8C04-9D59748A9D87}" destId="{93B861B2-C0DA-47D9-A480-61E4DB8501FC}" srcOrd="0" destOrd="0" presId="urn:microsoft.com/office/officeart/2005/8/layout/vList2"/>
    <dgm:cxn modelId="{85B73FA5-FB9A-4783-872D-75511A765A7C}" type="presParOf" srcId="{93B861B2-C0DA-47D9-A480-61E4DB8501FC}" destId="{AB89B30F-5E3C-401C-871D-DEA23C05B7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BEAE03-F0CC-41FE-B179-376436D2A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347951-7FCD-46ED-8E6B-A53CAFB1CD52}">
      <dgm:prSet/>
      <dgm:spPr/>
      <dgm:t>
        <a:bodyPr/>
        <a:lstStyle/>
        <a:p>
          <a:pPr rtl="0"/>
          <a:r>
            <a:rPr lang="en-US" smtClean="0"/>
            <a:t>New employees (2)</a:t>
          </a:r>
          <a:endParaRPr lang="de-DE"/>
        </a:p>
      </dgm:t>
    </dgm:pt>
    <dgm:pt modelId="{7AA378FD-CF8E-47F6-A1F6-FB4C026C6220}" type="parTrans" cxnId="{4FA4E89E-4A55-4A75-AB18-D9536177B29F}">
      <dgm:prSet/>
      <dgm:spPr/>
      <dgm:t>
        <a:bodyPr/>
        <a:lstStyle/>
        <a:p>
          <a:endParaRPr lang="en-US"/>
        </a:p>
      </dgm:t>
    </dgm:pt>
    <dgm:pt modelId="{07A0D0E9-407E-45FB-B6D6-A8A6007F67A4}" type="sibTrans" cxnId="{4FA4E89E-4A55-4A75-AB18-D9536177B29F}">
      <dgm:prSet/>
      <dgm:spPr/>
      <dgm:t>
        <a:bodyPr/>
        <a:lstStyle/>
        <a:p>
          <a:endParaRPr lang="en-US"/>
        </a:p>
      </dgm:t>
    </dgm:pt>
    <dgm:pt modelId="{EA5FF374-7AA0-4665-A514-B20A4E8A387E}" type="pres">
      <dgm:prSet presAssocID="{25BEAE03-F0CC-41FE-B179-376436D2AE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ABB4A2-AF87-4390-B842-BF1AA25715F1}" type="pres">
      <dgm:prSet presAssocID="{DB347951-7FCD-46ED-8E6B-A53CAFB1CD5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4E89E-4A55-4A75-AB18-D9536177B29F}" srcId="{25BEAE03-F0CC-41FE-B179-376436D2AE75}" destId="{DB347951-7FCD-46ED-8E6B-A53CAFB1CD52}" srcOrd="0" destOrd="0" parTransId="{7AA378FD-CF8E-47F6-A1F6-FB4C026C6220}" sibTransId="{07A0D0E9-407E-45FB-B6D6-A8A6007F67A4}"/>
    <dgm:cxn modelId="{2F7411CB-44E5-4FFF-8714-423B1EB006A0}" type="presOf" srcId="{DB347951-7FCD-46ED-8E6B-A53CAFB1CD52}" destId="{01ABB4A2-AF87-4390-B842-BF1AA25715F1}" srcOrd="0" destOrd="0" presId="urn:microsoft.com/office/officeart/2005/8/layout/vList2"/>
    <dgm:cxn modelId="{0F242CE8-FC03-4F75-AADE-D9FEBD1ED390}" type="presOf" srcId="{25BEAE03-F0CC-41FE-B179-376436D2AE75}" destId="{EA5FF374-7AA0-4665-A514-B20A4E8A387E}" srcOrd="0" destOrd="0" presId="urn:microsoft.com/office/officeart/2005/8/layout/vList2"/>
    <dgm:cxn modelId="{A4690E75-1159-4A99-A56F-8A65E50025C4}" type="presParOf" srcId="{EA5FF374-7AA0-4665-A514-B20A4E8A387E}" destId="{01ABB4A2-AF87-4390-B842-BF1AA25715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00C357-8C32-4BD9-A0B2-8167B0ABFA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CCE8AA-1FC3-48FA-A38C-D11151F29E63}">
      <dgm:prSet/>
      <dgm:spPr/>
      <dgm:t>
        <a:bodyPr/>
        <a:lstStyle/>
        <a:p>
          <a:pPr rtl="0"/>
          <a:r>
            <a:rPr lang="en-US" smtClean="0"/>
            <a:t>Employees in department</a:t>
          </a:r>
          <a:endParaRPr lang="de-DE"/>
        </a:p>
      </dgm:t>
    </dgm:pt>
    <dgm:pt modelId="{C569C83E-4142-42D0-B951-7F4661D54A48}" type="parTrans" cxnId="{61130699-AA29-4BF7-B566-26CC8EA2A20D}">
      <dgm:prSet/>
      <dgm:spPr/>
      <dgm:t>
        <a:bodyPr/>
        <a:lstStyle/>
        <a:p>
          <a:endParaRPr lang="en-US"/>
        </a:p>
      </dgm:t>
    </dgm:pt>
    <dgm:pt modelId="{8A3333E0-A288-4C46-945B-0C2DC58DF2FD}" type="sibTrans" cxnId="{61130699-AA29-4BF7-B566-26CC8EA2A20D}">
      <dgm:prSet/>
      <dgm:spPr/>
      <dgm:t>
        <a:bodyPr/>
        <a:lstStyle/>
        <a:p>
          <a:endParaRPr lang="en-US"/>
        </a:p>
      </dgm:t>
    </dgm:pt>
    <dgm:pt modelId="{5CC89ECB-2186-469C-A751-D70FC552B7E3}" type="pres">
      <dgm:prSet presAssocID="{8200C357-8C32-4BD9-A0B2-8167B0ABFA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A17791-FD30-45B1-BDBA-E08F2F0E7944}" type="pres">
      <dgm:prSet presAssocID="{8CCCE8AA-1FC3-48FA-A38C-D11151F29E6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30699-AA29-4BF7-B566-26CC8EA2A20D}" srcId="{8200C357-8C32-4BD9-A0B2-8167B0ABFA2D}" destId="{8CCCE8AA-1FC3-48FA-A38C-D11151F29E63}" srcOrd="0" destOrd="0" parTransId="{C569C83E-4142-42D0-B951-7F4661D54A48}" sibTransId="{8A3333E0-A288-4C46-945B-0C2DC58DF2FD}"/>
    <dgm:cxn modelId="{AE765216-DBC4-4266-B44F-63ABC37D0AEC}" type="presOf" srcId="{8200C357-8C32-4BD9-A0B2-8167B0ABFA2D}" destId="{5CC89ECB-2186-469C-A751-D70FC552B7E3}" srcOrd="0" destOrd="0" presId="urn:microsoft.com/office/officeart/2005/8/layout/vList2"/>
    <dgm:cxn modelId="{BD8BD120-165F-49D6-B910-D458E2C198E0}" type="presOf" srcId="{8CCCE8AA-1FC3-48FA-A38C-D11151F29E63}" destId="{7CA17791-FD30-45B1-BDBA-E08F2F0E7944}" srcOrd="0" destOrd="0" presId="urn:microsoft.com/office/officeart/2005/8/layout/vList2"/>
    <dgm:cxn modelId="{6CD2F777-4DB4-4084-B758-084471BEECA1}" type="presParOf" srcId="{5CC89ECB-2186-469C-A751-D70FC552B7E3}" destId="{7CA17791-FD30-45B1-BDBA-E08F2F0E79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5526D-BEA9-4FDB-8DF6-8A7223CA6E70}">
      <dsp:nvSpPr>
        <dsp:cNvPr id="0" name=""/>
        <dsp:cNvSpPr/>
      </dsp:nvSpPr>
      <dsp:spPr>
        <a:xfrm>
          <a:off x="307326" y="680556"/>
          <a:ext cx="4778889" cy="4105672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50FE-F75D-4C82-83C7-5B4B08FCF237}">
      <dsp:nvSpPr>
        <dsp:cNvPr id="0" name=""/>
        <dsp:cNvSpPr/>
      </dsp:nvSpPr>
      <dsp:spPr>
        <a:xfrm>
          <a:off x="4149977" y="31998"/>
          <a:ext cx="4274884" cy="2788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84127-22B9-4755-BDED-3C12AC1A24B1}">
      <dsp:nvSpPr>
        <dsp:cNvPr id="0" name=""/>
        <dsp:cNvSpPr/>
      </dsp:nvSpPr>
      <dsp:spPr>
        <a:xfrm>
          <a:off x="451330" y="896589"/>
          <a:ext cx="3820883" cy="3733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0" tIns="72390" rIns="19304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Arial Bold"/>
              <a:ea typeface="Cambria Math" panose="02040503050406030204" pitchFamily="18" charset="0"/>
            </a:rPr>
            <a:t>° </a:t>
          </a:r>
          <a:r>
            <a:rPr lang="en-US" sz="190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Arial Bold"/>
              <a:ea typeface="Cambria Math" panose="02040503050406030204" pitchFamily="18" charset="0"/>
            </a:rPr>
            <a:t>Is an application that has as purpose to ease the integration of newcomers in .msg.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° All the information is  centralized and easy to access.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° Managers can keep track of the new employees and their needs before they come to work.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° Employees can keep up with the events in the company</a:t>
          </a:r>
          <a:endParaRPr lang="en-US" sz="1900" kern="1200" dirty="0" smtClean="0">
            <a:solidFill>
              <a:schemeClr val="tx2">
                <a:lumMod val="95000"/>
                <a:lumOff val="5000"/>
              </a:schemeClr>
            </a:solidFill>
            <a:latin typeface="Arial Bold"/>
            <a:ea typeface="Cambria Math" panose="02040503050406030204" pitchFamily="18" charset="0"/>
          </a:endParaRPr>
        </a:p>
      </dsp:txBody>
      <dsp:txXfrm>
        <a:off x="451330" y="896589"/>
        <a:ext cx="3820883" cy="3733672"/>
      </dsp:txXfrm>
    </dsp:sp>
    <dsp:sp modelId="{71E306C2-2309-4DF0-9968-70B65B9731C1}">
      <dsp:nvSpPr>
        <dsp:cNvPr id="0" name=""/>
        <dsp:cNvSpPr/>
      </dsp:nvSpPr>
      <dsp:spPr>
        <a:xfrm>
          <a:off x="5416516" y="526183"/>
          <a:ext cx="1962803" cy="3055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FA9AA-D2F5-4D70-A320-0A903160DF13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How to remove users?</a:t>
          </a:r>
          <a:endParaRPr lang="de-DE" sz="2700" kern="1200" dirty="0"/>
        </a:p>
      </dsp:txBody>
      <dsp:txXfrm>
        <a:off x="30842" y="41173"/>
        <a:ext cx="8364766" cy="5701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4BF89-A912-40C7-AD95-3651997A263E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What is the user menu?</a:t>
          </a:r>
          <a:endParaRPr lang="de-DE" sz="2700" kern="1200" dirty="0"/>
        </a:p>
      </dsp:txBody>
      <dsp:txXfrm>
        <a:off x="30842" y="41173"/>
        <a:ext cx="8364766" cy="5701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DD774-DACB-4FBF-95D3-9ADF0D05387C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Profile Information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11651-6BDF-413D-B9FE-C214715AB538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What is a Mate?</a:t>
          </a:r>
          <a:endParaRPr lang="de-DE" sz="2700" kern="1200" dirty="0"/>
        </a:p>
      </dsp:txBody>
      <dsp:txXfrm>
        <a:off x="30842" y="41173"/>
        <a:ext cx="8364766" cy="5701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08F1-0E3E-48BD-9653-0661B1667CEC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Why Events?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A8D00-0486-4A5E-81B4-8265D6E77C13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Upcoming events &amp; Past events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5C687-FB88-4AF9-A25B-859EE5EA2572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Add new Event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35681-EB3C-4238-8DF8-B6D5BF674778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How to add an event?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54574-59B3-4558-9862-7F0C010E056C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Features &amp; Future functionalities</a:t>
          </a:r>
          <a:endParaRPr lang="de-DE" sz="2700" kern="1200" dirty="0"/>
        </a:p>
      </dsp:txBody>
      <dsp:txXfrm>
        <a:off x="30842" y="41173"/>
        <a:ext cx="8364766" cy="57011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73FD0-8E78-4308-BED1-194A63BF5896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Why tutorials?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26673-816E-4112-8FEC-FA58CFD2AA69}">
      <dsp:nvSpPr>
        <dsp:cNvPr id="0" name=""/>
        <dsp:cNvSpPr/>
      </dsp:nvSpPr>
      <dsp:spPr>
        <a:xfrm>
          <a:off x="0" y="0"/>
          <a:ext cx="3294742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Easy </a:t>
          </a:r>
          <a:r>
            <a:rPr lang="en-US" sz="2100" kern="1200" dirty="0" err="1" smtClean="0"/>
            <a:t>Onboarder</a:t>
          </a:r>
          <a:r>
            <a:rPr lang="en-US" sz="2100" kern="1200" dirty="0" smtClean="0"/>
            <a:t> preview</a:t>
          </a:r>
          <a:endParaRPr lang="de-DE" sz="2100" kern="1200" dirty="0"/>
        </a:p>
      </dsp:txBody>
      <dsp:txXfrm>
        <a:off x="23988" y="23988"/>
        <a:ext cx="3246766" cy="4434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B74A-5C61-4381-8688-687FB5E9D443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View Tutorials 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D2A67-041D-4CB5-89C0-9E3C2EBAD4A6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Tutorial details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2552F-FC58-4479-A02D-52A31949C5C2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Tutorial details (2)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FAD02-FE33-4F89-9E17-5B504D334B9B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Edit tutorial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2E94D-105A-464F-8BBC-AE02380F1052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Add tutorial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79B60-4A8E-450A-B9BB-56E053EC8C2B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Add tutorial (2) - Draft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BBE19-84C0-4956-8B73-46AA38B3F08A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Future functionalities</a:t>
          </a:r>
          <a:endParaRPr lang="de-DE" sz="2700" kern="1200" dirty="0"/>
        </a:p>
      </dsp:txBody>
      <dsp:txXfrm>
        <a:off x="30842" y="41173"/>
        <a:ext cx="8364766" cy="57011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07BD-80C6-498F-A0B0-DE960F31EEF5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Why general information page?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FF68-52B0-4D23-8AB3-B0649CF71AAF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Future functionalities</a:t>
          </a:r>
          <a:endParaRPr lang="de-DE" sz="2700" kern="1200" dirty="0"/>
        </a:p>
      </dsp:txBody>
      <dsp:txXfrm>
        <a:off x="30842" y="41173"/>
        <a:ext cx="8364766" cy="57011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8615B-49F4-4FE0-980B-AAF64AB92B22}">
      <dsp:nvSpPr>
        <dsp:cNvPr id="0" name=""/>
        <dsp:cNvSpPr/>
      </dsp:nvSpPr>
      <dsp:spPr>
        <a:xfrm>
          <a:off x="1963496" y="0"/>
          <a:ext cx="4536504" cy="4536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err="1" smtClean="0"/>
            <a:t>Danke</a:t>
          </a:r>
          <a:r>
            <a:rPr lang="en-US" sz="8000" kern="1200" dirty="0" smtClean="0"/>
            <a:t> </a:t>
          </a:r>
          <a:r>
            <a:rPr lang="en-US" sz="8000" kern="1200" dirty="0" err="1" smtClean="0"/>
            <a:t>sch</a:t>
          </a:r>
          <a:r>
            <a:rPr lang="de-DE" sz="8000" kern="1200" dirty="0" err="1" smtClean="0"/>
            <a:t>ön</a:t>
          </a:r>
          <a:r>
            <a:rPr lang="en-US" sz="8000" kern="1200" dirty="0" smtClean="0"/>
            <a:t>!</a:t>
          </a:r>
          <a:endParaRPr lang="de-DE" sz="8000" kern="1200" dirty="0"/>
        </a:p>
      </dsp:txBody>
      <dsp:txXfrm>
        <a:off x="2627852" y="664356"/>
        <a:ext cx="3207792" cy="3207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20F3E-782E-4369-A4A7-710A752BBDDF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login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957BF-6A02-48E8-BD83-7358628B05AE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logout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4535A-6CF9-4F33-A3CA-7957A5191301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Why user management?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026A5-05AA-4EDB-82FD-6FAFC720CCC5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Adding a new user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9B30F-5E3C-401C-871D-DEA23C05B71D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New employees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BB4A2-AF87-4390-B842-BF1AA25715F1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New employees (2)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17791-FD30-45B1-BDBA-E08F2F0E7944}">
      <dsp:nvSpPr>
        <dsp:cNvPr id="0" name=""/>
        <dsp:cNvSpPr/>
      </dsp:nvSpPr>
      <dsp:spPr>
        <a:xfrm>
          <a:off x="0" y="10331"/>
          <a:ext cx="842645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Employees in department</a:t>
          </a:r>
          <a:endParaRPr lang="de-DE" sz="2700" kern="1200"/>
        </a:p>
      </dsp:txBody>
      <dsp:txXfrm>
        <a:off x="30842" y="41173"/>
        <a:ext cx="8364766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723052-4EDA-494D-8C79-D669109C71A5}" type="datetimeFigureOut">
              <a:rPr lang="de-DE"/>
              <a:pPr>
                <a:defRPr/>
              </a:pPr>
              <a:t>24.08.2018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F6F5DA-B640-4E71-827D-5DA5EA3C211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746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7938" y="0"/>
            <a:ext cx="915193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25" descr="Zeichen_10prozent_titel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1588"/>
            <a:ext cx="6919912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-17463" y="2879725"/>
            <a:ext cx="144463" cy="2159000"/>
          </a:xfrm>
          <a:prstGeom prst="rect">
            <a:avLst/>
          </a:prstGeom>
          <a:solidFill>
            <a:srgbClr val="F159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1" tIns="45675" rIns="91341" bIns="45675" anchor="ctr">
            <a:spAutoFit/>
          </a:bodyPr>
          <a:lstStyle/>
          <a:p>
            <a:endParaRPr lang="de-DE"/>
          </a:p>
        </p:txBody>
      </p:sp>
      <p:pic>
        <p:nvPicPr>
          <p:cNvPr id="7" name="Picture 21" descr="msgGillardon_Logo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41300"/>
            <a:ext cx="24907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msgGillardon_Claim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76250"/>
            <a:ext cx="255905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633" y="2910086"/>
            <a:ext cx="7883029" cy="1080000"/>
          </a:xfrm>
          <a:noFill/>
        </p:spPr>
        <p:txBody>
          <a:bodyPr>
            <a:normAutofit/>
          </a:bodyPr>
          <a:lstStyle>
            <a:lvl1pPr>
              <a:defRPr sz="31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6633" y="4125838"/>
            <a:ext cx="7883029" cy="912887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7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5518A-E7F6-4160-8A31-B546567048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4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536" y="1700808"/>
            <a:ext cx="4176464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4176464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893F0-CAFE-4472-A2DD-F0283CD4745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5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673C9-471F-4DFD-B50D-76AFD77452E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1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903288"/>
            <a:ext cx="8496300" cy="5095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3850" y="1533525"/>
            <a:ext cx="84963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850" y="3871913"/>
            <a:ext cx="84963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C8BB3-CC6B-43B6-9D16-CE886704573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6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6B197-1BCF-4DCD-97C4-DE0B8152B7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80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1"/>
          <p:cNvGrpSpPr>
            <a:grpSpLocks/>
          </p:cNvGrpSpPr>
          <p:nvPr/>
        </p:nvGrpSpPr>
        <p:grpSpPr bwMode="auto">
          <a:xfrm>
            <a:off x="0" y="212725"/>
            <a:ext cx="9144000" cy="6645275"/>
            <a:chOff x="0" y="134"/>
            <a:chExt cx="5760" cy="4186"/>
          </a:xfrm>
        </p:grpSpPr>
        <p:grpSp>
          <p:nvGrpSpPr>
            <p:cNvPr id="1031" name="Group 19"/>
            <p:cNvGrpSpPr>
              <a:grpSpLocks/>
            </p:cNvGrpSpPr>
            <p:nvPr/>
          </p:nvGrpSpPr>
          <p:grpSpPr bwMode="auto">
            <a:xfrm>
              <a:off x="0" y="3974"/>
              <a:ext cx="5760" cy="346"/>
              <a:chOff x="0" y="3974"/>
              <a:chExt cx="5760" cy="346"/>
            </a:xfrm>
          </p:grpSpPr>
          <p:sp>
            <p:nvSpPr>
              <p:cNvPr id="1035" name="Rectangle 7"/>
              <p:cNvSpPr>
                <a:spLocks noChangeArrowheads="1"/>
              </p:cNvSpPr>
              <p:nvPr/>
            </p:nvSpPr>
            <p:spPr bwMode="auto">
              <a:xfrm>
                <a:off x="0" y="3974"/>
                <a:ext cx="5760" cy="346"/>
              </a:xfrm>
              <a:prstGeom prst="rect">
                <a:avLst/>
              </a:pr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341" tIns="45675" rIns="91341" bIns="45675" anchor="ctr"/>
              <a:lstStyle/>
              <a:p>
                <a:endParaRPr lang="de-DE"/>
              </a:p>
            </p:txBody>
          </p:sp>
          <p:sp>
            <p:nvSpPr>
              <p:cNvPr id="1036" name="Rectangle 11"/>
              <p:cNvSpPr>
                <a:spLocks noChangeArrowheads="1"/>
              </p:cNvSpPr>
              <p:nvPr/>
            </p:nvSpPr>
            <p:spPr bwMode="auto">
              <a:xfrm>
                <a:off x="0" y="3974"/>
                <a:ext cx="91" cy="3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341" tIns="45675" rIns="91341" bIns="45675" anchor="ctr">
                <a:spAutoFit/>
              </a:bodyPr>
              <a:lstStyle/>
              <a:p>
                <a:endParaRPr lang="de-DE"/>
              </a:p>
            </p:txBody>
          </p:sp>
          <p:pic>
            <p:nvPicPr>
              <p:cNvPr id="1037" name="Picture 16" descr="zeichen_60prozent_angeschnitte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6" y="3977"/>
                <a:ext cx="674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32" name="Group 20"/>
            <p:cNvGrpSpPr>
              <a:grpSpLocks/>
            </p:cNvGrpSpPr>
            <p:nvPr/>
          </p:nvGrpSpPr>
          <p:grpSpPr bwMode="auto">
            <a:xfrm>
              <a:off x="237" y="134"/>
              <a:ext cx="5309" cy="348"/>
              <a:chOff x="237" y="134"/>
              <a:chExt cx="5309" cy="348"/>
            </a:xfrm>
          </p:grpSpPr>
          <p:pic>
            <p:nvPicPr>
              <p:cNvPr id="1033" name="Picture 10" descr="msgGillardon_Logo_RGB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8" y="134"/>
                <a:ext cx="1538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" name="Line 18"/>
              <p:cNvSpPr>
                <a:spLocks noChangeShapeType="1"/>
              </p:cNvSpPr>
              <p:nvPr/>
            </p:nvSpPr>
            <p:spPr bwMode="auto">
              <a:xfrm>
                <a:off x="237" y="482"/>
                <a:ext cx="5307" cy="0"/>
              </a:xfrm>
              <a:prstGeom prst="line">
                <a:avLst/>
              </a:prstGeom>
              <a:noFill/>
              <a:ln w="19050">
                <a:solidFill>
                  <a:srgbClr val="6F6F6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374650" y="908050"/>
            <a:ext cx="84264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74650" y="1628775"/>
            <a:ext cx="84264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Arial, schwarz</a:t>
            </a:r>
          </a:p>
          <a:p>
            <a:pPr lvl="1"/>
            <a:r>
              <a:rPr lang="de-DE" smtClean="0"/>
              <a:t>Arial, schwarz</a:t>
            </a:r>
          </a:p>
          <a:p>
            <a:pPr lvl="2"/>
            <a:r>
              <a:rPr lang="de-DE" smtClean="0"/>
              <a:t>Arial, schwarz</a:t>
            </a:r>
          </a:p>
          <a:p>
            <a:pPr lvl="3"/>
            <a:r>
              <a:rPr lang="de-DE" smtClean="0"/>
              <a:t>Arial, schwarz</a:t>
            </a:r>
          </a:p>
          <a:p>
            <a:pPr lvl="4"/>
            <a:r>
              <a:rPr lang="de-DE" smtClean="0"/>
              <a:t>Arial, schwarz</a:t>
            </a:r>
          </a:p>
          <a:p>
            <a:pPr lvl="0"/>
            <a:r>
              <a:rPr lang="de-DE" smtClean="0"/>
              <a:t>Arial, schwarz </a:t>
            </a:r>
          </a:p>
          <a:p>
            <a:pPr lvl="1"/>
            <a:r>
              <a:rPr lang="de-DE" smtClean="0"/>
              <a:t>Arial, schwarz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6238" y="6356350"/>
            <a:ext cx="7075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83488" y="6356350"/>
            <a:ext cx="121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74A16A-8AAC-48D5-A12E-1A0268952A7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de-DE" kern="1200" dirty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F6F6F"/>
        </a:buClr>
        <a:buFont typeface="Wingdings" pitchFamily="2" charset="2"/>
        <a:buChar char="§"/>
        <a:defRPr lang="de-DE" sz="160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de-DE" sz="1400" kern="1200" dirty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F6F"/>
        </a:buClr>
        <a:buFont typeface="Wingdings" pitchFamily="2" charset="2"/>
        <a:buChar char="§"/>
        <a:defRPr lang="de-DE" sz="140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23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24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3"/>
          <p:cNvSpPr txBox="1">
            <a:spLocks noChangeArrowheads="1"/>
          </p:cNvSpPr>
          <p:nvPr/>
        </p:nvSpPr>
        <p:spPr bwMode="auto">
          <a:xfrm>
            <a:off x="376238" y="332656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Why Easy </a:t>
            </a:r>
            <a:r>
              <a:rPr lang="en-US" sz="2400" dirty="0" err="1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Onborder</a:t>
            </a: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?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3078" name="Fußzeilenplatzhalt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EasyOnboarder</a:t>
            </a:r>
            <a:r>
              <a:rPr lang="de-DE" dirty="0" smtClean="0">
                <a:solidFill>
                  <a:schemeClr val="bg1"/>
                </a:solidFill>
              </a:rPr>
              <a:t> | 10.08.2018</a:t>
            </a:r>
          </a:p>
        </p:txBody>
      </p:sp>
      <p:sp>
        <p:nvSpPr>
          <p:cNvPr id="3079" name="Foliennummernplatzhalt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CA3DF30-FCF9-41D7-8472-F7359E7012C0}" type="slidenum">
              <a:rPr lang="de-DE" smtClean="0">
                <a:solidFill>
                  <a:schemeClr val="bg1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01273576"/>
              </p:ext>
            </p:extLst>
          </p:nvPr>
        </p:nvGraphicFramePr>
        <p:xfrm>
          <a:off x="376238" y="1020244"/>
          <a:ext cx="8424862" cy="510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674317"/>
            <a:ext cx="7030670" cy="1368152"/>
          </a:xfrm>
        </p:spPr>
        <p:txBody>
          <a:bodyPr/>
          <a:lstStyle/>
          <a:p>
            <a:r>
              <a:rPr lang="en-US" dirty="0" smtClean="0"/>
              <a:t>You can see all the employees in the same department with the logged in user.</a:t>
            </a:r>
          </a:p>
          <a:p>
            <a:r>
              <a:rPr lang="en-US" dirty="0" smtClean="0"/>
              <a:t>Can perform a search by name</a:t>
            </a:r>
          </a:p>
          <a:p>
            <a:r>
              <a:rPr lang="en-US" dirty="0" smtClean="0"/>
              <a:t>Can download users’ detailed profile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190223"/>
            <a:ext cx="5628072" cy="2952328"/>
          </a:xfrm>
          <a:prstGeom prst="rect">
            <a:avLst/>
          </a:prstGeom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management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0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628775"/>
            <a:ext cx="8287157" cy="792113"/>
          </a:xfrm>
        </p:spPr>
        <p:txBody>
          <a:bodyPr/>
          <a:lstStyle/>
          <a:p>
            <a:r>
              <a:rPr lang="en-US" dirty="0" smtClean="0"/>
              <a:t>In order to remove users, you have to make sure that all the items on the leave check list are checked.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6462206" cy="3240360"/>
          </a:xfrm>
          <a:prstGeom prst="rect">
            <a:avLst/>
          </a:prstGeom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management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menu is the button next to </a:t>
            </a:r>
            <a:r>
              <a:rPr lang="en-US" b="1" dirty="0" smtClean="0"/>
              <a:t>Log out</a:t>
            </a:r>
            <a:r>
              <a:rPr lang="en-US" dirty="0" smtClean="0"/>
              <a:t>, under the name of the logged in user</a:t>
            </a:r>
          </a:p>
          <a:p>
            <a:r>
              <a:rPr lang="en-US" dirty="0" smtClean="0"/>
              <a:t>In the menu, the user can change it’s password and can see a list of all the mate attributes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2858445" cy="1008112"/>
          </a:xfrm>
          <a:prstGeom prst="rect">
            <a:avLst/>
          </a:prstGeom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menu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0"/>
          </p:nvPr>
        </p:nvSpPr>
        <p:spPr bwMode="auto">
          <a:xfrm>
            <a:off x="376238" y="6356350"/>
            <a:ext cx="7075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EasyOnboarder</a:t>
            </a:r>
            <a:r>
              <a:rPr lang="de-DE" dirty="0" smtClean="0">
                <a:solidFill>
                  <a:schemeClr val="bg1"/>
                </a:solidFill>
              </a:rPr>
              <a:t> | 10.08.2018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96952"/>
            <a:ext cx="3528392" cy="22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42" y="1640294"/>
            <a:ext cx="5537865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menu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8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19656597"/>
              </p:ext>
            </p:extLst>
          </p:nvPr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mate is an employee that temporarily helps a new person in the company, until he/she integrates in the environment and learns the basic procedures.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menu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22879"/>
            <a:ext cx="5751385" cy="40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37" y="2132856"/>
            <a:ext cx="8359363" cy="1728217"/>
          </a:xfrm>
        </p:spPr>
        <p:txBody>
          <a:bodyPr/>
          <a:lstStyle/>
          <a:p>
            <a:r>
              <a:rPr lang="en-US" dirty="0" smtClean="0"/>
              <a:t>Any types of events happening inside .</a:t>
            </a:r>
            <a:r>
              <a:rPr lang="en-US" dirty="0" err="1" smtClean="0"/>
              <a:t>msg</a:t>
            </a:r>
            <a:r>
              <a:rPr lang="en-US" dirty="0" smtClean="0"/>
              <a:t> can be added in the application for everyone to enroll to them</a:t>
            </a:r>
          </a:p>
          <a:p>
            <a:r>
              <a:rPr lang="en-US" dirty="0" smtClean="0"/>
              <a:t>Any user can see all the events</a:t>
            </a:r>
          </a:p>
          <a:p>
            <a:r>
              <a:rPr lang="en-US" dirty="0" smtClean="0"/>
              <a:t>A user can see date and time, location and a short description of the event, all grouped in the same place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101" y="26064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Events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2245" y="1628800"/>
            <a:ext cx="6619244" cy="644913"/>
          </a:xfrm>
        </p:spPr>
        <p:txBody>
          <a:bodyPr/>
          <a:lstStyle/>
          <a:p>
            <a:r>
              <a:rPr lang="en-US" dirty="0" smtClean="0"/>
              <a:t>Event are grouped in upcoming &amp; past events</a:t>
            </a:r>
          </a:p>
          <a:p>
            <a:r>
              <a:rPr lang="en-US" dirty="0" smtClean="0"/>
              <a:t>A user can enroll </a:t>
            </a:r>
            <a:r>
              <a:rPr lang="en-US" dirty="0"/>
              <a:t>o</a:t>
            </a:r>
            <a:r>
              <a:rPr lang="en-US" dirty="0" smtClean="0"/>
              <a:t>nly to an upcoming one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91" y="2492896"/>
            <a:ext cx="7849768" cy="36737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9101" y="26064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Events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1" y="1716726"/>
            <a:ext cx="6619244" cy="369684"/>
          </a:xfrm>
        </p:spPr>
        <p:txBody>
          <a:bodyPr/>
          <a:lstStyle/>
          <a:p>
            <a:r>
              <a:rPr lang="en-US" dirty="0" smtClean="0"/>
              <a:t>New events can be added easily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2242623"/>
            <a:ext cx="7605229" cy="3663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101" y="26064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Events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5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253" y="1988840"/>
            <a:ext cx="6619244" cy="2840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add a new event some information must be provided</a:t>
            </a:r>
          </a:p>
          <a:p>
            <a:pPr lvl="2"/>
            <a:r>
              <a:rPr lang="en-US" dirty="0" smtClean="0"/>
              <a:t>Event title</a:t>
            </a:r>
          </a:p>
          <a:p>
            <a:pPr lvl="2"/>
            <a:r>
              <a:rPr lang="en-US" dirty="0" smtClean="0"/>
              <a:t>A short description</a:t>
            </a:r>
          </a:p>
          <a:p>
            <a:pPr lvl="2"/>
            <a:r>
              <a:rPr lang="en-US" dirty="0" smtClean="0"/>
              <a:t>Contact person </a:t>
            </a:r>
          </a:p>
          <a:p>
            <a:pPr lvl="2"/>
            <a:r>
              <a:rPr lang="en-US" dirty="0" smtClean="0"/>
              <a:t>Event date</a:t>
            </a:r>
          </a:p>
          <a:p>
            <a:pPr lvl="2"/>
            <a:r>
              <a:rPr lang="en-US" dirty="0" smtClean="0"/>
              <a:t>Keywords</a:t>
            </a:r>
          </a:p>
          <a:p>
            <a:r>
              <a:rPr lang="en-US" dirty="0" smtClean="0"/>
              <a:t>Optionally can be provided</a:t>
            </a:r>
          </a:p>
          <a:p>
            <a:pPr lvl="2"/>
            <a:r>
              <a:rPr lang="en-US" dirty="0" smtClean="0"/>
              <a:t>Location</a:t>
            </a:r>
            <a:endParaRPr lang="en-US" dirty="0"/>
          </a:p>
          <a:p>
            <a:pPr lvl="2"/>
            <a:r>
              <a:rPr lang="en-US" dirty="0"/>
              <a:t>Event time</a:t>
            </a:r>
            <a:endParaRPr lang="en-US" dirty="0" smtClean="0"/>
          </a:p>
          <a:p>
            <a:pPr lvl="2"/>
            <a:r>
              <a:rPr lang="en-US" dirty="0" smtClean="0"/>
              <a:t>Meeting hall</a:t>
            </a:r>
          </a:p>
          <a:p>
            <a:pPr lvl="2"/>
            <a:r>
              <a:rPr lang="en-US" dirty="0" smtClean="0"/>
              <a:t>Maximum number of participants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101" y="26064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Events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996840"/>
              </p:ext>
            </p:extLst>
          </p:nvPr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56" y="1798878"/>
            <a:ext cx="8426450" cy="2664321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Filter events by keywords</a:t>
            </a:r>
          </a:p>
          <a:p>
            <a:pPr lvl="1"/>
            <a:r>
              <a:rPr lang="en-US" dirty="0" smtClean="0"/>
              <a:t>Enroll to event </a:t>
            </a:r>
          </a:p>
          <a:p>
            <a:pPr lvl="1"/>
            <a:r>
              <a:rPr lang="en-US" dirty="0" smtClean="0"/>
              <a:t>The default number of attendees is the number of places in the room</a:t>
            </a:r>
          </a:p>
          <a:p>
            <a:r>
              <a:rPr lang="en-US" dirty="0" smtClean="0"/>
              <a:t>Future improvements</a:t>
            </a:r>
          </a:p>
          <a:p>
            <a:pPr lvl="1"/>
            <a:r>
              <a:rPr lang="en-US" dirty="0" smtClean="0"/>
              <a:t>View a list of all people enrolled to a event </a:t>
            </a:r>
            <a:endParaRPr lang="en-US" dirty="0"/>
          </a:p>
          <a:p>
            <a:pPr lvl="1"/>
            <a:r>
              <a:rPr lang="en-US" dirty="0" smtClean="0"/>
              <a:t>Event update</a:t>
            </a:r>
          </a:p>
          <a:p>
            <a:pPr lvl="1"/>
            <a:r>
              <a:rPr lang="en-US" dirty="0" smtClean="0"/>
              <a:t>Auto delete for old events</a:t>
            </a:r>
          </a:p>
          <a:p>
            <a:pPr lvl="1"/>
            <a:r>
              <a:rPr lang="en-US" dirty="0" smtClean="0"/>
              <a:t>Optionally, a department can be selected: for example,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err="1" smtClean="0"/>
              <a:t>Gillardon</a:t>
            </a:r>
            <a:r>
              <a:rPr lang="en-US" dirty="0" smtClean="0"/>
              <a:t>, and only the people in that department will see the new added event.</a:t>
            </a:r>
          </a:p>
          <a:p>
            <a:pPr lvl="1"/>
            <a:r>
              <a:rPr lang="en-US" dirty="0" smtClean="0"/>
              <a:t>When adding an event, a manager will have to approve it.</a:t>
            </a:r>
          </a:p>
          <a:p>
            <a:pPr marL="685800" lvl="2" indent="0">
              <a:buNone/>
            </a:pPr>
            <a:r>
              <a:rPr lang="en-US" dirty="0" smtClean="0"/>
              <a:t> 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101" y="260648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Events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809827" y="1083419"/>
            <a:ext cx="3779197" cy="480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Easy </a:t>
            </a:r>
            <a:r>
              <a:rPr lang="en-US" dirty="0" err="1"/>
              <a:t>Onboarder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1837625"/>
            <a:ext cx="3134738" cy="7774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Management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8408" y="4523748"/>
            <a:ext cx="3142034" cy="729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Tutorials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4844" y="3146279"/>
            <a:ext cx="3142034" cy="8462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041360" y="857250"/>
            <a:ext cx="3049622" cy="1656785"/>
          </a:xfrm>
          <a:prstGeom prst="borderCallout1">
            <a:avLst>
              <a:gd name="adj1" fmla="val 48918"/>
              <a:gd name="adj2" fmla="val 2305"/>
              <a:gd name="adj3" fmla="val 64142"/>
              <a:gd name="adj4" fmla="val -260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New employees </a:t>
            </a:r>
            <a:r>
              <a:rPr lang="en-US" sz="1050" dirty="0"/>
              <a:t>– check list with  all the things to be done before the new employees arrival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Users in department </a:t>
            </a:r>
            <a:r>
              <a:rPr lang="en-US" sz="1050" dirty="0"/>
              <a:t>– easy way to keep track of all employees in a specific department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Add/Remove users </a:t>
            </a:r>
            <a:r>
              <a:rPr lang="en-US" sz="1050" dirty="0"/>
              <a:t>– each new employee will receive an account that will be deleted in the event that he leaves the company</a:t>
            </a:r>
            <a:endParaRPr lang="en-US" sz="1050" b="1" dirty="0"/>
          </a:p>
        </p:txBody>
      </p:sp>
      <p:sp>
        <p:nvSpPr>
          <p:cNvPr id="11" name="Line Callout 1 10"/>
          <p:cNvSpPr/>
          <p:nvPr/>
        </p:nvSpPr>
        <p:spPr>
          <a:xfrm>
            <a:off x="5040808" y="4190499"/>
            <a:ext cx="3049622" cy="1174267"/>
          </a:xfrm>
          <a:prstGeom prst="borderCallout1">
            <a:avLst>
              <a:gd name="adj1" fmla="val 53682"/>
              <a:gd name="adj2" fmla="val -886"/>
              <a:gd name="adj3" fmla="val 59846"/>
              <a:gd name="adj4" fmla="val -2976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View tutorials </a:t>
            </a:r>
            <a:r>
              <a:rPr lang="en-US" sz="1050" dirty="0"/>
              <a:t>– new employees can go through tutorials and can understand the company's procedures much faster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Add tutorial </a:t>
            </a:r>
            <a:r>
              <a:rPr lang="en-US" sz="1050" dirty="0"/>
              <a:t>– tutorials can be added directly or as draft; in the case of draft tutorials one or more users can work on the same tutorial</a:t>
            </a:r>
            <a:endParaRPr lang="en-US" sz="1050" b="1" dirty="0"/>
          </a:p>
        </p:txBody>
      </p:sp>
      <p:sp>
        <p:nvSpPr>
          <p:cNvPr id="12" name="Line Callout 1 11">
            <a:hlinkClick r:id="" action="ppaction://hlinkshowjump?jump=nextslide"/>
          </p:cNvPr>
          <p:cNvSpPr/>
          <p:nvPr/>
        </p:nvSpPr>
        <p:spPr>
          <a:xfrm>
            <a:off x="5040809" y="2827780"/>
            <a:ext cx="3049621" cy="1077679"/>
          </a:xfrm>
          <a:prstGeom prst="borderCallout1">
            <a:avLst>
              <a:gd name="adj1" fmla="val 52094"/>
              <a:gd name="adj2" fmla="val 1241"/>
              <a:gd name="adj3" fmla="val 65632"/>
              <a:gd name="adj4" fmla="val -2890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View Events </a:t>
            </a:r>
            <a:r>
              <a:rPr lang="en-US" sz="1050" dirty="0"/>
              <a:t>– all events taking place within .msg are centralized</a:t>
            </a:r>
            <a:r>
              <a:rPr lang="en-US" sz="1050" b="1" dirty="0"/>
              <a:t> </a:t>
            </a:r>
            <a:r>
              <a:rPr lang="en-US" sz="1050" dirty="0"/>
              <a:t>so that any employee can enroll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Add event </a:t>
            </a:r>
            <a:r>
              <a:rPr lang="en-US" sz="1050" dirty="0"/>
              <a:t>- this functionality supports the increase of the number of technical and non-technical seminars in </a:t>
            </a:r>
            <a:r>
              <a:rPr lang="en-US" sz="1050" dirty="0" err="1"/>
              <a:t>msg</a:t>
            </a:r>
            <a:endParaRPr lang="en-US" sz="105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20894030"/>
              </p:ext>
            </p:extLst>
          </p:nvPr>
        </p:nvGraphicFramePr>
        <p:xfrm>
          <a:off x="4932040" y="5868325"/>
          <a:ext cx="3294743" cy="50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149678" cy="2088257"/>
          </a:xfrm>
        </p:spPr>
        <p:txBody>
          <a:bodyPr/>
          <a:lstStyle/>
          <a:p>
            <a:r>
              <a:rPr lang="en-US" dirty="0" smtClean="0"/>
              <a:t>Tutorials are useful for new employees </a:t>
            </a:r>
          </a:p>
          <a:p>
            <a:r>
              <a:rPr lang="en-US" dirty="0" smtClean="0"/>
              <a:t>Were created based on the needs of the new employees</a:t>
            </a:r>
          </a:p>
          <a:p>
            <a:r>
              <a:rPr lang="en-US" dirty="0" smtClean="0"/>
              <a:t>They explain how to use of the internal tools, applications and other useful information for setups.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68" y="1757562"/>
            <a:ext cx="6619244" cy="1485902"/>
          </a:xfrm>
        </p:spPr>
        <p:txBody>
          <a:bodyPr/>
          <a:lstStyle/>
          <a:p>
            <a:r>
              <a:rPr lang="en-US" dirty="0" smtClean="0"/>
              <a:t>Basic functionalities: 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iew</a:t>
            </a:r>
          </a:p>
          <a:p>
            <a:pPr lvl="2"/>
            <a:r>
              <a:rPr lang="en-US" dirty="0" smtClean="0"/>
              <a:t>Filter based on keywords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aginate tutorials – 9, 16, 36 or 99 items per page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elete tutorial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09" y="3546451"/>
            <a:ext cx="8144068" cy="18698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1" y="1627267"/>
            <a:ext cx="6619244" cy="721613"/>
          </a:xfrm>
        </p:spPr>
        <p:txBody>
          <a:bodyPr/>
          <a:lstStyle/>
          <a:p>
            <a:r>
              <a:rPr lang="en-US" dirty="0" smtClean="0"/>
              <a:t>After clicking on one of the tutorials a new page will be displayed containing additional functionalities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2415634"/>
            <a:ext cx="7361750" cy="34616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0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1" y="1844824"/>
            <a:ext cx="8411999" cy="2520305"/>
          </a:xfrm>
        </p:spPr>
        <p:txBody>
          <a:bodyPr/>
          <a:lstStyle/>
          <a:p>
            <a:r>
              <a:rPr lang="en-US" dirty="0" smtClean="0"/>
              <a:t>A tutorial has at least one contact person</a:t>
            </a:r>
          </a:p>
          <a:p>
            <a:pPr lvl="1"/>
            <a:r>
              <a:rPr lang="en-US" dirty="0" smtClean="0"/>
              <a:t>By clicking the person’s email the Outlook application will be open, so this person is easier to contact if needed</a:t>
            </a:r>
          </a:p>
          <a:p>
            <a:r>
              <a:rPr lang="en-US" dirty="0" smtClean="0"/>
              <a:t>Any material added can be found here, in the “Materials” section</a:t>
            </a:r>
          </a:p>
          <a:p>
            <a:r>
              <a:rPr lang="en-US" dirty="0" smtClean="0"/>
              <a:t>A material can be a PDF tutorial or a useful web link</a:t>
            </a:r>
          </a:p>
          <a:p>
            <a:r>
              <a:rPr lang="en-US" dirty="0" smtClean="0"/>
              <a:t>A user that is also the contact person for a specific tutorial can modify it by clicking the edit 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8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28" y="1745181"/>
            <a:ext cx="6619244" cy="890662"/>
          </a:xfrm>
        </p:spPr>
        <p:txBody>
          <a:bodyPr/>
          <a:lstStyle/>
          <a:p>
            <a:r>
              <a:rPr lang="en-US" dirty="0" smtClean="0"/>
              <a:t>All fields can be changed when editing</a:t>
            </a:r>
          </a:p>
          <a:p>
            <a:pPr lvl="2"/>
            <a:r>
              <a:rPr lang="en-US" dirty="0" smtClean="0"/>
              <a:t>The form is filled in with older information but any field can be replaced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72" y="2708920"/>
            <a:ext cx="7417406" cy="3473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1" y="1700809"/>
            <a:ext cx="8411998" cy="1008112"/>
          </a:xfrm>
        </p:spPr>
        <p:txBody>
          <a:bodyPr/>
          <a:lstStyle/>
          <a:p>
            <a:r>
              <a:rPr lang="en-US" dirty="0" smtClean="0"/>
              <a:t>To add a new tutorial a content manager or an admin must fill in some information about the tutorial:  title, description, keywords and materials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564904"/>
            <a:ext cx="7532838" cy="34563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0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56" y="1988840"/>
            <a:ext cx="8404444" cy="2773973"/>
          </a:xfrm>
        </p:spPr>
        <p:txBody>
          <a:bodyPr/>
          <a:lstStyle/>
          <a:p>
            <a:r>
              <a:rPr lang="en-US" dirty="0" smtClean="0"/>
              <a:t>Tutorials can be added as draft when not all information is known</a:t>
            </a:r>
          </a:p>
          <a:p>
            <a:pPr lvl="1"/>
            <a:r>
              <a:rPr lang="en-US" dirty="0" smtClean="0"/>
              <a:t>Will not be visible to other users</a:t>
            </a:r>
          </a:p>
          <a:p>
            <a:pPr lvl="1"/>
            <a:r>
              <a:rPr lang="en-US" dirty="0" smtClean="0"/>
              <a:t>A user can come back later to update a tutorial with draft status and publish it</a:t>
            </a:r>
          </a:p>
          <a:p>
            <a:pPr lvl="1"/>
            <a:r>
              <a:rPr lang="en-US" dirty="0" smtClean="0"/>
              <a:t>To add as draft, a user must select the “save as draft” option from “add tutorial” page</a:t>
            </a:r>
          </a:p>
          <a:p>
            <a:r>
              <a:rPr lang="en-US" dirty="0" smtClean="0"/>
              <a:t>If a person is contact person to a draft tutorial, then he/she can edit it</a:t>
            </a:r>
          </a:p>
          <a:p>
            <a:pPr lvl="1"/>
            <a:r>
              <a:rPr lang="en-US" dirty="0" smtClean="0"/>
              <a:t>Two or more persons can work on a tutorial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9219038"/>
              </p:ext>
            </p:extLst>
          </p:nvPr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manager of a team can assign certain tutorials to a specific user and can follow his/her progress.</a:t>
            </a:r>
          </a:p>
          <a:p>
            <a:r>
              <a:rPr lang="en-US" dirty="0" smtClean="0"/>
              <a:t>Anybody can add a tutorial with the approval of the manager of the team the person is part of.</a:t>
            </a:r>
          </a:p>
          <a:p>
            <a:r>
              <a:rPr lang="en-US" dirty="0" smtClean="0"/>
              <a:t>Search tutorials by title.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89101" y="260648"/>
            <a:ext cx="135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Tutorials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0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745479"/>
            <a:ext cx="8426450" cy="103545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There is a lot of useful information for the new comers on the </a:t>
            </a:r>
            <a:r>
              <a:rPr lang="en-US" b="1" dirty="0" smtClean="0">
                <a:solidFill>
                  <a:schemeClr val="accent1"/>
                </a:solidFill>
              </a:rPr>
              <a:t>.GURU</a:t>
            </a:r>
            <a:r>
              <a:rPr lang="en-US" b="1" dirty="0" smtClean="0"/>
              <a:t> .</a:t>
            </a:r>
            <a:r>
              <a:rPr lang="en-US" dirty="0" err="1" smtClean="0"/>
              <a:t>msg</a:t>
            </a:r>
            <a:r>
              <a:rPr lang="en-US" dirty="0" smtClean="0"/>
              <a:t> team site; however, this is often hard to find. This is </a:t>
            </a:r>
            <a:r>
              <a:rPr lang="en-US" dirty="0"/>
              <a:t>why the general information page </a:t>
            </a:r>
            <a:r>
              <a:rPr lang="en-US" dirty="0" smtClean="0"/>
              <a:t>makes it easily available.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41327"/>
            <a:ext cx="6817532" cy="3199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650" y="196815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General information page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11878354"/>
              </p:ext>
            </p:extLst>
          </p:nvPr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all the capabilities of the application are available to a super-user with the role of </a:t>
            </a:r>
            <a:r>
              <a:rPr lang="en-US" b="1" dirty="0" smtClean="0"/>
              <a:t>admin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the future, users with different roles will have different permissions.</a:t>
            </a:r>
          </a:p>
          <a:p>
            <a:pPr lvl="1"/>
            <a:r>
              <a:rPr lang="en-US" dirty="0" smtClean="0"/>
              <a:t>A user that is a new employee will not have the same permissions as for example the manager of the team or the administrator of the system.</a:t>
            </a:r>
          </a:p>
          <a:p>
            <a:r>
              <a:rPr lang="en-US" dirty="0" smtClean="0"/>
              <a:t>Security improvements</a:t>
            </a:r>
          </a:p>
          <a:p>
            <a:r>
              <a:rPr lang="en-US" dirty="0" smtClean="0"/>
              <a:t>More use-cases will be implemented, according to the needs inside .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3"/>
            <a:r>
              <a:rPr lang="en-US" dirty="0" smtClean="0"/>
              <a:t>For this, we need as much input as possible from the people that will actually use the application</a:t>
            </a:r>
          </a:p>
          <a:p>
            <a:r>
              <a:rPr lang="en-US" dirty="0" smtClean="0"/>
              <a:t>The user with the role of Mate will be able to keep track of the new employee or list of new employees to make sure everything is done.</a:t>
            </a:r>
          </a:p>
          <a:p>
            <a:r>
              <a:rPr lang="en-US" dirty="0" smtClean="0"/>
              <a:t>For an event, if the location or the date changes, all the users already enrolled to that event will be notified.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101" y="260648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EasyOnboarder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6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94049"/>
              </p:ext>
            </p:extLst>
          </p:nvPr>
        </p:nvGraphicFramePr>
        <p:xfrm>
          <a:off x="52753" y="910002"/>
          <a:ext cx="9035981" cy="50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63">
                  <a:extLst>
                    <a:ext uri="{9D8B030D-6E8A-4147-A177-3AD203B41FA5}">
                      <a16:colId xmlns:a16="http://schemas.microsoft.com/office/drawing/2014/main" val="3877717094"/>
                    </a:ext>
                  </a:extLst>
                </a:gridCol>
                <a:gridCol w="7973118">
                  <a:extLst>
                    <a:ext uri="{9D8B030D-6E8A-4147-A177-3AD203B41FA5}">
                      <a16:colId xmlns:a16="http://schemas.microsoft.com/office/drawing/2014/main" val="98296228"/>
                    </a:ext>
                  </a:extLst>
                </a:gridCol>
              </a:tblGrid>
              <a:tr h="12585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Leiter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9258515"/>
                  </a:ext>
                </a:extLst>
              </a:tr>
              <a:tr h="12585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EoB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66962290"/>
                  </a:ext>
                </a:extLst>
              </a:tr>
              <a:tr h="12585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79684978"/>
                  </a:ext>
                </a:extLst>
              </a:tr>
              <a:tr h="12585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Mate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087727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0104" y="1041950"/>
            <a:ext cx="737252" cy="1007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Creeaza</a:t>
            </a:r>
            <a:r>
              <a:rPr lang="en-US" sz="1050" b="1" dirty="0"/>
              <a:t> </a:t>
            </a:r>
          </a:p>
          <a:p>
            <a:pPr algn="ctr"/>
            <a:r>
              <a:rPr lang="en-US" sz="1050" b="1" dirty="0"/>
              <a:t>User-</a:t>
            </a:r>
            <a:r>
              <a:rPr lang="en-US" sz="1050" b="1" dirty="0" err="1"/>
              <a:t>ul</a:t>
            </a:r>
            <a:r>
              <a:rPr lang="en-US" sz="1050" b="1" dirty="0"/>
              <a:t> in </a:t>
            </a:r>
          </a:p>
          <a:p>
            <a:pPr algn="ctr"/>
            <a:r>
              <a:rPr lang="en-US" sz="1400" b="1" dirty="0" err="1"/>
              <a:t>aplicatie</a:t>
            </a:r>
            <a:endParaRPr lang="de-DE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185" y="1038162"/>
            <a:ext cx="79795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Stabileste</a:t>
            </a:r>
            <a:r>
              <a:rPr lang="en-US" sz="1050" b="1" dirty="0"/>
              <a:t> data </a:t>
            </a:r>
            <a:r>
              <a:rPr lang="en-US" sz="1050" b="1" dirty="0" err="1"/>
              <a:t>inceperii</a:t>
            </a:r>
            <a:r>
              <a:rPr lang="en-US" sz="1050" b="1" dirty="0"/>
              <a:t> </a:t>
            </a:r>
            <a:r>
              <a:rPr lang="en-US" sz="1050" b="1" dirty="0" err="1"/>
              <a:t>activitatii</a:t>
            </a:r>
            <a:r>
              <a:rPr lang="en-US" sz="1050" b="1" dirty="0"/>
              <a:t> cu </a:t>
            </a:r>
            <a:r>
              <a:rPr lang="en-US" sz="1050" b="1" dirty="0" err="1"/>
              <a:t>noul</a:t>
            </a:r>
            <a:r>
              <a:rPr lang="en-US" sz="1050" b="1" dirty="0"/>
              <a:t> </a:t>
            </a:r>
            <a:r>
              <a:rPr lang="en-US" sz="1050" b="1" dirty="0" err="1"/>
              <a:t>angajat</a:t>
            </a:r>
            <a:endParaRPr lang="de-DE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4653" y="4968808"/>
            <a:ext cx="7310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Este de-accord </a:t>
            </a:r>
            <a:r>
              <a:rPr lang="en-US" sz="1050" dirty="0" err="1"/>
              <a:t>sa</a:t>
            </a:r>
            <a:r>
              <a:rPr lang="en-US" sz="1050" dirty="0"/>
              <a:t> fie </a:t>
            </a:r>
            <a:r>
              <a:rPr lang="en-US" sz="1050" dirty="0" smtClean="0"/>
              <a:t>Mate</a:t>
            </a:r>
            <a:endParaRPr lang="de-DE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067327" y="1038162"/>
            <a:ext cx="83442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Parcurge</a:t>
            </a:r>
            <a:r>
              <a:rPr lang="en-US" sz="1050" b="1" dirty="0"/>
              <a:t> </a:t>
            </a:r>
            <a:r>
              <a:rPr lang="en-US" sz="1050" b="1" dirty="0" err="1"/>
              <a:t>si</a:t>
            </a:r>
            <a:r>
              <a:rPr lang="en-US" sz="1050" b="1" dirty="0"/>
              <a:t> </a:t>
            </a:r>
            <a:r>
              <a:rPr lang="en-US" sz="1050" b="1" dirty="0" err="1"/>
              <a:t>implementeaza</a:t>
            </a:r>
            <a:r>
              <a:rPr lang="en-US" sz="1050" b="1" dirty="0"/>
              <a:t> Checklist-</a:t>
            </a:r>
            <a:r>
              <a:rPr lang="en-US" sz="1050" b="1" dirty="0" err="1"/>
              <a:t>ul</a:t>
            </a:r>
            <a:endParaRPr lang="de-DE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0278" y="2273554"/>
            <a:ext cx="12094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Cu 1 </a:t>
            </a:r>
            <a:r>
              <a:rPr lang="en-US" sz="1050" dirty="0" err="1"/>
              <a:t>saptamana</a:t>
            </a:r>
            <a:r>
              <a:rPr lang="en-US" sz="1050" dirty="0"/>
              <a:t> </a:t>
            </a:r>
            <a:r>
              <a:rPr lang="en-US" sz="1050" dirty="0" err="1"/>
              <a:t>inainte</a:t>
            </a:r>
            <a:r>
              <a:rPr lang="en-US" sz="1050" dirty="0"/>
              <a:t> </a:t>
            </a:r>
            <a:r>
              <a:rPr lang="en-US" sz="1050" dirty="0" err="1"/>
              <a:t>trimite</a:t>
            </a:r>
            <a:r>
              <a:rPr lang="en-US" sz="1050" dirty="0"/>
              <a:t> mail-</a:t>
            </a:r>
            <a:r>
              <a:rPr lang="en-US" sz="1050" dirty="0" err="1"/>
              <a:t>ul</a:t>
            </a:r>
            <a:r>
              <a:rPr lang="en-US" sz="1050" dirty="0"/>
              <a:t> </a:t>
            </a:r>
            <a:r>
              <a:rPr lang="en-US" sz="1050" dirty="0" err="1"/>
              <a:t>informatiile</a:t>
            </a:r>
            <a:r>
              <a:rPr lang="en-US" sz="1050" dirty="0"/>
              <a:t> legate de prima </a:t>
            </a:r>
            <a:r>
              <a:rPr lang="en-US" sz="1050" dirty="0" err="1"/>
              <a:t>zi</a:t>
            </a:r>
            <a:endParaRPr lang="de-DE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130278" y="3663927"/>
            <a:ext cx="941966" cy="90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Primeste</a:t>
            </a:r>
            <a:r>
              <a:rPr lang="en-US" sz="1050" dirty="0"/>
              <a:t> mail-</a:t>
            </a:r>
            <a:r>
              <a:rPr lang="en-US" sz="1050" dirty="0" err="1"/>
              <a:t>ul</a:t>
            </a:r>
            <a:r>
              <a:rPr lang="en-US" sz="1050" dirty="0"/>
              <a:t> cu </a:t>
            </a:r>
            <a:r>
              <a:rPr lang="en-US" sz="1050" dirty="0" err="1"/>
              <a:t>datele</a:t>
            </a:r>
            <a:r>
              <a:rPr lang="en-US" sz="1050" dirty="0"/>
              <a:t> legate de prima </a:t>
            </a:r>
            <a:r>
              <a:rPr lang="en-US" sz="1050" dirty="0" err="1"/>
              <a:t>zi</a:t>
            </a:r>
            <a:endParaRPr lang="de-DE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2128298" y="4985435"/>
            <a:ext cx="9560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Il </a:t>
            </a:r>
            <a:r>
              <a:rPr lang="en-US" sz="1050" dirty="0" err="1"/>
              <a:t>intampina</a:t>
            </a:r>
            <a:r>
              <a:rPr lang="en-US" sz="1050" dirty="0"/>
              <a:t> </a:t>
            </a:r>
            <a:r>
              <a:rPr lang="en-US" sz="1050" dirty="0" err="1"/>
              <a:t>pe</a:t>
            </a:r>
            <a:r>
              <a:rPr lang="en-US" sz="1050" dirty="0"/>
              <a:t> </a:t>
            </a:r>
            <a:r>
              <a:rPr lang="en-US" sz="1050" dirty="0" err="1"/>
              <a:t>noul</a:t>
            </a:r>
            <a:r>
              <a:rPr lang="en-US" sz="1050" dirty="0"/>
              <a:t> </a:t>
            </a:r>
            <a:r>
              <a:rPr lang="en-US" sz="1050" dirty="0" err="1"/>
              <a:t>angajat</a:t>
            </a:r>
            <a:r>
              <a:rPr lang="en-US" sz="1050" dirty="0"/>
              <a:t> in prima </a:t>
            </a:r>
            <a:r>
              <a:rPr lang="en-US" sz="1050" dirty="0" err="1"/>
              <a:t>zi</a:t>
            </a:r>
            <a:endParaRPr lang="de-DE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374478" y="5077696"/>
            <a:ext cx="73101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Mate </a:t>
            </a:r>
            <a:r>
              <a:rPr lang="en-US" sz="1050" dirty="0"/>
              <a:t>ii </a:t>
            </a:r>
            <a:r>
              <a:rPr lang="en-US" sz="1050" dirty="0" err="1"/>
              <a:t>arata</a:t>
            </a:r>
            <a:r>
              <a:rPr lang="en-US" sz="1050" dirty="0"/>
              <a:t> </a:t>
            </a:r>
            <a:r>
              <a:rPr lang="en-US" sz="1050" dirty="0" err="1"/>
              <a:t>aplicatia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236161" y="3804962"/>
            <a:ext cx="81266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Parcurge</a:t>
            </a:r>
            <a:r>
              <a:rPr lang="en-US" sz="1050" dirty="0"/>
              <a:t> </a:t>
            </a:r>
            <a:r>
              <a:rPr lang="en-US" sz="1050" dirty="0" err="1"/>
              <a:t>tutorialele</a:t>
            </a:r>
            <a:r>
              <a:rPr lang="en-US" sz="1050" dirty="0"/>
              <a:t> din App</a:t>
            </a:r>
            <a:endParaRPr lang="de-DE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178939" y="3804962"/>
            <a:ext cx="73101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Poate</a:t>
            </a:r>
            <a:r>
              <a:rPr lang="en-US" sz="1050" dirty="0"/>
              <a:t> </a:t>
            </a:r>
            <a:r>
              <a:rPr lang="en-US" sz="1050" dirty="0" err="1"/>
              <a:t>crea</a:t>
            </a:r>
            <a:r>
              <a:rPr lang="en-US" sz="1050" dirty="0"/>
              <a:t> un event</a:t>
            </a:r>
            <a:endParaRPr lang="de-DE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999190" y="3726556"/>
            <a:ext cx="7310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 </a:t>
            </a:r>
            <a:r>
              <a:rPr lang="en-US" sz="1050" dirty="0" err="1"/>
              <a:t>poate</a:t>
            </a:r>
            <a:r>
              <a:rPr lang="en-US" sz="1050" dirty="0"/>
              <a:t> inscribe la un event</a:t>
            </a:r>
            <a:endParaRPr lang="de-DE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949241" y="3763104"/>
            <a:ext cx="73101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Poate</a:t>
            </a:r>
            <a:r>
              <a:rPr lang="en-US" sz="1050" dirty="0"/>
              <a:t> </a:t>
            </a:r>
            <a:r>
              <a:rPr lang="en-US" sz="1050" dirty="0" err="1"/>
              <a:t>adauga</a:t>
            </a:r>
            <a:r>
              <a:rPr lang="en-US" sz="1050" dirty="0"/>
              <a:t> </a:t>
            </a:r>
            <a:r>
              <a:rPr lang="en-US" sz="1050" dirty="0" err="1"/>
              <a:t>tutoriale</a:t>
            </a:r>
            <a:endParaRPr lang="de-DE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044849" y="1192624"/>
            <a:ext cx="73101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Poate</a:t>
            </a:r>
            <a:r>
              <a:rPr lang="en-US" sz="1050" b="1" dirty="0"/>
              <a:t> </a:t>
            </a:r>
            <a:r>
              <a:rPr lang="en-US" sz="1050" b="1" dirty="0" err="1"/>
              <a:t>asigna</a:t>
            </a:r>
            <a:r>
              <a:rPr lang="en-US" sz="1050" b="1" dirty="0"/>
              <a:t> </a:t>
            </a:r>
            <a:r>
              <a:rPr lang="en-US" sz="1050" b="1" dirty="0" err="1"/>
              <a:t>tutoriale</a:t>
            </a:r>
            <a:endParaRPr lang="de-DE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99191" y="1280537"/>
            <a:ext cx="731018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Aproba</a:t>
            </a:r>
            <a:r>
              <a:rPr lang="en-US" sz="1050" b="1" dirty="0"/>
              <a:t> </a:t>
            </a:r>
            <a:r>
              <a:rPr lang="en-US" sz="1050" b="1" dirty="0" err="1"/>
              <a:t>tutoriale</a:t>
            </a:r>
            <a:endParaRPr lang="de-DE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49242" y="1280537"/>
            <a:ext cx="73101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Aproba</a:t>
            </a:r>
            <a:r>
              <a:rPr lang="en-US" sz="1050" b="1" dirty="0"/>
              <a:t> event-</a:t>
            </a:r>
            <a:r>
              <a:rPr lang="en-US" sz="1050" b="1" dirty="0" err="1"/>
              <a:t>uri</a:t>
            </a:r>
            <a:endParaRPr lang="de-DE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07653" y="2285526"/>
            <a:ext cx="963407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Dupa</a:t>
            </a:r>
            <a:r>
              <a:rPr lang="en-US" sz="1050" dirty="0"/>
              <a:t> 3 </a:t>
            </a:r>
            <a:r>
              <a:rPr lang="en-US" sz="1050" dirty="0" err="1"/>
              <a:t>luni</a:t>
            </a:r>
            <a:r>
              <a:rPr lang="en-US" sz="1050" dirty="0"/>
              <a:t> </a:t>
            </a:r>
            <a:r>
              <a:rPr lang="en-US" sz="1050" dirty="0" err="1"/>
              <a:t>sterge</a:t>
            </a:r>
            <a:r>
              <a:rPr lang="en-US" sz="1050" dirty="0"/>
              <a:t> Checklist-</a:t>
            </a:r>
            <a:r>
              <a:rPr lang="en-US" sz="1050" dirty="0" err="1"/>
              <a:t>urile</a:t>
            </a:r>
            <a:r>
              <a:rPr lang="en-US" sz="1050" dirty="0"/>
              <a:t> Leiter-</a:t>
            </a:r>
            <a:r>
              <a:rPr lang="en-US" sz="1050" dirty="0" err="1"/>
              <a:t>ului</a:t>
            </a:r>
            <a:r>
              <a:rPr lang="en-US" sz="1050" dirty="0"/>
              <a:t> </a:t>
            </a:r>
            <a:r>
              <a:rPr lang="en-US" sz="1050" dirty="0" err="1"/>
              <a:t>si</a:t>
            </a:r>
            <a:r>
              <a:rPr lang="en-US" sz="1050" dirty="0"/>
              <a:t> Buddy-</a:t>
            </a:r>
            <a:r>
              <a:rPr lang="en-US" sz="1050" dirty="0" err="1"/>
              <a:t>ului</a:t>
            </a:r>
            <a:endParaRPr lang="de-DE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3623470" y="2321808"/>
            <a:ext cx="1110939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Dupa</a:t>
            </a:r>
            <a:r>
              <a:rPr lang="en-US" sz="1050" dirty="0"/>
              <a:t> 3 </a:t>
            </a:r>
            <a:r>
              <a:rPr lang="en-US" sz="1050" dirty="0" err="1"/>
              <a:t>luni</a:t>
            </a:r>
            <a:r>
              <a:rPr lang="en-US" sz="1050" dirty="0"/>
              <a:t> </a:t>
            </a:r>
            <a:r>
              <a:rPr lang="en-US" sz="1050" dirty="0" err="1"/>
              <a:t>muta</a:t>
            </a:r>
            <a:r>
              <a:rPr lang="en-US" sz="1050" dirty="0"/>
              <a:t> </a:t>
            </a:r>
            <a:r>
              <a:rPr lang="en-US" sz="1050" dirty="0" err="1"/>
              <a:t>angajatul</a:t>
            </a:r>
            <a:r>
              <a:rPr lang="en-US" sz="1050" dirty="0"/>
              <a:t> din “New Employee” in “</a:t>
            </a:r>
            <a:r>
              <a:rPr lang="en-US" sz="1050" dirty="0" err="1"/>
              <a:t>Departament</a:t>
            </a:r>
            <a:r>
              <a:rPr lang="en-US" sz="1050" dirty="0"/>
              <a:t>”</a:t>
            </a:r>
            <a:endParaRPr lang="de-DE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4999190" y="2321808"/>
            <a:ext cx="731018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Sterge</a:t>
            </a:r>
            <a:r>
              <a:rPr lang="en-US" sz="1050" dirty="0"/>
              <a:t> user-</a:t>
            </a:r>
            <a:r>
              <a:rPr lang="en-US" sz="1050" dirty="0" err="1"/>
              <a:t>ul</a:t>
            </a:r>
            <a:r>
              <a:rPr lang="en-US" sz="1050" dirty="0"/>
              <a:t> </a:t>
            </a:r>
            <a:r>
              <a:rPr lang="en-US" sz="1050" dirty="0" err="1"/>
              <a:t>cand</a:t>
            </a:r>
            <a:r>
              <a:rPr lang="en-US" sz="1050" dirty="0"/>
              <a:t> </a:t>
            </a:r>
            <a:r>
              <a:rPr lang="en-US" sz="1050" dirty="0" err="1"/>
              <a:t>pleca</a:t>
            </a:r>
            <a:r>
              <a:rPr lang="en-US" sz="1050" dirty="0"/>
              <a:t> </a:t>
            </a:r>
            <a:r>
              <a:rPr lang="en-US" sz="1050" dirty="0" err="1"/>
              <a:t>cineva</a:t>
            </a:r>
            <a:endParaRPr lang="de-DE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838" y="3645765"/>
            <a:ext cx="811631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Isi </a:t>
            </a:r>
            <a:r>
              <a:rPr lang="en-US" sz="1050" dirty="0" err="1"/>
              <a:t>schimba</a:t>
            </a:r>
            <a:r>
              <a:rPr lang="en-US" sz="1050" dirty="0"/>
              <a:t> </a:t>
            </a:r>
            <a:r>
              <a:rPr lang="en-US" sz="1050" dirty="0" err="1"/>
              <a:t>parola</a:t>
            </a:r>
            <a:r>
              <a:rPr lang="en-US" sz="1050" dirty="0"/>
              <a:t> la prima </a:t>
            </a:r>
            <a:r>
              <a:rPr lang="en-US" sz="1050" dirty="0" err="1"/>
              <a:t>logare</a:t>
            </a:r>
            <a:endParaRPr lang="de-DE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236161" y="5094071"/>
            <a:ext cx="101655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Parcurge</a:t>
            </a:r>
            <a:r>
              <a:rPr lang="en-US" sz="1050" dirty="0"/>
              <a:t> </a:t>
            </a:r>
            <a:r>
              <a:rPr lang="en-US" sz="1050" dirty="0" err="1"/>
              <a:t>si</a:t>
            </a:r>
            <a:r>
              <a:rPr lang="en-US" sz="1050" dirty="0"/>
              <a:t> </a:t>
            </a:r>
            <a:r>
              <a:rPr lang="en-US" sz="1050" dirty="0" err="1"/>
              <a:t>implementeaza</a:t>
            </a:r>
            <a:r>
              <a:rPr lang="en-US" sz="1050" dirty="0"/>
              <a:t> Checklist-</a:t>
            </a:r>
            <a:r>
              <a:rPr lang="en-US" sz="1050" dirty="0" err="1"/>
              <a:t>ul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2978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Necessities.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Licenta Intellij</a:t>
            </a:r>
          </a:p>
          <a:p>
            <a:r>
              <a:rPr lang="de-DE" dirty="0"/>
              <a:t>Suport pentru implementarea Spring Security</a:t>
            </a:r>
          </a:p>
          <a:p>
            <a:r>
              <a:rPr lang="de-DE" dirty="0"/>
              <a:t>Spatiu stocare - </a:t>
            </a:r>
            <a:r>
              <a:rPr lang="de-DE" dirty="0" smtClean="0"/>
              <a:t>Cloud</a:t>
            </a:r>
            <a:endParaRPr lang="de-DE" dirty="0"/>
          </a:p>
          <a:p>
            <a:r>
              <a:rPr lang="de-DE" dirty="0"/>
              <a:t>Git - repository privat</a:t>
            </a:r>
          </a:p>
          <a:p>
            <a:r>
              <a:rPr lang="de-DE" dirty="0"/>
              <a:t>Code review (Angular + Java)</a:t>
            </a:r>
          </a:p>
          <a:p>
            <a:r>
              <a:rPr lang="de-DE" dirty="0"/>
              <a:t>Task-uri </a:t>
            </a:r>
            <a:r>
              <a:rPr lang="de-DE" dirty="0" err="1"/>
              <a:t>bine</a:t>
            </a:r>
            <a:r>
              <a:rPr lang="de-DE"/>
              <a:t> </a:t>
            </a:r>
            <a:r>
              <a:rPr lang="de-DE" smtClean="0"/>
              <a:t>definite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734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50124576"/>
              </p:ext>
            </p:extLst>
          </p:nvPr>
        </p:nvGraphicFramePr>
        <p:xfrm>
          <a:off x="349737" y="1124744"/>
          <a:ext cx="858825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first login, the user is showed a popup in order to change the password.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650965"/>
            <a:ext cx="3977919" cy="2481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38" y="2650965"/>
            <a:ext cx="3750992" cy="2557820"/>
          </a:xfrm>
          <a:prstGeom prst="rect">
            <a:avLst/>
          </a:prstGeom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login and logout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0"/>
          </p:nvPr>
        </p:nvSpPr>
        <p:spPr bwMode="auto">
          <a:xfrm>
            <a:off x="376238" y="6356350"/>
            <a:ext cx="7075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EasyOnboarder</a:t>
            </a:r>
            <a:r>
              <a:rPr lang="de-DE" dirty="0" smtClean="0">
                <a:solidFill>
                  <a:schemeClr val="bg1"/>
                </a:solidFill>
              </a:rPr>
              <a:t> | 10.08.2018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logout by pressing the </a:t>
            </a:r>
            <a:r>
              <a:rPr lang="en-US" b="1" dirty="0" smtClean="0"/>
              <a:t>Log out </a:t>
            </a:r>
            <a:r>
              <a:rPr lang="en-US" dirty="0" smtClean="0"/>
              <a:t>button in the menu 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4779836" cy="1136015"/>
          </a:xfrm>
          <a:prstGeom prst="rect">
            <a:avLst/>
          </a:prstGeom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login and logout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0"/>
          </p:nvPr>
        </p:nvSpPr>
        <p:spPr bwMode="auto">
          <a:xfrm>
            <a:off x="376238" y="6356350"/>
            <a:ext cx="7075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EasyOnboarder</a:t>
            </a:r>
            <a:r>
              <a:rPr lang="de-DE" dirty="0" smtClean="0">
                <a:solidFill>
                  <a:schemeClr val="bg1"/>
                </a:solidFill>
              </a:rPr>
              <a:t> | 10.08.2018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5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organized way to keep track of all the employees in .</a:t>
            </a:r>
            <a:r>
              <a:rPr lang="en-US" dirty="0" err="1" smtClean="0"/>
              <a:t>msg</a:t>
            </a:r>
            <a:r>
              <a:rPr lang="en-US" dirty="0" smtClean="0"/>
              <a:t> Systems.</a:t>
            </a:r>
          </a:p>
          <a:p>
            <a:r>
              <a:rPr lang="en-US" dirty="0" smtClean="0"/>
              <a:t>A user account can be added or deleted.</a:t>
            </a:r>
          </a:p>
          <a:p>
            <a:r>
              <a:rPr lang="en-US" dirty="0" smtClean="0"/>
              <a:t>User management provides a way to see all the new employees in the company</a:t>
            </a:r>
          </a:p>
          <a:p>
            <a:r>
              <a:rPr lang="en-US" dirty="0"/>
              <a:t>A</a:t>
            </a:r>
            <a:r>
              <a:rPr lang="en-US" dirty="0" smtClean="0"/>
              <a:t> list of all the users in the department of the currently logged person is shown.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84984"/>
            <a:ext cx="2664296" cy="2638922"/>
          </a:xfrm>
          <a:prstGeom prst="rect">
            <a:avLst/>
          </a:prstGeom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management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0"/>
          </p:nvPr>
        </p:nvSpPr>
        <p:spPr bwMode="auto">
          <a:xfrm>
            <a:off x="376238" y="6356350"/>
            <a:ext cx="70754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EasyOnboarder</a:t>
            </a:r>
            <a:r>
              <a:rPr lang="de-DE" dirty="0" smtClean="0">
                <a:solidFill>
                  <a:schemeClr val="bg1"/>
                </a:solidFill>
              </a:rPr>
              <a:t> | 10.08.2018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3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2060848"/>
            <a:ext cx="8426450" cy="1512167"/>
          </a:xfrm>
        </p:spPr>
        <p:txBody>
          <a:bodyPr/>
          <a:lstStyle/>
          <a:p>
            <a:r>
              <a:rPr lang="en-US" dirty="0" smtClean="0"/>
              <a:t>In order to add a new user, provide the required information</a:t>
            </a:r>
          </a:p>
          <a:p>
            <a:pPr lvl="1"/>
            <a:r>
              <a:rPr lang="en-US" dirty="0" smtClean="0"/>
              <a:t>First and Last names, the .</a:t>
            </a:r>
            <a:r>
              <a:rPr lang="en-US" dirty="0" err="1" smtClean="0"/>
              <a:t>msg</a:t>
            </a:r>
            <a:r>
              <a:rPr lang="en-US" dirty="0" smtClean="0"/>
              <a:t> and personal Emails, location, </a:t>
            </a:r>
            <a:r>
              <a:rPr lang="en-US" b="1" dirty="0" smtClean="0">
                <a:solidFill>
                  <a:srgbClr val="FF0000"/>
                </a:solidFill>
              </a:rPr>
              <a:t>role</a:t>
            </a:r>
            <a:r>
              <a:rPr lang="en-US" dirty="0" smtClean="0"/>
              <a:t> and starting date are mandatory</a:t>
            </a:r>
          </a:p>
          <a:p>
            <a:pPr lvl="1"/>
            <a:r>
              <a:rPr lang="en-US" dirty="0" smtClean="0"/>
              <a:t>Team, floor of the office, project department and mate are optional and can be added later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Possible roles: </a:t>
            </a:r>
            <a:r>
              <a:rPr lang="en-US" dirty="0" smtClean="0"/>
              <a:t>admin, employee, </a:t>
            </a:r>
            <a:r>
              <a:rPr lang="en-US" dirty="0" err="1" smtClean="0"/>
              <a:t>leiter</a:t>
            </a:r>
            <a:r>
              <a:rPr lang="en-US" dirty="0" smtClean="0"/>
              <a:t>, mate, human resources, content manager.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management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 EasyOnboarder | 10.08.2018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5518A-E7F6-4160-8A31-B5465670486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0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628775"/>
            <a:ext cx="8426450" cy="648097"/>
          </a:xfrm>
        </p:spPr>
        <p:txBody>
          <a:bodyPr/>
          <a:lstStyle/>
          <a:p>
            <a:r>
              <a:rPr lang="en-US" dirty="0" smtClean="0"/>
              <a:t>The user can see a list with all the employees that will come in the near future.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20888"/>
            <a:ext cx="5668290" cy="3786823"/>
          </a:xfrm>
          <a:prstGeom prst="rect">
            <a:avLst/>
          </a:prstGeom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management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6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74650" y="908050"/>
          <a:ext cx="8426450" cy="65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2060848"/>
            <a:ext cx="8426450" cy="2232273"/>
          </a:xfrm>
        </p:spPr>
        <p:txBody>
          <a:bodyPr/>
          <a:lstStyle/>
          <a:p>
            <a:r>
              <a:rPr lang="en-US" dirty="0"/>
              <a:t>The user </a:t>
            </a:r>
            <a:r>
              <a:rPr lang="en-US" dirty="0" smtClean="0"/>
              <a:t>can perform a search by name</a:t>
            </a:r>
          </a:p>
          <a:p>
            <a:r>
              <a:rPr lang="en-US" dirty="0"/>
              <a:t>The </a:t>
            </a:r>
            <a:r>
              <a:rPr lang="en-US" dirty="0" smtClean="0"/>
              <a:t>user can still update the information of the employee</a:t>
            </a:r>
          </a:p>
          <a:p>
            <a:r>
              <a:rPr lang="en-US" dirty="0" smtClean="0"/>
              <a:t>Each user has a checklist attached that is meant to ease the work of the manager; the manager can easily keep track of the things that need to be done before the first day of the employee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76238" y="332581"/>
            <a:ext cx="6194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Arial Bold"/>
                <a:ea typeface="MS PGothic" pitchFamily="34" charset="-128"/>
              </a:rPr>
              <a:t>User management</a:t>
            </a:r>
            <a:endParaRPr lang="de-DE" sz="2400" dirty="0">
              <a:solidFill>
                <a:schemeClr val="accent2"/>
              </a:solidFill>
              <a:latin typeface="Arial Bold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5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rzprofilvorlage Präsentation1 deutsch msgGillardon">
  <a:themeElements>
    <a:clrScheme name="msgGillard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15931"/>
      </a:accent1>
      <a:accent2>
        <a:srgbClr val="6D6E72"/>
      </a:accent2>
      <a:accent3>
        <a:srgbClr val="8E8D79"/>
      </a:accent3>
      <a:accent4>
        <a:srgbClr val="70847F"/>
      </a:accent4>
      <a:accent5>
        <a:srgbClr val="EFE7AC"/>
      </a:accent5>
      <a:accent6>
        <a:srgbClr val="E6E6E6"/>
      </a:accent6>
      <a:hlink>
        <a:srgbClr val="F15931"/>
      </a:hlink>
      <a:folHlink>
        <a:srgbClr val="424242"/>
      </a:folHlink>
    </a:clrScheme>
    <a:fontScheme name="msgGillard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 sz="1200"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</documentManagement>
</p:properties>
</file>

<file path=customXml/itemProps1.xml><?xml version="1.0" encoding="utf-8"?>
<ds:datastoreItem xmlns:ds="http://schemas.openxmlformats.org/officeDocument/2006/customXml" ds:itemID="{CCD2AB2C-649F-4D0A-93DB-816F51F4531E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Kurzprofilvorlage Präsentation1 deutsch msgGillardon</Template>
  <TotalTime>0</TotalTime>
  <Words>1668</Words>
  <Application>Microsoft Office PowerPoint</Application>
  <PresentationFormat>On-screen Show (4:3)</PresentationFormat>
  <Paragraphs>242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MS PGothic</vt:lpstr>
      <vt:lpstr>Arial</vt:lpstr>
      <vt:lpstr>Arial Bold</vt:lpstr>
      <vt:lpstr>Calibri</vt:lpstr>
      <vt:lpstr>Cambria Math</vt:lpstr>
      <vt:lpstr>Wingdings</vt:lpstr>
      <vt:lpstr>Kurzprofilvorlage Präsentation1 deutsch msgGillardon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Necessities.</vt:lpstr>
      <vt:lpstr>PowerPoint Presentation</vt:lpstr>
    </vt:vector>
  </TitlesOfParts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Anne-Marie Emmer</dc:creator>
  <cp:lastModifiedBy>Corina Alb</cp:lastModifiedBy>
  <cp:revision>156</cp:revision>
  <cp:lastPrinted>2016-04-27T10:28:47Z</cp:lastPrinted>
  <dcterms:created xsi:type="dcterms:W3CDTF">2013-04-05T12:28:27Z</dcterms:created>
  <dcterms:modified xsi:type="dcterms:W3CDTF">2018-08-24T06:41:40Z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</Properties>
</file>