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Shape 37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Shape 42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Shape 45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팀 : 짬뽕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: AJOU CLUBS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팀원 : 이소연, 이영준, 나도훈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4.jpg"/><Relationship Id="rId8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Shape 76"/>
          <p:cNvGrpSpPr/>
          <p:nvPr/>
        </p:nvGrpSpPr>
        <p:grpSpPr>
          <a:xfrm>
            <a:off x="1043608" y="-622498"/>
            <a:ext cx="144016" cy="5877272"/>
            <a:chOff x="1043608" y="-2232248"/>
            <a:chExt cx="144016" cy="5877272"/>
          </a:xfrm>
        </p:grpSpPr>
        <p:cxnSp>
          <p:nvCxnSpPr>
            <p:cNvPr id="77" name="Shape 77"/>
            <p:cNvCxnSpPr/>
            <p:nvPr/>
          </p:nvCxnSpPr>
          <p:spPr>
            <a:xfrm>
              <a:off x="1115616" y="-2232248"/>
              <a:ext cx="0" cy="57332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8" name="Shape 78"/>
            <p:cNvSpPr/>
            <p:nvPr/>
          </p:nvSpPr>
          <p:spPr>
            <a:xfrm>
              <a:off x="1043608" y="3501008"/>
              <a:ext cx="144016" cy="14401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Shape 79"/>
          <p:cNvSpPr/>
          <p:nvPr/>
        </p:nvSpPr>
        <p:spPr>
          <a:xfrm>
            <a:off x="1643283" y="5111313"/>
            <a:ext cx="496451" cy="49645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1700178" y="5559269"/>
            <a:ext cx="382661" cy="6867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 rot="5400000">
            <a:off x="1507432" y="5233211"/>
            <a:ext cx="173142" cy="8045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2094602" y="5559269"/>
            <a:ext cx="173142" cy="5950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1700178" y="6262990"/>
            <a:ext cx="173142" cy="5950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1909697" y="6262990"/>
            <a:ext cx="173142" cy="5950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17061" y="0"/>
            <a:ext cx="9144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395536" y="404664"/>
            <a:ext cx="3494293" cy="509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 사용자 인터랙션 시나리오   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Shape 269"/>
          <p:cNvGrpSpPr/>
          <p:nvPr/>
        </p:nvGrpSpPr>
        <p:grpSpPr>
          <a:xfrm rot="10800000">
            <a:off x="4229488" y="5171429"/>
            <a:ext cx="658646" cy="1281906"/>
            <a:chOff x="5843588" y="2001838"/>
            <a:chExt cx="915988" cy="1782763"/>
          </a:xfrm>
        </p:grpSpPr>
        <p:sp>
          <p:nvSpPr>
            <p:cNvPr id="270" name="Shape 270"/>
            <p:cNvSpPr/>
            <p:nvPr/>
          </p:nvSpPr>
          <p:spPr>
            <a:xfrm>
              <a:off x="6115050" y="2284413"/>
              <a:ext cx="369888" cy="2524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6275388" y="2001838"/>
              <a:ext cx="42863" cy="2968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5843588" y="2581276"/>
              <a:ext cx="915988" cy="1203325"/>
            </a:xfrm>
            <a:custGeom>
              <a:pathLst>
                <a:path extrusionOk="0" h="758" w="577">
                  <a:moveTo>
                    <a:pt x="577" y="470"/>
                  </a:moveTo>
                  <a:lnTo>
                    <a:pt x="577" y="456"/>
                  </a:lnTo>
                  <a:lnTo>
                    <a:pt x="574" y="437"/>
                  </a:lnTo>
                  <a:lnTo>
                    <a:pt x="569" y="413"/>
                  </a:lnTo>
                  <a:lnTo>
                    <a:pt x="561" y="385"/>
                  </a:lnTo>
                  <a:lnTo>
                    <a:pt x="547" y="354"/>
                  </a:lnTo>
                  <a:lnTo>
                    <a:pt x="529" y="319"/>
                  </a:lnTo>
                  <a:lnTo>
                    <a:pt x="503" y="284"/>
                  </a:lnTo>
                  <a:lnTo>
                    <a:pt x="471" y="248"/>
                  </a:lnTo>
                  <a:lnTo>
                    <a:pt x="448" y="225"/>
                  </a:lnTo>
                  <a:lnTo>
                    <a:pt x="427" y="202"/>
                  </a:lnTo>
                  <a:lnTo>
                    <a:pt x="409" y="177"/>
                  </a:lnTo>
                  <a:lnTo>
                    <a:pt x="393" y="151"/>
                  </a:lnTo>
                  <a:lnTo>
                    <a:pt x="382" y="124"/>
                  </a:lnTo>
                  <a:lnTo>
                    <a:pt x="374" y="92"/>
                  </a:lnTo>
                  <a:lnTo>
                    <a:pt x="370" y="57"/>
                  </a:lnTo>
                  <a:lnTo>
                    <a:pt x="370" y="16"/>
                  </a:lnTo>
                  <a:lnTo>
                    <a:pt x="370" y="0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08" y="57"/>
                  </a:lnTo>
                  <a:lnTo>
                    <a:pt x="204" y="92"/>
                  </a:lnTo>
                  <a:lnTo>
                    <a:pt x="196" y="124"/>
                  </a:lnTo>
                  <a:lnTo>
                    <a:pt x="184" y="151"/>
                  </a:lnTo>
                  <a:lnTo>
                    <a:pt x="169" y="177"/>
                  </a:lnTo>
                  <a:lnTo>
                    <a:pt x="151" y="202"/>
                  </a:lnTo>
                  <a:lnTo>
                    <a:pt x="129" y="225"/>
                  </a:lnTo>
                  <a:lnTo>
                    <a:pt x="106" y="248"/>
                  </a:lnTo>
                  <a:lnTo>
                    <a:pt x="73" y="284"/>
                  </a:lnTo>
                  <a:lnTo>
                    <a:pt x="48" y="319"/>
                  </a:lnTo>
                  <a:lnTo>
                    <a:pt x="30" y="354"/>
                  </a:lnTo>
                  <a:lnTo>
                    <a:pt x="17" y="385"/>
                  </a:lnTo>
                  <a:lnTo>
                    <a:pt x="8" y="413"/>
                  </a:lnTo>
                  <a:lnTo>
                    <a:pt x="2" y="437"/>
                  </a:lnTo>
                  <a:lnTo>
                    <a:pt x="0" y="456"/>
                  </a:lnTo>
                  <a:lnTo>
                    <a:pt x="0" y="470"/>
                  </a:lnTo>
                  <a:lnTo>
                    <a:pt x="1" y="499"/>
                  </a:lnTo>
                  <a:lnTo>
                    <a:pt x="5" y="527"/>
                  </a:lnTo>
                  <a:lnTo>
                    <a:pt x="13" y="554"/>
                  </a:lnTo>
                  <a:lnTo>
                    <a:pt x="22" y="580"/>
                  </a:lnTo>
                  <a:lnTo>
                    <a:pt x="35" y="604"/>
                  </a:lnTo>
                  <a:lnTo>
                    <a:pt x="49" y="629"/>
                  </a:lnTo>
                  <a:lnTo>
                    <a:pt x="66" y="652"/>
                  </a:lnTo>
                  <a:lnTo>
                    <a:pt x="85" y="673"/>
                  </a:lnTo>
                  <a:lnTo>
                    <a:pt x="106" y="692"/>
                  </a:lnTo>
                  <a:lnTo>
                    <a:pt x="129" y="709"/>
                  </a:lnTo>
                  <a:lnTo>
                    <a:pt x="152" y="723"/>
                  </a:lnTo>
                  <a:lnTo>
                    <a:pt x="178" y="735"/>
                  </a:lnTo>
                  <a:lnTo>
                    <a:pt x="205" y="745"/>
                  </a:lnTo>
                  <a:lnTo>
                    <a:pt x="232" y="752"/>
                  </a:lnTo>
                  <a:lnTo>
                    <a:pt x="261" y="757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320" y="757"/>
                  </a:lnTo>
                  <a:lnTo>
                    <a:pt x="347" y="752"/>
                  </a:lnTo>
                  <a:lnTo>
                    <a:pt x="374" y="745"/>
                  </a:lnTo>
                  <a:lnTo>
                    <a:pt x="400" y="735"/>
                  </a:lnTo>
                  <a:lnTo>
                    <a:pt x="424" y="723"/>
                  </a:lnTo>
                  <a:lnTo>
                    <a:pt x="449" y="709"/>
                  </a:lnTo>
                  <a:lnTo>
                    <a:pt x="471" y="692"/>
                  </a:lnTo>
                  <a:lnTo>
                    <a:pt x="492" y="673"/>
                  </a:lnTo>
                  <a:lnTo>
                    <a:pt x="511" y="652"/>
                  </a:lnTo>
                  <a:lnTo>
                    <a:pt x="528" y="629"/>
                  </a:lnTo>
                  <a:lnTo>
                    <a:pt x="542" y="604"/>
                  </a:lnTo>
                  <a:lnTo>
                    <a:pt x="555" y="580"/>
                  </a:lnTo>
                  <a:lnTo>
                    <a:pt x="564" y="554"/>
                  </a:lnTo>
                  <a:lnTo>
                    <a:pt x="572" y="527"/>
                  </a:lnTo>
                  <a:lnTo>
                    <a:pt x="575" y="499"/>
                  </a:lnTo>
                  <a:lnTo>
                    <a:pt x="577" y="4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5892800" y="2628901"/>
              <a:ext cx="817563" cy="1106488"/>
            </a:xfrm>
            <a:custGeom>
              <a:pathLst>
                <a:path extrusionOk="0" h="697" w="515">
                  <a:moveTo>
                    <a:pt x="259" y="697"/>
                  </a:moveTo>
                  <a:lnTo>
                    <a:pt x="233" y="696"/>
                  </a:lnTo>
                  <a:lnTo>
                    <a:pt x="208" y="692"/>
                  </a:lnTo>
                  <a:lnTo>
                    <a:pt x="183" y="685"/>
                  </a:lnTo>
                  <a:lnTo>
                    <a:pt x="159" y="678"/>
                  </a:lnTo>
                  <a:lnTo>
                    <a:pt x="135" y="667"/>
                  </a:lnTo>
                  <a:lnTo>
                    <a:pt x="115" y="654"/>
                  </a:lnTo>
                  <a:lnTo>
                    <a:pt x="94" y="639"/>
                  </a:lnTo>
                  <a:lnTo>
                    <a:pt x="75" y="622"/>
                  </a:lnTo>
                  <a:lnTo>
                    <a:pt x="58" y="603"/>
                  </a:lnTo>
                  <a:lnTo>
                    <a:pt x="42" y="582"/>
                  </a:lnTo>
                  <a:lnTo>
                    <a:pt x="30" y="561"/>
                  </a:lnTo>
                  <a:lnTo>
                    <a:pt x="19" y="538"/>
                  </a:lnTo>
                  <a:lnTo>
                    <a:pt x="11" y="515"/>
                  </a:lnTo>
                  <a:lnTo>
                    <a:pt x="5" y="490"/>
                  </a:lnTo>
                  <a:lnTo>
                    <a:pt x="1" y="466"/>
                  </a:lnTo>
                  <a:lnTo>
                    <a:pt x="0" y="440"/>
                  </a:lnTo>
                  <a:lnTo>
                    <a:pt x="0" y="427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4" y="363"/>
                  </a:lnTo>
                  <a:lnTo>
                    <a:pt x="27" y="336"/>
                  </a:lnTo>
                  <a:lnTo>
                    <a:pt x="44" y="305"/>
                  </a:lnTo>
                  <a:lnTo>
                    <a:pt x="67" y="272"/>
                  </a:lnTo>
                  <a:lnTo>
                    <a:pt x="97" y="240"/>
                  </a:lnTo>
                  <a:lnTo>
                    <a:pt x="120" y="216"/>
                  </a:lnTo>
                  <a:lnTo>
                    <a:pt x="142" y="191"/>
                  </a:lnTo>
                  <a:lnTo>
                    <a:pt x="161" y="166"/>
                  </a:lnTo>
                  <a:lnTo>
                    <a:pt x="178" y="139"/>
                  </a:lnTo>
                  <a:lnTo>
                    <a:pt x="191" y="111"/>
                  </a:lnTo>
                  <a:lnTo>
                    <a:pt x="201" y="79"/>
                  </a:lnTo>
                  <a:lnTo>
                    <a:pt x="206" y="41"/>
                  </a:lnTo>
                  <a:lnTo>
                    <a:pt x="208" y="0"/>
                  </a:lnTo>
                  <a:lnTo>
                    <a:pt x="308" y="0"/>
                  </a:lnTo>
                  <a:lnTo>
                    <a:pt x="310" y="41"/>
                  </a:lnTo>
                  <a:lnTo>
                    <a:pt x="315" y="79"/>
                  </a:lnTo>
                  <a:lnTo>
                    <a:pt x="325" y="111"/>
                  </a:lnTo>
                  <a:lnTo>
                    <a:pt x="338" y="139"/>
                  </a:lnTo>
                  <a:lnTo>
                    <a:pt x="355" y="166"/>
                  </a:lnTo>
                  <a:lnTo>
                    <a:pt x="373" y="191"/>
                  </a:lnTo>
                  <a:lnTo>
                    <a:pt x="395" y="216"/>
                  </a:lnTo>
                  <a:lnTo>
                    <a:pt x="418" y="240"/>
                  </a:lnTo>
                  <a:lnTo>
                    <a:pt x="448" y="272"/>
                  </a:lnTo>
                  <a:lnTo>
                    <a:pt x="471" y="305"/>
                  </a:lnTo>
                  <a:lnTo>
                    <a:pt x="488" y="336"/>
                  </a:lnTo>
                  <a:lnTo>
                    <a:pt x="501" y="363"/>
                  </a:lnTo>
                  <a:lnTo>
                    <a:pt x="508" y="388"/>
                  </a:lnTo>
                  <a:lnTo>
                    <a:pt x="512" y="410"/>
                  </a:lnTo>
                  <a:lnTo>
                    <a:pt x="515" y="427"/>
                  </a:lnTo>
                  <a:lnTo>
                    <a:pt x="515" y="440"/>
                  </a:lnTo>
                  <a:lnTo>
                    <a:pt x="513" y="466"/>
                  </a:lnTo>
                  <a:lnTo>
                    <a:pt x="510" y="492"/>
                  </a:lnTo>
                  <a:lnTo>
                    <a:pt x="503" y="516"/>
                  </a:lnTo>
                  <a:lnTo>
                    <a:pt x="495" y="540"/>
                  </a:lnTo>
                  <a:lnTo>
                    <a:pt x="484" y="561"/>
                  </a:lnTo>
                  <a:lnTo>
                    <a:pt x="471" y="583"/>
                  </a:lnTo>
                  <a:lnTo>
                    <a:pt x="457" y="603"/>
                  </a:lnTo>
                  <a:lnTo>
                    <a:pt x="440" y="621"/>
                  </a:lnTo>
                  <a:lnTo>
                    <a:pt x="422" y="638"/>
                  </a:lnTo>
                  <a:lnTo>
                    <a:pt x="402" y="653"/>
                  </a:lnTo>
                  <a:lnTo>
                    <a:pt x="382" y="666"/>
                  </a:lnTo>
                  <a:lnTo>
                    <a:pt x="359" y="676"/>
                  </a:lnTo>
                  <a:lnTo>
                    <a:pt x="335" y="685"/>
                  </a:lnTo>
                  <a:lnTo>
                    <a:pt x="311" y="692"/>
                  </a:lnTo>
                  <a:lnTo>
                    <a:pt x="285" y="696"/>
                  </a:lnTo>
                  <a:lnTo>
                    <a:pt x="259" y="6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6210300" y="3233738"/>
              <a:ext cx="98425" cy="100013"/>
            </a:xfrm>
            <a:custGeom>
              <a:pathLst>
                <a:path extrusionOk="0" h="63" w="62">
                  <a:moveTo>
                    <a:pt x="4" y="20"/>
                  </a:moveTo>
                  <a:lnTo>
                    <a:pt x="6" y="15"/>
                  </a:lnTo>
                  <a:lnTo>
                    <a:pt x="10" y="10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2" y="22"/>
                  </a:lnTo>
                  <a:lnTo>
                    <a:pt x="62" y="29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3" y="49"/>
                  </a:lnTo>
                  <a:lnTo>
                    <a:pt x="48" y="54"/>
                  </a:lnTo>
                  <a:lnTo>
                    <a:pt x="41" y="58"/>
                  </a:lnTo>
                  <a:lnTo>
                    <a:pt x="35" y="60"/>
                  </a:lnTo>
                  <a:lnTo>
                    <a:pt x="27" y="63"/>
                  </a:lnTo>
                  <a:lnTo>
                    <a:pt x="22" y="63"/>
                  </a:lnTo>
                  <a:lnTo>
                    <a:pt x="15" y="63"/>
                  </a:lnTo>
                  <a:lnTo>
                    <a:pt x="9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6210300" y="2212976"/>
              <a:ext cx="176213" cy="1079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Shape 276"/>
          <p:cNvGrpSpPr/>
          <p:nvPr/>
        </p:nvGrpSpPr>
        <p:grpSpPr>
          <a:xfrm>
            <a:off x="1206697" y="1529807"/>
            <a:ext cx="1871970" cy="1871970"/>
            <a:chOff x="2473494" y="1483529"/>
            <a:chExt cx="4177481" cy="4177481"/>
          </a:xfrm>
        </p:grpSpPr>
        <p:sp>
          <p:nvSpPr>
            <p:cNvPr id="277" name="Shape 277"/>
            <p:cNvSpPr/>
            <p:nvPr/>
          </p:nvSpPr>
          <p:spPr>
            <a:xfrm>
              <a:off x="2618019" y="1625009"/>
              <a:ext cx="3888432" cy="3888432"/>
            </a:xfrm>
            <a:prstGeom prst="ellipse">
              <a:avLst/>
            </a:prstGeom>
            <a:solidFill>
              <a:schemeClr val="lt1">
                <a:alpha val="36078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2473494" y="1483529"/>
              <a:ext cx="4177481" cy="4177481"/>
            </a:xfrm>
            <a:prstGeom prst="ellipse">
              <a:avLst/>
            </a:prstGeom>
            <a:solidFill>
              <a:schemeClr val="lt1">
                <a:alpha val="36078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앱 가입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Shape 279"/>
          <p:cNvSpPr/>
          <p:nvPr/>
        </p:nvSpPr>
        <p:spPr>
          <a:xfrm>
            <a:off x="395536" y="3826104"/>
            <a:ext cx="3779983" cy="10613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이름, Email, password를 입력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아주대 학생 메일 인증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가입 완료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스크린샷이(가) 표시된 사진  매우 높은 신뢰도로 생성된 설명" id="280" name="Shape 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6846" y="1102274"/>
            <a:ext cx="3169236" cy="465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-10906" y="8861"/>
            <a:ext cx="9144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395536" y="404664"/>
            <a:ext cx="3541033" cy="509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 사용자 인터랙션 시나리오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Shape 287"/>
          <p:cNvGrpSpPr/>
          <p:nvPr/>
        </p:nvGrpSpPr>
        <p:grpSpPr>
          <a:xfrm rot="10800000">
            <a:off x="4229488" y="5171429"/>
            <a:ext cx="658646" cy="1281906"/>
            <a:chOff x="5843588" y="2001838"/>
            <a:chExt cx="915988" cy="1782763"/>
          </a:xfrm>
        </p:grpSpPr>
        <p:sp>
          <p:nvSpPr>
            <p:cNvPr id="288" name="Shape 288"/>
            <p:cNvSpPr/>
            <p:nvPr/>
          </p:nvSpPr>
          <p:spPr>
            <a:xfrm>
              <a:off x="6115050" y="2284413"/>
              <a:ext cx="369888" cy="2524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6275388" y="2001838"/>
              <a:ext cx="42863" cy="2968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5843588" y="2581276"/>
              <a:ext cx="915988" cy="1203325"/>
            </a:xfrm>
            <a:custGeom>
              <a:pathLst>
                <a:path extrusionOk="0" h="758" w="577">
                  <a:moveTo>
                    <a:pt x="577" y="470"/>
                  </a:moveTo>
                  <a:lnTo>
                    <a:pt x="577" y="456"/>
                  </a:lnTo>
                  <a:lnTo>
                    <a:pt x="574" y="437"/>
                  </a:lnTo>
                  <a:lnTo>
                    <a:pt x="569" y="413"/>
                  </a:lnTo>
                  <a:lnTo>
                    <a:pt x="561" y="385"/>
                  </a:lnTo>
                  <a:lnTo>
                    <a:pt x="547" y="354"/>
                  </a:lnTo>
                  <a:lnTo>
                    <a:pt x="529" y="319"/>
                  </a:lnTo>
                  <a:lnTo>
                    <a:pt x="503" y="284"/>
                  </a:lnTo>
                  <a:lnTo>
                    <a:pt x="471" y="248"/>
                  </a:lnTo>
                  <a:lnTo>
                    <a:pt x="448" y="225"/>
                  </a:lnTo>
                  <a:lnTo>
                    <a:pt x="427" y="202"/>
                  </a:lnTo>
                  <a:lnTo>
                    <a:pt x="409" y="177"/>
                  </a:lnTo>
                  <a:lnTo>
                    <a:pt x="393" y="151"/>
                  </a:lnTo>
                  <a:lnTo>
                    <a:pt x="382" y="124"/>
                  </a:lnTo>
                  <a:lnTo>
                    <a:pt x="374" y="92"/>
                  </a:lnTo>
                  <a:lnTo>
                    <a:pt x="370" y="57"/>
                  </a:lnTo>
                  <a:lnTo>
                    <a:pt x="370" y="16"/>
                  </a:lnTo>
                  <a:lnTo>
                    <a:pt x="370" y="0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08" y="57"/>
                  </a:lnTo>
                  <a:lnTo>
                    <a:pt x="204" y="92"/>
                  </a:lnTo>
                  <a:lnTo>
                    <a:pt x="196" y="124"/>
                  </a:lnTo>
                  <a:lnTo>
                    <a:pt x="184" y="151"/>
                  </a:lnTo>
                  <a:lnTo>
                    <a:pt x="169" y="177"/>
                  </a:lnTo>
                  <a:lnTo>
                    <a:pt x="151" y="202"/>
                  </a:lnTo>
                  <a:lnTo>
                    <a:pt x="129" y="225"/>
                  </a:lnTo>
                  <a:lnTo>
                    <a:pt x="106" y="248"/>
                  </a:lnTo>
                  <a:lnTo>
                    <a:pt x="73" y="284"/>
                  </a:lnTo>
                  <a:lnTo>
                    <a:pt x="48" y="319"/>
                  </a:lnTo>
                  <a:lnTo>
                    <a:pt x="30" y="354"/>
                  </a:lnTo>
                  <a:lnTo>
                    <a:pt x="17" y="385"/>
                  </a:lnTo>
                  <a:lnTo>
                    <a:pt x="8" y="413"/>
                  </a:lnTo>
                  <a:lnTo>
                    <a:pt x="2" y="437"/>
                  </a:lnTo>
                  <a:lnTo>
                    <a:pt x="0" y="456"/>
                  </a:lnTo>
                  <a:lnTo>
                    <a:pt x="0" y="470"/>
                  </a:lnTo>
                  <a:lnTo>
                    <a:pt x="1" y="499"/>
                  </a:lnTo>
                  <a:lnTo>
                    <a:pt x="5" y="527"/>
                  </a:lnTo>
                  <a:lnTo>
                    <a:pt x="13" y="554"/>
                  </a:lnTo>
                  <a:lnTo>
                    <a:pt x="22" y="580"/>
                  </a:lnTo>
                  <a:lnTo>
                    <a:pt x="35" y="604"/>
                  </a:lnTo>
                  <a:lnTo>
                    <a:pt x="49" y="629"/>
                  </a:lnTo>
                  <a:lnTo>
                    <a:pt x="66" y="652"/>
                  </a:lnTo>
                  <a:lnTo>
                    <a:pt x="85" y="673"/>
                  </a:lnTo>
                  <a:lnTo>
                    <a:pt x="106" y="692"/>
                  </a:lnTo>
                  <a:lnTo>
                    <a:pt x="129" y="709"/>
                  </a:lnTo>
                  <a:lnTo>
                    <a:pt x="152" y="723"/>
                  </a:lnTo>
                  <a:lnTo>
                    <a:pt x="178" y="735"/>
                  </a:lnTo>
                  <a:lnTo>
                    <a:pt x="205" y="745"/>
                  </a:lnTo>
                  <a:lnTo>
                    <a:pt x="232" y="752"/>
                  </a:lnTo>
                  <a:lnTo>
                    <a:pt x="261" y="757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320" y="757"/>
                  </a:lnTo>
                  <a:lnTo>
                    <a:pt x="347" y="752"/>
                  </a:lnTo>
                  <a:lnTo>
                    <a:pt x="374" y="745"/>
                  </a:lnTo>
                  <a:lnTo>
                    <a:pt x="400" y="735"/>
                  </a:lnTo>
                  <a:lnTo>
                    <a:pt x="424" y="723"/>
                  </a:lnTo>
                  <a:lnTo>
                    <a:pt x="449" y="709"/>
                  </a:lnTo>
                  <a:lnTo>
                    <a:pt x="471" y="692"/>
                  </a:lnTo>
                  <a:lnTo>
                    <a:pt x="492" y="673"/>
                  </a:lnTo>
                  <a:lnTo>
                    <a:pt x="511" y="652"/>
                  </a:lnTo>
                  <a:lnTo>
                    <a:pt x="528" y="629"/>
                  </a:lnTo>
                  <a:lnTo>
                    <a:pt x="542" y="604"/>
                  </a:lnTo>
                  <a:lnTo>
                    <a:pt x="555" y="580"/>
                  </a:lnTo>
                  <a:lnTo>
                    <a:pt x="564" y="554"/>
                  </a:lnTo>
                  <a:lnTo>
                    <a:pt x="572" y="527"/>
                  </a:lnTo>
                  <a:lnTo>
                    <a:pt x="575" y="499"/>
                  </a:lnTo>
                  <a:lnTo>
                    <a:pt x="577" y="4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5892800" y="2628901"/>
              <a:ext cx="817563" cy="1106488"/>
            </a:xfrm>
            <a:custGeom>
              <a:pathLst>
                <a:path extrusionOk="0" h="697" w="515">
                  <a:moveTo>
                    <a:pt x="259" y="697"/>
                  </a:moveTo>
                  <a:lnTo>
                    <a:pt x="233" y="696"/>
                  </a:lnTo>
                  <a:lnTo>
                    <a:pt x="208" y="692"/>
                  </a:lnTo>
                  <a:lnTo>
                    <a:pt x="183" y="685"/>
                  </a:lnTo>
                  <a:lnTo>
                    <a:pt x="159" y="678"/>
                  </a:lnTo>
                  <a:lnTo>
                    <a:pt x="135" y="667"/>
                  </a:lnTo>
                  <a:lnTo>
                    <a:pt x="115" y="654"/>
                  </a:lnTo>
                  <a:lnTo>
                    <a:pt x="94" y="639"/>
                  </a:lnTo>
                  <a:lnTo>
                    <a:pt x="75" y="622"/>
                  </a:lnTo>
                  <a:lnTo>
                    <a:pt x="58" y="603"/>
                  </a:lnTo>
                  <a:lnTo>
                    <a:pt x="42" y="582"/>
                  </a:lnTo>
                  <a:lnTo>
                    <a:pt x="30" y="561"/>
                  </a:lnTo>
                  <a:lnTo>
                    <a:pt x="19" y="538"/>
                  </a:lnTo>
                  <a:lnTo>
                    <a:pt x="11" y="515"/>
                  </a:lnTo>
                  <a:lnTo>
                    <a:pt x="5" y="490"/>
                  </a:lnTo>
                  <a:lnTo>
                    <a:pt x="1" y="466"/>
                  </a:lnTo>
                  <a:lnTo>
                    <a:pt x="0" y="440"/>
                  </a:lnTo>
                  <a:lnTo>
                    <a:pt x="0" y="427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4" y="363"/>
                  </a:lnTo>
                  <a:lnTo>
                    <a:pt x="27" y="336"/>
                  </a:lnTo>
                  <a:lnTo>
                    <a:pt x="44" y="305"/>
                  </a:lnTo>
                  <a:lnTo>
                    <a:pt x="67" y="272"/>
                  </a:lnTo>
                  <a:lnTo>
                    <a:pt x="97" y="240"/>
                  </a:lnTo>
                  <a:lnTo>
                    <a:pt x="120" y="216"/>
                  </a:lnTo>
                  <a:lnTo>
                    <a:pt x="142" y="191"/>
                  </a:lnTo>
                  <a:lnTo>
                    <a:pt x="161" y="166"/>
                  </a:lnTo>
                  <a:lnTo>
                    <a:pt x="178" y="139"/>
                  </a:lnTo>
                  <a:lnTo>
                    <a:pt x="191" y="111"/>
                  </a:lnTo>
                  <a:lnTo>
                    <a:pt x="201" y="79"/>
                  </a:lnTo>
                  <a:lnTo>
                    <a:pt x="206" y="41"/>
                  </a:lnTo>
                  <a:lnTo>
                    <a:pt x="208" y="0"/>
                  </a:lnTo>
                  <a:lnTo>
                    <a:pt x="308" y="0"/>
                  </a:lnTo>
                  <a:lnTo>
                    <a:pt x="310" y="41"/>
                  </a:lnTo>
                  <a:lnTo>
                    <a:pt x="315" y="79"/>
                  </a:lnTo>
                  <a:lnTo>
                    <a:pt x="325" y="111"/>
                  </a:lnTo>
                  <a:lnTo>
                    <a:pt x="338" y="139"/>
                  </a:lnTo>
                  <a:lnTo>
                    <a:pt x="355" y="166"/>
                  </a:lnTo>
                  <a:lnTo>
                    <a:pt x="373" y="191"/>
                  </a:lnTo>
                  <a:lnTo>
                    <a:pt x="395" y="216"/>
                  </a:lnTo>
                  <a:lnTo>
                    <a:pt x="418" y="240"/>
                  </a:lnTo>
                  <a:lnTo>
                    <a:pt x="448" y="272"/>
                  </a:lnTo>
                  <a:lnTo>
                    <a:pt x="471" y="305"/>
                  </a:lnTo>
                  <a:lnTo>
                    <a:pt x="488" y="336"/>
                  </a:lnTo>
                  <a:lnTo>
                    <a:pt x="501" y="363"/>
                  </a:lnTo>
                  <a:lnTo>
                    <a:pt x="508" y="388"/>
                  </a:lnTo>
                  <a:lnTo>
                    <a:pt x="512" y="410"/>
                  </a:lnTo>
                  <a:lnTo>
                    <a:pt x="515" y="427"/>
                  </a:lnTo>
                  <a:lnTo>
                    <a:pt x="515" y="440"/>
                  </a:lnTo>
                  <a:lnTo>
                    <a:pt x="513" y="466"/>
                  </a:lnTo>
                  <a:lnTo>
                    <a:pt x="510" y="492"/>
                  </a:lnTo>
                  <a:lnTo>
                    <a:pt x="503" y="516"/>
                  </a:lnTo>
                  <a:lnTo>
                    <a:pt x="495" y="540"/>
                  </a:lnTo>
                  <a:lnTo>
                    <a:pt x="484" y="561"/>
                  </a:lnTo>
                  <a:lnTo>
                    <a:pt x="471" y="583"/>
                  </a:lnTo>
                  <a:lnTo>
                    <a:pt x="457" y="603"/>
                  </a:lnTo>
                  <a:lnTo>
                    <a:pt x="440" y="621"/>
                  </a:lnTo>
                  <a:lnTo>
                    <a:pt x="422" y="638"/>
                  </a:lnTo>
                  <a:lnTo>
                    <a:pt x="402" y="653"/>
                  </a:lnTo>
                  <a:lnTo>
                    <a:pt x="382" y="666"/>
                  </a:lnTo>
                  <a:lnTo>
                    <a:pt x="359" y="676"/>
                  </a:lnTo>
                  <a:lnTo>
                    <a:pt x="335" y="685"/>
                  </a:lnTo>
                  <a:lnTo>
                    <a:pt x="311" y="692"/>
                  </a:lnTo>
                  <a:lnTo>
                    <a:pt x="285" y="696"/>
                  </a:lnTo>
                  <a:lnTo>
                    <a:pt x="259" y="6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6210300" y="3233738"/>
              <a:ext cx="98425" cy="100013"/>
            </a:xfrm>
            <a:custGeom>
              <a:pathLst>
                <a:path extrusionOk="0" h="63" w="62">
                  <a:moveTo>
                    <a:pt x="4" y="20"/>
                  </a:moveTo>
                  <a:lnTo>
                    <a:pt x="6" y="15"/>
                  </a:lnTo>
                  <a:lnTo>
                    <a:pt x="10" y="10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2" y="22"/>
                  </a:lnTo>
                  <a:lnTo>
                    <a:pt x="62" y="29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3" y="49"/>
                  </a:lnTo>
                  <a:lnTo>
                    <a:pt x="48" y="54"/>
                  </a:lnTo>
                  <a:lnTo>
                    <a:pt x="41" y="58"/>
                  </a:lnTo>
                  <a:lnTo>
                    <a:pt x="35" y="60"/>
                  </a:lnTo>
                  <a:lnTo>
                    <a:pt x="27" y="63"/>
                  </a:lnTo>
                  <a:lnTo>
                    <a:pt x="22" y="63"/>
                  </a:lnTo>
                  <a:lnTo>
                    <a:pt x="15" y="63"/>
                  </a:lnTo>
                  <a:lnTo>
                    <a:pt x="9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6210300" y="2212976"/>
              <a:ext cx="176213" cy="1079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Shape 294"/>
          <p:cNvGrpSpPr/>
          <p:nvPr/>
        </p:nvGrpSpPr>
        <p:grpSpPr>
          <a:xfrm>
            <a:off x="1230067" y="1309645"/>
            <a:ext cx="1871970" cy="1871970"/>
            <a:chOff x="2473494" y="-839900"/>
            <a:chExt cx="4177482" cy="4177481"/>
          </a:xfrm>
        </p:grpSpPr>
        <p:sp>
          <p:nvSpPr>
            <p:cNvPr id="295" name="Shape 295"/>
            <p:cNvSpPr/>
            <p:nvPr/>
          </p:nvSpPr>
          <p:spPr>
            <a:xfrm>
              <a:off x="2618019" y="-695375"/>
              <a:ext cx="3888432" cy="3888431"/>
            </a:xfrm>
            <a:prstGeom prst="ellipse">
              <a:avLst/>
            </a:prstGeom>
            <a:solidFill>
              <a:schemeClr val="lt1">
                <a:alpha val="36078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2473494" y="-839900"/>
              <a:ext cx="4177482" cy="4177481"/>
            </a:xfrm>
            <a:prstGeom prst="ellipse">
              <a:avLst/>
            </a:prstGeom>
            <a:solidFill>
              <a:schemeClr val="lt1">
                <a:alpha val="36078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2. 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메인 화면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7" name="Shape 297"/>
          <p:cNvSpPr/>
          <p:nvPr/>
        </p:nvSpPr>
        <p:spPr>
          <a:xfrm>
            <a:off x="175601" y="3349244"/>
            <a:ext cx="4089273" cy="57107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동아리 검색 및 실시간 인기 글 확인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스크린샷이(가) 표시된 사진  매우 높은 신뢰도로 생성된 설명"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3059" y="1374408"/>
            <a:ext cx="3115110" cy="455733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/>
          <p:nvPr/>
        </p:nvSpPr>
        <p:spPr>
          <a:xfrm>
            <a:off x="175601" y="4821440"/>
            <a:ext cx="3669916" cy="100956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중앙 동아리 및 소학회를 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각 분류 학과별로 나눠서 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사용자의 기호에 맞게 볼 수 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175601" y="4041657"/>
            <a:ext cx="4936524" cy="65260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동아리 소식 및 광고 배너를 첨부하여 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유저가 이미지를 선택하면 해당 페이지로 이동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-18326" y="0"/>
            <a:ext cx="9144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395536" y="404664"/>
            <a:ext cx="3541033" cy="509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 사용자 인터랙션 시나리오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7" name="Shape 307"/>
          <p:cNvGrpSpPr/>
          <p:nvPr/>
        </p:nvGrpSpPr>
        <p:grpSpPr>
          <a:xfrm rot="10800000">
            <a:off x="4229488" y="5171429"/>
            <a:ext cx="658646" cy="1281906"/>
            <a:chOff x="5843588" y="2001838"/>
            <a:chExt cx="915988" cy="1782763"/>
          </a:xfrm>
        </p:grpSpPr>
        <p:sp>
          <p:nvSpPr>
            <p:cNvPr id="308" name="Shape 308"/>
            <p:cNvSpPr/>
            <p:nvPr/>
          </p:nvSpPr>
          <p:spPr>
            <a:xfrm>
              <a:off x="6115050" y="2284413"/>
              <a:ext cx="369888" cy="2524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275388" y="2001838"/>
              <a:ext cx="42863" cy="2968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5843588" y="2581276"/>
              <a:ext cx="915988" cy="1203325"/>
            </a:xfrm>
            <a:custGeom>
              <a:pathLst>
                <a:path extrusionOk="0" h="758" w="577">
                  <a:moveTo>
                    <a:pt x="577" y="470"/>
                  </a:moveTo>
                  <a:lnTo>
                    <a:pt x="577" y="456"/>
                  </a:lnTo>
                  <a:lnTo>
                    <a:pt x="574" y="437"/>
                  </a:lnTo>
                  <a:lnTo>
                    <a:pt x="569" y="413"/>
                  </a:lnTo>
                  <a:lnTo>
                    <a:pt x="561" y="385"/>
                  </a:lnTo>
                  <a:lnTo>
                    <a:pt x="547" y="354"/>
                  </a:lnTo>
                  <a:lnTo>
                    <a:pt x="529" y="319"/>
                  </a:lnTo>
                  <a:lnTo>
                    <a:pt x="503" y="284"/>
                  </a:lnTo>
                  <a:lnTo>
                    <a:pt x="471" y="248"/>
                  </a:lnTo>
                  <a:lnTo>
                    <a:pt x="448" y="225"/>
                  </a:lnTo>
                  <a:lnTo>
                    <a:pt x="427" y="202"/>
                  </a:lnTo>
                  <a:lnTo>
                    <a:pt x="409" y="177"/>
                  </a:lnTo>
                  <a:lnTo>
                    <a:pt x="393" y="151"/>
                  </a:lnTo>
                  <a:lnTo>
                    <a:pt x="382" y="124"/>
                  </a:lnTo>
                  <a:lnTo>
                    <a:pt x="374" y="92"/>
                  </a:lnTo>
                  <a:lnTo>
                    <a:pt x="370" y="57"/>
                  </a:lnTo>
                  <a:lnTo>
                    <a:pt x="370" y="16"/>
                  </a:lnTo>
                  <a:lnTo>
                    <a:pt x="370" y="0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08" y="57"/>
                  </a:lnTo>
                  <a:lnTo>
                    <a:pt x="204" y="92"/>
                  </a:lnTo>
                  <a:lnTo>
                    <a:pt x="196" y="124"/>
                  </a:lnTo>
                  <a:lnTo>
                    <a:pt x="184" y="151"/>
                  </a:lnTo>
                  <a:lnTo>
                    <a:pt x="169" y="177"/>
                  </a:lnTo>
                  <a:lnTo>
                    <a:pt x="151" y="202"/>
                  </a:lnTo>
                  <a:lnTo>
                    <a:pt x="129" y="225"/>
                  </a:lnTo>
                  <a:lnTo>
                    <a:pt x="106" y="248"/>
                  </a:lnTo>
                  <a:lnTo>
                    <a:pt x="73" y="284"/>
                  </a:lnTo>
                  <a:lnTo>
                    <a:pt x="48" y="319"/>
                  </a:lnTo>
                  <a:lnTo>
                    <a:pt x="30" y="354"/>
                  </a:lnTo>
                  <a:lnTo>
                    <a:pt x="17" y="385"/>
                  </a:lnTo>
                  <a:lnTo>
                    <a:pt x="8" y="413"/>
                  </a:lnTo>
                  <a:lnTo>
                    <a:pt x="2" y="437"/>
                  </a:lnTo>
                  <a:lnTo>
                    <a:pt x="0" y="456"/>
                  </a:lnTo>
                  <a:lnTo>
                    <a:pt x="0" y="470"/>
                  </a:lnTo>
                  <a:lnTo>
                    <a:pt x="1" y="499"/>
                  </a:lnTo>
                  <a:lnTo>
                    <a:pt x="5" y="527"/>
                  </a:lnTo>
                  <a:lnTo>
                    <a:pt x="13" y="554"/>
                  </a:lnTo>
                  <a:lnTo>
                    <a:pt x="22" y="580"/>
                  </a:lnTo>
                  <a:lnTo>
                    <a:pt x="35" y="604"/>
                  </a:lnTo>
                  <a:lnTo>
                    <a:pt x="49" y="629"/>
                  </a:lnTo>
                  <a:lnTo>
                    <a:pt x="66" y="652"/>
                  </a:lnTo>
                  <a:lnTo>
                    <a:pt x="85" y="673"/>
                  </a:lnTo>
                  <a:lnTo>
                    <a:pt x="106" y="692"/>
                  </a:lnTo>
                  <a:lnTo>
                    <a:pt x="129" y="709"/>
                  </a:lnTo>
                  <a:lnTo>
                    <a:pt x="152" y="723"/>
                  </a:lnTo>
                  <a:lnTo>
                    <a:pt x="178" y="735"/>
                  </a:lnTo>
                  <a:lnTo>
                    <a:pt x="205" y="745"/>
                  </a:lnTo>
                  <a:lnTo>
                    <a:pt x="232" y="752"/>
                  </a:lnTo>
                  <a:lnTo>
                    <a:pt x="261" y="757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320" y="757"/>
                  </a:lnTo>
                  <a:lnTo>
                    <a:pt x="347" y="752"/>
                  </a:lnTo>
                  <a:lnTo>
                    <a:pt x="374" y="745"/>
                  </a:lnTo>
                  <a:lnTo>
                    <a:pt x="400" y="735"/>
                  </a:lnTo>
                  <a:lnTo>
                    <a:pt x="424" y="723"/>
                  </a:lnTo>
                  <a:lnTo>
                    <a:pt x="449" y="709"/>
                  </a:lnTo>
                  <a:lnTo>
                    <a:pt x="471" y="692"/>
                  </a:lnTo>
                  <a:lnTo>
                    <a:pt x="492" y="673"/>
                  </a:lnTo>
                  <a:lnTo>
                    <a:pt x="511" y="652"/>
                  </a:lnTo>
                  <a:lnTo>
                    <a:pt x="528" y="629"/>
                  </a:lnTo>
                  <a:lnTo>
                    <a:pt x="542" y="604"/>
                  </a:lnTo>
                  <a:lnTo>
                    <a:pt x="555" y="580"/>
                  </a:lnTo>
                  <a:lnTo>
                    <a:pt x="564" y="554"/>
                  </a:lnTo>
                  <a:lnTo>
                    <a:pt x="572" y="527"/>
                  </a:lnTo>
                  <a:lnTo>
                    <a:pt x="575" y="499"/>
                  </a:lnTo>
                  <a:lnTo>
                    <a:pt x="577" y="4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5892800" y="2628901"/>
              <a:ext cx="817563" cy="1106488"/>
            </a:xfrm>
            <a:custGeom>
              <a:pathLst>
                <a:path extrusionOk="0" h="697" w="515">
                  <a:moveTo>
                    <a:pt x="259" y="697"/>
                  </a:moveTo>
                  <a:lnTo>
                    <a:pt x="233" y="696"/>
                  </a:lnTo>
                  <a:lnTo>
                    <a:pt x="208" y="692"/>
                  </a:lnTo>
                  <a:lnTo>
                    <a:pt x="183" y="685"/>
                  </a:lnTo>
                  <a:lnTo>
                    <a:pt x="159" y="678"/>
                  </a:lnTo>
                  <a:lnTo>
                    <a:pt x="135" y="667"/>
                  </a:lnTo>
                  <a:lnTo>
                    <a:pt x="115" y="654"/>
                  </a:lnTo>
                  <a:lnTo>
                    <a:pt x="94" y="639"/>
                  </a:lnTo>
                  <a:lnTo>
                    <a:pt x="75" y="622"/>
                  </a:lnTo>
                  <a:lnTo>
                    <a:pt x="58" y="603"/>
                  </a:lnTo>
                  <a:lnTo>
                    <a:pt x="42" y="582"/>
                  </a:lnTo>
                  <a:lnTo>
                    <a:pt x="30" y="561"/>
                  </a:lnTo>
                  <a:lnTo>
                    <a:pt x="19" y="538"/>
                  </a:lnTo>
                  <a:lnTo>
                    <a:pt x="11" y="515"/>
                  </a:lnTo>
                  <a:lnTo>
                    <a:pt x="5" y="490"/>
                  </a:lnTo>
                  <a:lnTo>
                    <a:pt x="1" y="466"/>
                  </a:lnTo>
                  <a:lnTo>
                    <a:pt x="0" y="440"/>
                  </a:lnTo>
                  <a:lnTo>
                    <a:pt x="0" y="427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4" y="363"/>
                  </a:lnTo>
                  <a:lnTo>
                    <a:pt x="27" y="336"/>
                  </a:lnTo>
                  <a:lnTo>
                    <a:pt x="44" y="305"/>
                  </a:lnTo>
                  <a:lnTo>
                    <a:pt x="67" y="272"/>
                  </a:lnTo>
                  <a:lnTo>
                    <a:pt x="97" y="240"/>
                  </a:lnTo>
                  <a:lnTo>
                    <a:pt x="120" y="216"/>
                  </a:lnTo>
                  <a:lnTo>
                    <a:pt x="142" y="191"/>
                  </a:lnTo>
                  <a:lnTo>
                    <a:pt x="161" y="166"/>
                  </a:lnTo>
                  <a:lnTo>
                    <a:pt x="178" y="139"/>
                  </a:lnTo>
                  <a:lnTo>
                    <a:pt x="191" y="111"/>
                  </a:lnTo>
                  <a:lnTo>
                    <a:pt x="201" y="79"/>
                  </a:lnTo>
                  <a:lnTo>
                    <a:pt x="206" y="41"/>
                  </a:lnTo>
                  <a:lnTo>
                    <a:pt x="208" y="0"/>
                  </a:lnTo>
                  <a:lnTo>
                    <a:pt x="308" y="0"/>
                  </a:lnTo>
                  <a:lnTo>
                    <a:pt x="310" y="41"/>
                  </a:lnTo>
                  <a:lnTo>
                    <a:pt x="315" y="79"/>
                  </a:lnTo>
                  <a:lnTo>
                    <a:pt x="325" y="111"/>
                  </a:lnTo>
                  <a:lnTo>
                    <a:pt x="338" y="139"/>
                  </a:lnTo>
                  <a:lnTo>
                    <a:pt x="355" y="166"/>
                  </a:lnTo>
                  <a:lnTo>
                    <a:pt x="373" y="191"/>
                  </a:lnTo>
                  <a:lnTo>
                    <a:pt x="395" y="216"/>
                  </a:lnTo>
                  <a:lnTo>
                    <a:pt x="418" y="240"/>
                  </a:lnTo>
                  <a:lnTo>
                    <a:pt x="448" y="272"/>
                  </a:lnTo>
                  <a:lnTo>
                    <a:pt x="471" y="305"/>
                  </a:lnTo>
                  <a:lnTo>
                    <a:pt x="488" y="336"/>
                  </a:lnTo>
                  <a:lnTo>
                    <a:pt x="501" y="363"/>
                  </a:lnTo>
                  <a:lnTo>
                    <a:pt x="508" y="388"/>
                  </a:lnTo>
                  <a:lnTo>
                    <a:pt x="512" y="410"/>
                  </a:lnTo>
                  <a:lnTo>
                    <a:pt x="515" y="427"/>
                  </a:lnTo>
                  <a:lnTo>
                    <a:pt x="515" y="440"/>
                  </a:lnTo>
                  <a:lnTo>
                    <a:pt x="513" y="466"/>
                  </a:lnTo>
                  <a:lnTo>
                    <a:pt x="510" y="492"/>
                  </a:lnTo>
                  <a:lnTo>
                    <a:pt x="503" y="516"/>
                  </a:lnTo>
                  <a:lnTo>
                    <a:pt x="495" y="540"/>
                  </a:lnTo>
                  <a:lnTo>
                    <a:pt x="484" y="561"/>
                  </a:lnTo>
                  <a:lnTo>
                    <a:pt x="471" y="583"/>
                  </a:lnTo>
                  <a:lnTo>
                    <a:pt x="457" y="603"/>
                  </a:lnTo>
                  <a:lnTo>
                    <a:pt x="440" y="621"/>
                  </a:lnTo>
                  <a:lnTo>
                    <a:pt x="422" y="638"/>
                  </a:lnTo>
                  <a:lnTo>
                    <a:pt x="402" y="653"/>
                  </a:lnTo>
                  <a:lnTo>
                    <a:pt x="382" y="666"/>
                  </a:lnTo>
                  <a:lnTo>
                    <a:pt x="359" y="676"/>
                  </a:lnTo>
                  <a:lnTo>
                    <a:pt x="335" y="685"/>
                  </a:lnTo>
                  <a:lnTo>
                    <a:pt x="311" y="692"/>
                  </a:lnTo>
                  <a:lnTo>
                    <a:pt x="285" y="696"/>
                  </a:lnTo>
                  <a:lnTo>
                    <a:pt x="259" y="6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210300" y="3233738"/>
              <a:ext cx="98425" cy="100013"/>
            </a:xfrm>
            <a:custGeom>
              <a:pathLst>
                <a:path extrusionOk="0" h="63" w="62">
                  <a:moveTo>
                    <a:pt x="4" y="20"/>
                  </a:moveTo>
                  <a:lnTo>
                    <a:pt x="6" y="15"/>
                  </a:lnTo>
                  <a:lnTo>
                    <a:pt x="10" y="10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2" y="22"/>
                  </a:lnTo>
                  <a:lnTo>
                    <a:pt x="62" y="29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3" y="49"/>
                  </a:lnTo>
                  <a:lnTo>
                    <a:pt x="48" y="54"/>
                  </a:lnTo>
                  <a:lnTo>
                    <a:pt x="41" y="58"/>
                  </a:lnTo>
                  <a:lnTo>
                    <a:pt x="35" y="60"/>
                  </a:lnTo>
                  <a:lnTo>
                    <a:pt x="27" y="63"/>
                  </a:lnTo>
                  <a:lnTo>
                    <a:pt x="22" y="63"/>
                  </a:lnTo>
                  <a:lnTo>
                    <a:pt x="15" y="63"/>
                  </a:lnTo>
                  <a:lnTo>
                    <a:pt x="9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210300" y="2212976"/>
              <a:ext cx="176213" cy="1079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Shape 314"/>
          <p:cNvGrpSpPr/>
          <p:nvPr/>
        </p:nvGrpSpPr>
        <p:grpSpPr>
          <a:xfrm>
            <a:off x="786514" y="1106395"/>
            <a:ext cx="2999421" cy="1590840"/>
            <a:chOff x="2473494" y="-984424"/>
            <a:chExt cx="4177480" cy="4177481"/>
          </a:xfrm>
        </p:grpSpPr>
        <p:sp>
          <p:nvSpPr>
            <p:cNvPr id="315" name="Shape 315"/>
            <p:cNvSpPr/>
            <p:nvPr/>
          </p:nvSpPr>
          <p:spPr>
            <a:xfrm>
              <a:off x="2618019" y="-839899"/>
              <a:ext cx="3888431" cy="3888431"/>
            </a:xfrm>
            <a:prstGeom prst="ellipse">
              <a:avLst/>
            </a:prstGeom>
            <a:solidFill>
              <a:schemeClr val="lt1">
                <a:alpha val="36078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2473494" y="-984424"/>
              <a:ext cx="4177480" cy="4177481"/>
            </a:xfrm>
            <a:prstGeom prst="ellipse">
              <a:avLst/>
            </a:prstGeom>
            <a:solidFill>
              <a:schemeClr val="lt1">
                <a:alpha val="36078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중앙 갤러리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동아리 갤러리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7" name="Shape 317"/>
          <p:cNvSpPr/>
          <p:nvPr/>
        </p:nvSpPr>
        <p:spPr>
          <a:xfrm>
            <a:off x="135871" y="3689259"/>
            <a:ext cx="4361868" cy="66035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동아리 운영진은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공지사항 등록 및 동아리 회원 관리 가능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스크린샷이(가) 표시된 사진  매우 높은 신뢰도로 생성된 설명" id="318" name="Shape 3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4690" y="1182960"/>
            <a:ext cx="2956652" cy="4885689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/>
          <p:nvPr/>
        </p:nvSpPr>
        <p:spPr>
          <a:xfrm>
            <a:off x="387151" y="4502016"/>
            <a:ext cx="3798149" cy="62968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동아리 회원들은 자유롭게 갤러리 사용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393839" y="5284105"/>
            <a:ext cx="3798149" cy="933774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각 동아리의 갤러리의 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운영 지침에 따라 동아리 비회원은 갤러리 사용권을 얻을 수 있음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387152" y="2819431"/>
            <a:ext cx="3798149" cy="782411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중앙 갤러리는 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앱 회원 누구나 이용 가능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/>
        </p:nvSpPr>
        <p:spPr>
          <a:xfrm>
            <a:off x="-108381" y="11"/>
            <a:ext cx="9144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395536" y="404664"/>
            <a:ext cx="35409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 데이터베이스 스키마   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Shape 328"/>
          <p:cNvGrpSpPr/>
          <p:nvPr/>
        </p:nvGrpSpPr>
        <p:grpSpPr>
          <a:xfrm>
            <a:off x="299304" y="1134858"/>
            <a:ext cx="1871938" cy="1871938"/>
            <a:chOff x="2473494" y="-984424"/>
            <a:chExt cx="4177500" cy="4177500"/>
          </a:xfrm>
        </p:grpSpPr>
        <p:sp>
          <p:nvSpPr>
            <p:cNvPr id="329" name="Shape 329"/>
            <p:cNvSpPr/>
            <p:nvPr/>
          </p:nvSpPr>
          <p:spPr>
            <a:xfrm>
              <a:off x="2618019" y="-839899"/>
              <a:ext cx="3888300" cy="3888300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2473494" y="-984424"/>
              <a:ext cx="4177500" cy="4177500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ko-KR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Sort Table</a:t>
              </a:r>
              <a:endParaRPr b="1" i="0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299304" y="3042296"/>
            <a:ext cx="1871938" cy="1871938"/>
            <a:chOff x="2473494" y="-984424"/>
            <a:chExt cx="4177500" cy="4177500"/>
          </a:xfrm>
        </p:grpSpPr>
        <p:sp>
          <p:nvSpPr>
            <p:cNvPr id="332" name="Shape 332"/>
            <p:cNvSpPr/>
            <p:nvPr/>
          </p:nvSpPr>
          <p:spPr>
            <a:xfrm>
              <a:off x="2618019" y="-839899"/>
              <a:ext cx="3888300" cy="3888300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2473494" y="-984424"/>
              <a:ext cx="4177500" cy="4177500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ko-KR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Member Table</a:t>
              </a:r>
              <a:endParaRPr b="1" i="0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" name="Shape 334"/>
          <p:cNvGrpSpPr/>
          <p:nvPr/>
        </p:nvGrpSpPr>
        <p:grpSpPr>
          <a:xfrm>
            <a:off x="299304" y="4949733"/>
            <a:ext cx="1871938" cy="1871938"/>
            <a:chOff x="2473494" y="-984424"/>
            <a:chExt cx="4177500" cy="4177500"/>
          </a:xfrm>
        </p:grpSpPr>
        <p:sp>
          <p:nvSpPr>
            <p:cNvPr id="335" name="Shape 335"/>
            <p:cNvSpPr/>
            <p:nvPr/>
          </p:nvSpPr>
          <p:spPr>
            <a:xfrm>
              <a:off x="2618019" y="-839899"/>
              <a:ext cx="3888300" cy="3888300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2473494" y="-984424"/>
              <a:ext cx="4177500" cy="4177500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ko-KR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Major Table</a:t>
              </a:r>
              <a:endParaRPr b="1" i="0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7" name="Shape 337"/>
          <p:cNvSpPr/>
          <p:nvPr/>
        </p:nvSpPr>
        <p:spPr>
          <a:xfrm>
            <a:off x="2524800" y="3174025"/>
            <a:ext cx="4252500" cy="1517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idMember (PK, NN, INT(5))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email (NN, VARCHAR(100))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password (NN, VARCHAR(20))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 (NN, VARCHAR(45))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2524800" y="1429875"/>
            <a:ext cx="4252500" cy="12819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idClubSort (PK, NN, INT(3))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sortName (VARCHAR(45))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2524800" y="5174850"/>
            <a:ext cx="4252500" cy="14217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idMajor (PK, NN, INT(3))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ajouFaculty (VARCHAR(45))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ajouMajor (VARCHAR(45))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0" name="Shape 340"/>
          <p:cNvGrpSpPr/>
          <p:nvPr/>
        </p:nvGrpSpPr>
        <p:grpSpPr>
          <a:xfrm rot="10800000">
            <a:off x="7804336" y="5244711"/>
            <a:ext cx="658687" cy="1281985"/>
            <a:chOff x="5843588" y="2001838"/>
            <a:chExt cx="915988" cy="1782763"/>
          </a:xfrm>
        </p:grpSpPr>
        <p:sp>
          <p:nvSpPr>
            <p:cNvPr id="341" name="Shape 341"/>
            <p:cNvSpPr/>
            <p:nvPr/>
          </p:nvSpPr>
          <p:spPr>
            <a:xfrm>
              <a:off x="6115050" y="2284413"/>
              <a:ext cx="369900" cy="252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6275388" y="2001838"/>
              <a:ext cx="42900" cy="297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5843588" y="2581276"/>
              <a:ext cx="915988" cy="1203325"/>
            </a:xfrm>
            <a:custGeom>
              <a:pathLst>
                <a:path extrusionOk="0" h="758" w="577">
                  <a:moveTo>
                    <a:pt x="577" y="470"/>
                  </a:moveTo>
                  <a:lnTo>
                    <a:pt x="577" y="456"/>
                  </a:lnTo>
                  <a:lnTo>
                    <a:pt x="574" y="437"/>
                  </a:lnTo>
                  <a:lnTo>
                    <a:pt x="569" y="413"/>
                  </a:lnTo>
                  <a:lnTo>
                    <a:pt x="561" y="385"/>
                  </a:lnTo>
                  <a:lnTo>
                    <a:pt x="547" y="354"/>
                  </a:lnTo>
                  <a:lnTo>
                    <a:pt x="529" y="319"/>
                  </a:lnTo>
                  <a:lnTo>
                    <a:pt x="503" y="284"/>
                  </a:lnTo>
                  <a:lnTo>
                    <a:pt x="471" y="248"/>
                  </a:lnTo>
                  <a:lnTo>
                    <a:pt x="448" y="225"/>
                  </a:lnTo>
                  <a:lnTo>
                    <a:pt x="427" y="202"/>
                  </a:lnTo>
                  <a:lnTo>
                    <a:pt x="409" y="177"/>
                  </a:lnTo>
                  <a:lnTo>
                    <a:pt x="393" y="151"/>
                  </a:lnTo>
                  <a:lnTo>
                    <a:pt x="382" y="124"/>
                  </a:lnTo>
                  <a:lnTo>
                    <a:pt x="374" y="92"/>
                  </a:lnTo>
                  <a:lnTo>
                    <a:pt x="370" y="57"/>
                  </a:lnTo>
                  <a:lnTo>
                    <a:pt x="370" y="16"/>
                  </a:lnTo>
                  <a:lnTo>
                    <a:pt x="370" y="0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08" y="57"/>
                  </a:lnTo>
                  <a:lnTo>
                    <a:pt x="204" y="92"/>
                  </a:lnTo>
                  <a:lnTo>
                    <a:pt x="196" y="124"/>
                  </a:lnTo>
                  <a:lnTo>
                    <a:pt x="184" y="151"/>
                  </a:lnTo>
                  <a:lnTo>
                    <a:pt x="169" y="177"/>
                  </a:lnTo>
                  <a:lnTo>
                    <a:pt x="151" y="202"/>
                  </a:lnTo>
                  <a:lnTo>
                    <a:pt x="129" y="225"/>
                  </a:lnTo>
                  <a:lnTo>
                    <a:pt x="106" y="248"/>
                  </a:lnTo>
                  <a:lnTo>
                    <a:pt x="73" y="284"/>
                  </a:lnTo>
                  <a:lnTo>
                    <a:pt x="48" y="319"/>
                  </a:lnTo>
                  <a:lnTo>
                    <a:pt x="30" y="354"/>
                  </a:lnTo>
                  <a:lnTo>
                    <a:pt x="17" y="385"/>
                  </a:lnTo>
                  <a:lnTo>
                    <a:pt x="8" y="413"/>
                  </a:lnTo>
                  <a:lnTo>
                    <a:pt x="2" y="437"/>
                  </a:lnTo>
                  <a:lnTo>
                    <a:pt x="0" y="456"/>
                  </a:lnTo>
                  <a:lnTo>
                    <a:pt x="0" y="470"/>
                  </a:lnTo>
                  <a:lnTo>
                    <a:pt x="1" y="499"/>
                  </a:lnTo>
                  <a:lnTo>
                    <a:pt x="5" y="527"/>
                  </a:lnTo>
                  <a:lnTo>
                    <a:pt x="13" y="554"/>
                  </a:lnTo>
                  <a:lnTo>
                    <a:pt x="22" y="580"/>
                  </a:lnTo>
                  <a:lnTo>
                    <a:pt x="35" y="604"/>
                  </a:lnTo>
                  <a:lnTo>
                    <a:pt x="49" y="629"/>
                  </a:lnTo>
                  <a:lnTo>
                    <a:pt x="66" y="652"/>
                  </a:lnTo>
                  <a:lnTo>
                    <a:pt x="85" y="673"/>
                  </a:lnTo>
                  <a:lnTo>
                    <a:pt x="106" y="692"/>
                  </a:lnTo>
                  <a:lnTo>
                    <a:pt x="129" y="709"/>
                  </a:lnTo>
                  <a:lnTo>
                    <a:pt x="152" y="723"/>
                  </a:lnTo>
                  <a:lnTo>
                    <a:pt x="178" y="735"/>
                  </a:lnTo>
                  <a:lnTo>
                    <a:pt x="205" y="745"/>
                  </a:lnTo>
                  <a:lnTo>
                    <a:pt x="232" y="752"/>
                  </a:lnTo>
                  <a:lnTo>
                    <a:pt x="261" y="757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320" y="757"/>
                  </a:lnTo>
                  <a:lnTo>
                    <a:pt x="347" y="752"/>
                  </a:lnTo>
                  <a:lnTo>
                    <a:pt x="374" y="745"/>
                  </a:lnTo>
                  <a:lnTo>
                    <a:pt x="400" y="735"/>
                  </a:lnTo>
                  <a:lnTo>
                    <a:pt x="424" y="723"/>
                  </a:lnTo>
                  <a:lnTo>
                    <a:pt x="449" y="709"/>
                  </a:lnTo>
                  <a:lnTo>
                    <a:pt x="471" y="692"/>
                  </a:lnTo>
                  <a:lnTo>
                    <a:pt x="492" y="673"/>
                  </a:lnTo>
                  <a:lnTo>
                    <a:pt x="511" y="652"/>
                  </a:lnTo>
                  <a:lnTo>
                    <a:pt x="528" y="629"/>
                  </a:lnTo>
                  <a:lnTo>
                    <a:pt x="542" y="604"/>
                  </a:lnTo>
                  <a:lnTo>
                    <a:pt x="555" y="580"/>
                  </a:lnTo>
                  <a:lnTo>
                    <a:pt x="564" y="554"/>
                  </a:lnTo>
                  <a:lnTo>
                    <a:pt x="572" y="527"/>
                  </a:lnTo>
                  <a:lnTo>
                    <a:pt x="575" y="499"/>
                  </a:lnTo>
                  <a:lnTo>
                    <a:pt x="577" y="4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5892800" y="2628901"/>
              <a:ext cx="817563" cy="1106488"/>
            </a:xfrm>
            <a:custGeom>
              <a:pathLst>
                <a:path extrusionOk="0" h="697" w="515">
                  <a:moveTo>
                    <a:pt x="259" y="697"/>
                  </a:moveTo>
                  <a:lnTo>
                    <a:pt x="233" y="696"/>
                  </a:lnTo>
                  <a:lnTo>
                    <a:pt x="208" y="692"/>
                  </a:lnTo>
                  <a:lnTo>
                    <a:pt x="183" y="685"/>
                  </a:lnTo>
                  <a:lnTo>
                    <a:pt x="159" y="678"/>
                  </a:lnTo>
                  <a:lnTo>
                    <a:pt x="135" y="667"/>
                  </a:lnTo>
                  <a:lnTo>
                    <a:pt x="115" y="654"/>
                  </a:lnTo>
                  <a:lnTo>
                    <a:pt x="94" y="639"/>
                  </a:lnTo>
                  <a:lnTo>
                    <a:pt x="75" y="622"/>
                  </a:lnTo>
                  <a:lnTo>
                    <a:pt x="58" y="603"/>
                  </a:lnTo>
                  <a:lnTo>
                    <a:pt x="42" y="582"/>
                  </a:lnTo>
                  <a:lnTo>
                    <a:pt x="30" y="561"/>
                  </a:lnTo>
                  <a:lnTo>
                    <a:pt x="19" y="538"/>
                  </a:lnTo>
                  <a:lnTo>
                    <a:pt x="11" y="515"/>
                  </a:lnTo>
                  <a:lnTo>
                    <a:pt x="5" y="490"/>
                  </a:lnTo>
                  <a:lnTo>
                    <a:pt x="1" y="466"/>
                  </a:lnTo>
                  <a:lnTo>
                    <a:pt x="0" y="440"/>
                  </a:lnTo>
                  <a:lnTo>
                    <a:pt x="0" y="427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4" y="363"/>
                  </a:lnTo>
                  <a:lnTo>
                    <a:pt x="27" y="336"/>
                  </a:lnTo>
                  <a:lnTo>
                    <a:pt x="44" y="305"/>
                  </a:lnTo>
                  <a:lnTo>
                    <a:pt x="67" y="272"/>
                  </a:lnTo>
                  <a:lnTo>
                    <a:pt x="97" y="240"/>
                  </a:lnTo>
                  <a:lnTo>
                    <a:pt x="120" y="216"/>
                  </a:lnTo>
                  <a:lnTo>
                    <a:pt x="142" y="191"/>
                  </a:lnTo>
                  <a:lnTo>
                    <a:pt x="161" y="166"/>
                  </a:lnTo>
                  <a:lnTo>
                    <a:pt x="178" y="139"/>
                  </a:lnTo>
                  <a:lnTo>
                    <a:pt x="191" y="111"/>
                  </a:lnTo>
                  <a:lnTo>
                    <a:pt x="201" y="79"/>
                  </a:lnTo>
                  <a:lnTo>
                    <a:pt x="206" y="41"/>
                  </a:lnTo>
                  <a:lnTo>
                    <a:pt x="208" y="0"/>
                  </a:lnTo>
                  <a:lnTo>
                    <a:pt x="308" y="0"/>
                  </a:lnTo>
                  <a:lnTo>
                    <a:pt x="310" y="41"/>
                  </a:lnTo>
                  <a:lnTo>
                    <a:pt x="315" y="79"/>
                  </a:lnTo>
                  <a:lnTo>
                    <a:pt x="325" y="111"/>
                  </a:lnTo>
                  <a:lnTo>
                    <a:pt x="338" y="139"/>
                  </a:lnTo>
                  <a:lnTo>
                    <a:pt x="355" y="166"/>
                  </a:lnTo>
                  <a:lnTo>
                    <a:pt x="373" y="191"/>
                  </a:lnTo>
                  <a:lnTo>
                    <a:pt x="395" y="216"/>
                  </a:lnTo>
                  <a:lnTo>
                    <a:pt x="418" y="240"/>
                  </a:lnTo>
                  <a:lnTo>
                    <a:pt x="448" y="272"/>
                  </a:lnTo>
                  <a:lnTo>
                    <a:pt x="471" y="305"/>
                  </a:lnTo>
                  <a:lnTo>
                    <a:pt x="488" y="336"/>
                  </a:lnTo>
                  <a:lnTo>
                    <a:pt x="501" y="363"/>
                  </a:lnTo>
                  <a:lnTo>
                    <a:pt x="508" y="388"/>
                  </a:lnTo>
                  <a:lnTo>
                    <a:pt x="512" y="410"/>
                  </a:lnTo>
                  <a:lnTo>
                    <a:pt x="515" y="427"/>
                  </a:lnTo>
                  <a:lnTo>
                    <a:pt x="515" y="440"/>
                  </a:lnTo>
                  <a:lnTo>
                    <a:pt x="513" y="466"/>
                  </a:lnTo>
                  <a:lnTo>
                    <a:pt x="510" y="492"/>
                  </a:lnTo>
                  <a:lnTo>
                    <a:pt x="503" y="516"/>
                  </a:lnTo>
                  <a:lnTo>
                    <a:pt x="495" y="540"/>
                  </a:lnTo>
                  <a:lnTo>
                    <a:pt x="484" y="561"/>
                  </a:lnTo>
                  <a:lnTo>
                    <a:pt x="471" y="583"/>
                  </a:lnTo>
                  <a:lnTo>
                    <a:pt x="457" y="603"/>
                  </a:lnTo>
                  <a:lnTo>
                    <a:pt x="440" y="621"/>
                  </a:lnTo>
                  <a:lnTo>
                    <a:pt x="422" y="638"/>
                  </a:lnTo>
                  <a:lnTo>
                    <a:pt x="402" y="653"/>
                  </a:lnTo>
                  <a:lnTo>
                    <a:pt x="382" y="666"/>
                  </a:lnTo>
                  <a:lnTo>
                    <a:pt x="359" y="676"/>
                  </a:lnTo>
                  <a:lnTo>
                    <a:pt x="335" y="685"/>
                  </a:lnTo>
                  <a:lnTo>
                    <a:pt x="311" y="692"/>
                  </a:lnTo>
                  <a:lnTo>
                    <a:pt x="285" y="696"/>
                  </a:lnTo>
                  <a:lnTo>
                    <a:pt x="259" y="6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6210300" y="3233738"/>
              <a:ext cx="98425" cy="100013"/>
            </a:xfrm>
            <a:custGeom>
              <a:pathLst>
                <a:path extrusionOk="0" h="63" w="62">
                  <a:moveTo>
                    <a:pt x="4" y="20"/>
                  </a:moveTo>
                  <a:lnTo>
                    <a:pt x="6" y="15"/>
                  </a:lnTo>
                  <a:lnTo>
                    <a:pt x="10" y="10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2" y="22"/>
                  </a:lnTo>
                  <a:lnTo>
                    <a:pt x="62" y="29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3" y="49"/>
                  </a:lnTo>
                  <a:lnTo>
                    <a:pt x="48" y="54"/>
                  </a:lnTo>
                  <a:lnTo>
                    <a:pt x="41" y="58"/>
                  </a:lnTo>
                  <a:lnTo>
                    <a:pt x="35" y="60"/>
                  </a:lnTo>
                  <a:lnTo>
                    <a:pt x="27" y="63"/>
                  </a:lnTo>
                  <a:lnTo>
                    <a:pt x="22" y="63"/>
                  </a:lnTo>
                  <a:lnTo>
                    <a:pt x="15" y="63"/>
                  </a:lnTo>
                  <a:lnTo>
                    <a:pt x="9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6210300" y="2212976"/>
              <a:ext cx="176100" cy="10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/>
        </p:nvSpPr>
        <p:spPr>
          <a:xfrm>
            <a:off x="-10906" y="8861"/>
            <a:ext cx="9144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395536" y="404664"/>
            <a:ext cx="35409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 데이터베이스 스키마   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3" name="Shape 353"/>
          <p:cNvGrpSpPr/>
          <p:nvPr/>
        </p:nvGrpSpPr>
        <p:grpSpPr>
          <a:xfrm>
            <a:off x="298704" y="1902783"/>
            <a:ext cx="1871938" cy="1871938"/>
            <a:chOff x="2473494" y="-984424"/>
            <a:chExt cx="4177500" cy="4177500"/>
          </a:xfrm>
        </p:grpSpPr>
        <p:sp>
          <p:nvSpPr>
            <p:cNvPr id="354" name="Shape 354"/>
            <p:cNvSpPr/>
            <p:nvPr/>
          </p:nvSpPr>
          <p:spPr>
            <a:xfrm>
              <a:off x="2618019" y="-839899"/>
              <a:ext cx="3888300" cy="3888300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2473494" y="-984424"/>
              <a:ext cx="4177500" cy="4177500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ko-KR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Club Table</a:t>
              </a:r>
              <a:endParaRPr b="1" i="0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6" name="Shape 356"/>
          <p:cNvGrpSpPr/>
          <p:nvPr/>
        </p:nvGrpSpPr>
        <p:grpSpPr>
          <a:xfrm>
            <a:off x="137346" y="4763724"/>
            <a:ext cx="3167798" cy="1475075"/>
            <a:chOff x="2473494" y="-984424"/>
            <a:chExt cx="4177500" cy="4177500"/>
          </a:xfrm>
        </p:grpSpPr>
        <p:sp>
          <p:nvSpPr>
            <p:cNvPr id="357" name="Shape 357"/>
            <p:cNvSpPr/>
            <p:nvPr/>
          </p:nvSpPr>
          <p:spPr>
            <a:xfrm>
              <a:off x="2618019" y="-839899"/>
              <a:ext cx="3888300" cy="3888300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2473494" y="-984424"/>
              <a:ext cx="4177500" cy="4177500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Classification Table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9" name="Shape 359"/>
          <p:cNvSpPr/>
          <p:nvPr/>
        </p:nvSpPr>
        <p:spPr>
          <a:xfrm>
            <a:off x="2605725" y="1475688"/>
            <a:ext cx="6366000" cy="27261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idClub (PK, NN, INT(11))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clubName (VARCHAR(45))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idAjouSort (NN, FK - Sort 테이블(idClubSort), INT(3))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idAjouMajor (NN, FK - Major 테이블(idMajor), INT(3))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idAjouClassification (NN, FK - Classification 테이블(idClassification), INT(3))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3519075" y="4895263"/>
            <a:ext cx="4539300" cy="121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idClassification (PK, NN, INT(3))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themaName (VARCHAR(45))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1" name="Shape 361"/>
          <p:cNvGrpSpPr/>
          <p:nvPr/>
        </p:nvGrpSpPr>
        <p:grpSpPr>
          <a:xfrm rot="10800000">
            <a:off x="8272310" y="5276986"/>
            <a:ext cx="658687" cy="1281985"/>
            <a:chOff x="5843588" y="2001838"/>
            <a:chExt cx="915988" cy="1782763"/>
          </a:xfrm>
        </p:grpSpPr>
        <p:sp>
          <p:nvSpPr>
            <p:cNvPr id="362" name="Shape 362"/>
            <p:cNvSpPr/>
            <p:nvPr/>
          </p:nvSpPr>
          <p:spPr>
            <a:xfrm>
              <a:off x="6115050" y="2284413"/>
              <a:ext cx="369900" cy="252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6275388" y="2001838"/>
              <a:ext cx="42900" cy="297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5843588" y="2581276"/>
              <a:ext cx="915988" cy="1203325"/>
            </a:xfrm>
            <a:custGeom>
              <a:pathLst>
                <a:path extrusionOk="0" h="758" w="577">
                  <a:moveTo>
                    <a:pt x="577" y="470"/>
                  </a:moveTo>
                  <a:lnTo>
                    <a:pt x="577" y="456"/>
                  </a:lnTo>
                  <a:lnTo>
                    <a:pt x="574" y="437"/>
                  </a:lnTo>
                  <a:lnTo>
                    <a:pt x="569" y="413"/>
                  </a:lnTo>
                  <a:lnTo>
                    <a:pt x="561" y="385"/>
                  </a:lnTo>
                  <a:lnTo>
                    <a:pt x="547" y="354"/>
                  </a:lnTo>
                  <a:lnTo>
                    <a:pt x="529" y="319"/>
                  </a:lnTo>
                  <a:lnTo>
                    <a:pt x="503" y="284"/>
                  </a:lnTo>
                  <a:lnTo>
                    <a:pt x="471" y="248"/>
                  </a:lnTo>
                  <a:lnTo>
                    <a:pt x="448" y="225"/>
                  </a:lnTo>
                  <a:lnTo>
                    <a:pt x="427" y="202"/>
                  </a:lnTo>
                  <a:lnTo>
                    <a:pt x="409" y="177"/>
                  </a:lnTo>
                  <a:lnTo>
                    <a:pt x="393" y="151"/>
                  </a:lnTo>
                  <a:lnTo>
                    <a:pt x="382" y="124"/>
                  </a:lnTo>
                  <a:lnTo>
                    <a:pt x="374" y="92"/>
                  </a:lnTo>
                  <a:lnTo>
                    <a:pt x="370" y="57"/>
                  </a:lnTo>
                  <a:lnTo>
                    <a:pt x="370" y="16"/>
                  </a:lnTo>
                  <a:lnTo>
                    <a:pt x="370" y="0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08" y="57"/>
                  </a:lnTo>
                  <a:lnTo>
                    <a:pt x="204" y="92"/>
                  </a:lnTo>
                  <a:lnTo>
                    <a:pt x="196" y="124"/>
                  </a:lnTo>
                  <a:lnTo>
                    <a:pt x="184" y="151"/>
                  </a:lnTo>
                  <a:lnTo>
                    <a:pt x="169" y="177"/>
                  </a:lnTo>
                  <a:lnTo>
                    <a:pt x="151" y="202"/>
                  </a:lnTo>
                  <a:lnTo>
                    <a:pt x="129" y="225"/>
                  </a:lnTo>
                  <a:lnTo>
                    <a:pt x="106" y="248"/>
                  </a:lnTo>
                  <a:lnTo>
                    <a:pt x="73" y="284"/>
                  </a:lnTo>
                  <a:lnTo>
                    <a:pt x="48" y="319"/>
                  </a:lnTo>
                  <a:lnTo>
                    <a:pt x="30" y="354"/>
                  </a:lnTo>
                  <a:lnTo>
                    <a:pt x="17" y="385"/>
                  </a:lnTo>
                  <a:lnTo>
                    <a:pt x="8" y="413"/>
                  </a:lnTo>
                  <a:lnTo>
                    <a:pt x="2" y="437"/>
                  </a:lnTo>
                  <a:lnTo>
                    <a:pt x="0" y="456"/>
                  </a:lnTo>
                  <a:lnTo>
                    <a:pt x="0" y="470"/>
                  </a:lnTo>
                  <a:lnTo>
                    <a:pt x="1" y="499"/>
                  </a:lnTo>
                  <a:lnTo>
                    <a:pt x="5" y="527"/>
                  </a:lnTo>
                  <a:lnTo>
                    <a:pt x="13" y="554"/>
                  </a:lnTo>
                  <a:lnTo>
                    <a:pt x="22" y="580"/>
                  </a:lnTo>
                  <a:lnTo>
                    <a:pt x="35" y="604"/>
                  </a:lnTo>
                  <a:lnTo>
                    <a:pt x="49" y="629"/>
                  </a:lnTo>
                  <a:lnTo>
                    <a:pt x="66" y="652"/>
                  </a:lnTo>
                  <a:lnTo>
                    <a:pt x="85" y="673"/>
                  </a:lnTo>
                  <a:lnTo>
                    <a:pt x="106" y="692"/>
                  </a:lnTo>
                  <a:lnTo>
                    <a:pt x="129" y="709"/>
                  </a:lnTo>
                  <a:lnTo>
                    <a:pt x="152" y="723"/>
                  </a:lnTo>
                  <a:lnTo>
                    <a:pt x="178" y="735"/>
                  </a:lnTo>
                  <a:lnTo>
                    <a:pt x="205" y="745"/>
                  </a:lnTo>
                  <a:lnTo>
                    <a:pt x="232" y="752"/>
                  </a:lnTo>
                  <a:lnTo>
                    <a:pt x="261" y="757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320" y="757"/>
                  </a:lnTo>
                  <a:lnTo>
                    <a:pt x="347" y="752"/>
                  </a:lnTo>
                  <a:lnTo>
                    <a:pt x="374" y="745"/>
                  </a:lnTo>
                  <a:lnTo>
                    <a:pt x="400" y="735"/>
                  </a:lnTo>
                  <a:lnTo>
                    <a:pt x="424" y="723"/>
                  </a:lnTo>
                  <a:lnTo>
                    <a:pt x="449" y="709"/>
                  </a:lnTo>
                  <a:lnTo>
                    <a:pt x="471" y="692"/>
                  </a:lnTo>
                  <a:lnTo>
                    <a:pt x="492" y="673"/>
                  </a:lnTo>
                  <a:lnTo>
                    <a:pt x="511" y="652"/>
                  </a:lnTo>
                  <a:lnTo>
                    <a:pt x="528" y="629"/>
                  </a:lnTo>
                  <a:lnTo>
                    <a:pt x="542" y="604"/>
                  </a:lnTo>
                  <a:lnTo>
                    <a:pt x="555" y="580"/>
                  </a:lnTo>
                  <a:lnTo>
                    <a:pt x="564" y="554"/>
                  </a:lnTo>
                  <a:lnTo>
                    <a:pt x="572" y="527"/>
                  </a:lnTo>
                  <a:lnTo>
                    <a:pt x="575" y="499"/>
                  </a:lnTo>
                  <a:lnTo>
                    <a:pt x="577" y="4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5892800" y="2628901"/>
              <a:ext cx="817563" cy="1106488"/>
            </a:xfrm>
            <a:custGeom>
              <a:pathLst>
                <a:path extrusionOk="0" h="697" w="515">
                  <a:moveTo>
                    <a:pt x="259" y="697"/>
                  </a:moveTo>
                  <a:lnTo>
                    <a:pt x="233" y="696"/>
                  </a:lnTo>
                  <a:lnTo>
                    <a:pt x="208" y="692"/>
                  </a:lnTo>
                  <a:lnTo>
                    <a:pt x="183" y="685"/>
                  </a:lnTo>
                  <a:lnTo>
                    <a:pt x="159" y="678"/>
                  </a:lnTo>
                  <a:lnTo>
                    <a:pt x="135" y="667"/>
                  </a:lnTo>
                  <a:lnTo>
                    <a:pt x="115" y="654"/>
                  </a:lnTo>
                  <a:lnTo>
                    <a:pt x="94" y="639"/>
                  </a:lnTo>
                  <a:lnTo>
                    <a:pt x="75" y="622"/>
                  </a:lnTo>
                  <a:lnTo>
                    <a:pt x="58" y="603"/>
                  </a:lnTo>
                  <a:lnTo>
                    <a:pt x="42" y="582"/>
                  </a:lnTo>
                  <a:lnTo>
                    <a:pt x="30" y="561"/>
                  </a:lnTo>
                  <a:lnTo>
                    <a:pt x="19" y="538"/>
                  </a:lnTo>
                  <a:lnTo>
                    <a:pt x="11" y="515"/>
                  </a:lnTo>
                  <a:lnTo>
                    <a:pt x="5" y="490"/>
                  </a:lnTo>
                  <a:lnTo>
                    <a:pt x="1" y="466"/>
                  </a:lnTo>
                  <a:lnTo>
                    <a:pt x="0" y="440"/>
                  </a:lnTo>
                  <a:lnTo>
                    <a:pt x="0" y="427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4" y="363"/>
                  </a:lnTo>
                  <a:lnTo>
                    <a:pt x="27" y="336"/>
                  </a:lnTo>
                  <a:lnTo>
                    <a:pt x="44" y="305"/>
                  </a:lnTo>
                  <a:lnTo>
                    <a:pt x="67" y="272"/>
                  </a:lnTo>
                  <a:lnTo>
                    <a:pt x="97" y="240"/>
                  </a:lnTo>
                  <a:lnTo>
                    <a:pt x="120" y="216"/>
                  </a:lnTo>
                  <a:lnTo>
                    <a:pt x="142" y="191"/>
                  </a:lnTo>
                  <a:lnTo>
                    <a:pt x="161" y="166"/>
                  </a:lnTo>
                  <a:lnTo>
                    <a:pt x="178" y="139"/>
                  </a:lnTo>
                  <a:lnTo>
                    <a:pt x="191" y="111"/>
                  </a:lnTo>
                  <a:lnTo>
                    <a:pt x="201" y="79"/>
                  </a:lnTo>
                  <a:lnTo>
                    <a:pt x="206" y="41"/>
                  </a:lnTo>
                  <a:lnTo>
                    <a:pt x="208" y="0"/>
                  </a:lnTo>
                  <a:lnTo>
                    <a:pt x="308" y="0"/>
                  </a:lnTo>
                  <a:lnTo>
                    <a:pt x="310" y="41"/>
                  </a:lnTo>
                  <a:lnTo>
                    <a:pt x="315" y="79"/>
                  </a:lnTo>
                  <a:lnTo>
                    <a:pt x="325" y="111"/>
                  </a:lnTo>
                  <a:lnTo>
                    <a:pt x="338" y="139"/>
                  </a:lnTo>
                  <a:lnTo>
                    <a:pt x="355" y="166"/>
                  </a:lnTo>
                  <a:lnTo>
                    <a:pt x="373" y="191"/>
                  </a:lnTo>
                  <a:lnTo>
                    <a:pt x="395" y="216"/>
                  </a:lnTo>
                  <a:lnTo>
                    <a:pt x="418" y="240"/>
                  </a:lnTo>
                  <a:lnTo>
                    <a:pt x="448" y="272"/>
                  </a:lnTo>
                  <a:lnTo>
                    <a:pt x="471" y="305"/>
                  </a:lnTo>
                  <a:lnTo>
                    <a:pt x="488" y="336"/>
                  </a:lnTo>
                  <a:lnTo>
                    <a:pt x="501" y="363"/>
                  </a:lnTo>
                  <a:lnTo>
                    <a:pt x="508" y="388"/>
                  </a:lnTo>
                  <a:lnTo>
                    <a:pt x="512" y="410"/>
                  </a:lnTo>
                  <a:lnTo>
                    <a:pt x="515" y="427"/>
                  </a:lnTo>
                  <a:lnTo>
                    <a:pt x="515" y="440"/>
                  </a:lnTo>
                  <a:lnTo>
                    <a:pt x="513" y="466"/>
                  </a:lnTo>
                  <a:lnTo>
                    <a:pt x="510" y="492"/>
                  </a:lnTo>
                  <a:lnTo>
                    <a:pt x="503" y="516"/>
                  </a:lnTo>
                  <a:lnTo>
                    <a:pt x="495" y="540"/>
                  </a:lnTo>
                  <a:lnTo>
                    <a:pt x="484" y="561"/>
                  </a:lnTo>
                  <a:lnTo>
                    <a:pt x="471" y="583"/>
                  </a:lnTo>
                  <a:lnTo>
                    <a:pt x="457" y="603"/>
                  </a:lnTo>
                  <a:lnTo>
                    <a:pt x="440" y="621"/>
                  </a:lnTo>
                  <a:lnTo>
                    <a:pt x="422" y="638"/>
                  </a:lnTo>
                  <a:lnTo>
                    <a:pt x="402" y="653"/>
                  </a:lnTo>
                  <a:lnTo>
                    <a:pt x="382" y="666"/>
                  </a:lnTo>
                  <a:lnTo>
                    <a:pt x="359" y="676"/>
                  </a:lnTo>
                  <a:lnTo>
                    <a:pt x="335" y="685"/>
                  </a:lnTo>
                  <a:lnTo>
                    <a:pt x="311" y="692"/>
                  </a:lnTo>
                  <a:lnTo>
                    <a:pt x="285" y="696"/>
                  </a:lnTo>
                  <a:lnTo>
                    <a:pt x="259" y="6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6210300" y="3233738"/>
              <a:ext cx="98425" cy="100013"/>
            </a:xfrm>
            <a:custGeom>
              <a:pathLst>
                <a:path extrusionOk="0" h="63" w="62">
                  <a:moveTo>
                    <a:pt x="4" y="20"/>
                  </a:moveTo>
                  <a:lnTo>
                    <a:pt x="6" y="15"/>
                  </a:lnTo>
                  <a:lnTo>
                    <a:pt x="10" y="10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2" y="22"/>
                  </a:lnTo>
                  <a:lnTo>
                    <a:pt x="62" y="29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3" y="49"/>
                  </a:lnTo>
                  <a:lnTo>
                    <a:pt x="48" y="54"/>
                  </a:lnTo>
                  <a:lnTo>
                    <a:pt x="41" y="58"/>
                  </a:lnTo>
                  <a:lnTo>
                    <a:pt x="35" y="60"/>
                  </a:lnTo>
                  <a:lnTo>
                    <a:pt x="27" y="63"/>
                  </a:lnTo>
                  <a:lnTo>
                    <a:pt x="22" y="63"/>
                  </a:lnTo>
                  <a:lnTo>
                    <a:pt x="15" y="63"/>
                  </a:lnTo>
                  <a:lnTo>
                    <a:pt x="9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6210300" y="2212976"/>
              <a:ext cx="176100" cy="10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-10906" y="8861"/>
            <a:ext cx="9144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395536" y="404664"/>
            <a:ext cx="35409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 데이터베이스 스키마 쿼리   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Shape 374"/>
          <p:cNvGrpSpPr/>
          <p:nvPr/>
        </p:nvGrpSpPr>
        <p:grpSpPr>
          <a:xfrm>
            <a:off x="0" y="1964449"/>
            <a:ext cx="9144000" cy="4893551"/>
            <a:chOff x="0" y="1289600"/>
            <a:chExt cx="9144000" cy="4893551"/>
          </a:xfrm>
        </p:grpSpPr>
        <p:pic>
          <p:nvPicPr>
            <p:cNvPr id="375" name="Shape 375"/>
            <p:cNvPicPr preferRelativeResize="0"/>
            <p:nvPr/>
          </p:nvPicPr>
          <p:blipFill rotWithShape="1">
            <a:blip r:embed="rId3">
              <a:alphaModFix/>
            </a:blip>
            <a:srcRect b="11071" l="0" r="0" t="13908"/>
            <a:stretch/>
          </p:blipFill>
          <p:spPr>
            <a:xfrm>
              <a:off x="0" y="1289600"/>
              <a:ext cx="9144000" cy="3858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Shape 376"/>
            <p:cNvPicPr preferRelativeResize="0"/>
            <p:nvPr/>
          </p:nvPicPr>
          <p:blipFill rotWithShape="1">
            <a:blip r:embed="rId4">
              <a:alphaModFix/>
            </a:blip>
            <a:srcRect b="10722" l="0" r="0" t="69156"/>
            <a:stretch/>
          </p:blipFill>
          <p:spPr>
            <a:xfrm>
              <a:off x="0" y="5148325"/>
              <a:ext cx="9144000" cy="10348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Shape 377"/>
          <p:cNvSpPr txBox="1"/>
          <p:nvPr/>
        </p:nvSpPr>
        <p:spPr>
          <a:xfrm>
            <a:off x="119962" y="1309567"/>
            <a:ext cx="2936388" cy="49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베이스 스키마 생성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/>
        </p:nvSpPr>
        <p:spPr>
          <a:xfrm>
            <a:off x="-10906" y="8861"/>
            <a:ext cx="9144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395536" y="404664"/>
            <a:ext cx="35409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 데이터베이스 스키마 쿼리 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4" name="Shape 384"/>
          <p:cNvGrpSpPr/>
          <p:nvPr/>
        </p:nvGrpSpPr>
        <p:grpSpPr>
          <a:xfrm rot="10800000">
            <a:off x="8272310" y="5276986"/>
            <a:ext cx="658687" cy="1281985"/>
            <a:chOff x="5843588" y="2001838"/>
            <a:chExt cx="915988" cy="1782763"/>
          </a:xfrm>
        </p:grpSpPr>
        <p:sp>
          <p:nvSpPr>
            <p:cNvPr id="385" name="Shape 385"/>
            <p:cNvSpPr/>
            <p:nvPr/>
          </p:nvSpPr>
          <p:spPr>
            <a:xfrm>
              <a:off x="6115050" y="2284413"/>
              <a:ext cx="369900" cy="252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6275388" y="2001838"/>
              <a:ext cx="42900" cy="297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5843588" y="2581276"/>
              <a:ext cx="915988" cy="1203325"/>
            </a:xfrm>
            <a:custGeom>
              <a:pathLst>
                <a:path extrusionOk="0" h="758" w="577">
                  <a:moveTo>
                    <a:pt x="577" y="470"/>
                  </a:moveTo>
                  <a:lnTo>
                    <a:pt x="577" y="456"/>
                  </a:lnTo>
                  <a:lnTo>
                    <a:pt x="574" y="437"/>
                  </a:lnTo>
                  <a:lnTo>
                    <a:pt x="569" y="413"/>
                  </a:lnTo>
                  <a:lnTo>
                    <a:pt x="561" y="385"/>
                  </a:lnTo>
                  <a:lnTo>
                    <a:pt x="547" y="354"/>
                  </a:lnTo>
                  <a:lnTo>
                    <a:pt x="529" y="319"/>
                  </a:lnTo>
                  <a:lnTo>
                    <a:pt x="503" y="284"/>
                  </a:lnTo>
                  <a:lnTo>
                    <a:pt x="471" y="248"/>
                  </a:lnTo>
                  <a:lnTo>
                    <a:pt x="448" y="225"/>
                  </a:lnTo>
                  <a:lnTo>
                    <a:pt x="427" y="202"/>
                  </a:lnTo>
                  <a:lnTo>
                    <a:pt x="409" y="177"/>
                  </a:lnTo>
                  <a:lnTo>
                    <a:pt x="393" y="151"/>
                  </a:lnTo>
                  <a:lnTo>
                    <a:pt x="382" y="124"/>
                  </a:lnTo>
                  <a:lnTo>
                    <a:pt x="374" y="92"/>
                  </a:lnTo>
                  <a:lnTo>
                    <a:pt x="370" y="57"/>
                  </a:lnTo>
                  <a:lnTo>
                    <a:pt x="370" y="16"/>
                  </a:lnTo>
                  <a:lnTo>
                    <a:pt x="370" y="0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08" y="57"/>
                  </a:lnTo>
                  <a:lnTo>
                    <a:pt x="204" y="92"/>
                  </a:lnTo>
                  <a:lnTo>
                    <a:pt x="196" y="124"/>
                  </a:lnTo>
                  <a:lnTo>
                    <a:pt x="184" y="151"/>
                  </a:lnTo>
                  <a:lnTo>
                    <a:pt x="169" y="177"/>
                  </a:lnTo>
                  <a:lnTo>
                    <a:pt x="151" y="202"/>
                  </a:lnTo>
                  <a:lnTo>
                    <a:pt x="129" y="225"/>
                  </a:lnTo>
                  <a:lnTo>
                    <a:pt x="106" y="248"/>
                  </a:lnTo>
                  <a:lnTo>
                    <a:pt x="73" y="284"/>
                  </a:lnTo>
                  <a:lnTo>
                    <a:pt x="48" y="319"/>
                  </a:lnTo>
                  <a:lnTo>
                    <a:pt x="30" y="354"/>
                  </a:lnTo>
                  <a:lnTo>
                    <a:pt x="17" y="385"/>
                  </a:lnTo>
                  <a:lnTo>
                    <a:pt x="8" y="413"/>
                  </a:lnTo>
                  <a:lnTo>
                    <a:pt x="2" y="437"/>
                  </a:lnTo>
                  <a:lnTo>
                    <a:pt x="0" y="456"/>
                  </a:lnTo>
                  <a:lnTo>
                    <a:pt x="0" y="470"/>
                  </a:lnTo>
                  <a:lnTo>
                    <a:pt x="1" y="499"/>
                  </a:lnTo>
                  <a:lnTo>
                    <a:pt x="5" y="527"/>
                  </a:lnTo>
                  <a:lnTo>
                    <a:pt x="13" y="554"/>
                  </a:lnTo>
                  <a:lnTo>
                    <a:pt x="22" y="580"/>
                  </a:lnTo>
                  <a:lnTo>
                    <a:pt x="35" y="604"/>
                  </a:lnTo>
                  <a:lnTo>
                    <a:pt x="49" y="629"/>
                  </a:lnTo>
                  <a:lnTo>
                    <a:pt x="66" y="652"/>
                  </a:lnTo>
                  <a:lnTo>
                    <a:pt x="85" y="673"/>
                  </a:lnTo>
                  <a:lnTo>
                    <a:pt x="106" y="692"/>
                  </a:lnTo>
                  <a:lnTo>
                    <a:pt x="129" y="709"/>
                  </a:lnTo>
                  <a:lnTo>
                    <a:pt x="152" y="723"/>
                  </a:lnTo>
                  <a:lnTo>
                    <a:pt x="178" y="735"/>
                  </a:lnTo>
                  <a:lnTo>
                    <a:pt x="205" y="745"/>
                  </a:lnTo>
                  <a:lnTo>
                    <a:pt x="232" y="752"/>
                  </a:lnTo>
                  <a:lnTo>
                    <a:pt x="261" y="757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320" y="757"/>
                  </a:lnTo>
                  <a:lnTo>
                    <a:pt x="347" y="752"/>
                  </a:lnTo>
                  <a:lnTo>
                    <a:pt x="374" y="745"/>
                  </a:lnTo>
                  <a:lnTo>
                    <a:pt x="400" y="735"/>
                  </a:lnTo>
                  <a:lnTo>
                    <a:pt x="424" y="723"/>
                  </a:lnTo>
                  <a:lnTo>
                    <a:pt x="449" y="709"/>
                  </a:lnTo>
                  <a:lnTo>
                    <a:pt x="471" y="692"/>
                  </a:lnTo>
                  <a:lnTo>
                    <a:pt x="492" y="673"/>
                  </a:lnTo>
                  <a:lnTo>
                    <a:pt x="511" y="652"/>
                  </a:lnTo>
                  <a:lnTo>
                    <a:pt x="528" y="629"/>
                  </a:lnTo>
                  <a:lnTo>
                    <a:pt x="542" y="604"/>
                  </a:lnTo>
                  <a:lnTo>
                    <a:pt x="555" y="580"/>
                  </a:lnTo>
                  <a:lnTo>
                    <a:pt x="564" y="554"/>
                  </a:lnTo>
                  <a:lnTo>
                    <a:pt x="572" y="527"/>
                  </a:lnTo>
                  <a:lnTo>
                    <a:pt x="575" y="499"/>
                  </a:lnTo>
                  <a:lnTo>
                    <a:pt x="577" y="4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5892800" y="2628901"/>
              <a:ext cx="817563" cy="1106488"/>
            </a:xfrm>
            <a:custGeom>
              <a:pathLst>
                <a:path extrusionOk="0" h="697" w="515">
                  <a:moveTo>
                    <a:pt x="259" y="697"/>
                  </a:moveTo>
                  <a:lnTo>
                    <a:pt x="233" y="696"/>
                  </a:lnTo>
                  <a:lnTo>
                    <a:pt x="208" y="692"/>
                  </a:lnTo>
                  <a:lnTo>
                    <a:pt x="183" y="685"/>
                  </a:lnTo>
                  <a:lnTo>
                    <a:pt x="159" y="678"/>
                  </a:lnTo>
                  <a:lnTo>
                    <a:pt x="135" y="667"/>
                  </a:lnTo>
                  <a:lnTo>
                    <a:pt x="115" y="654"/>
                  </a:lnTo>
                  <a:lnTo>
                    <a:pt x="94" y="639"/>
                  </a:lnTo>
                  <a:lnTo>
                    <a:pt x="75" y="622"/>
                  </a:lnTo>
                  <a:lnTo>
                    <a:pt x="58" y="603"/>
                  </a:lnTo>
                  <a:lnTo>
                    <a:pt x="42" y="582"/>
                  </a:lnTo>
                  <a:lnTo>
                    <a:pt x="30" y="561"/>
                  </a:lnTo>
                  <a:lnTo>
                    <a:pt x="19" y="538"/>
                  </a:lnTo>
                  <a:lnTo>
                    <a:pt x="11" y="515"/>
                  </a:lnTo>
                  <a:lnTo>
                    <a:pt x="5" y="490"/>
                  </a:lnTo>
                  <a:lnTo>
                    <a:pt x="1" y="466"/>
                  </a:lnTo>
                  <a:lnTo>
                    <a:pt x="0" y="440"/>
                  </a:lnTo>
                  <a:lnTo>
                    <a:pt x="0" y="427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4" y="363"/>
                  </a:lnTo>
                  <a:lnTo>
                    <a:pt x="27" y="336"/>
                  </a:lnTo>
                  <a:lnTo>
                    <a:pt x="44" y="305"/>
                  </a:lnTo>
                  <a:lnTo>
                    <a:pt x="67" y="272"/>
                  </a:lnTo>
                  <a:lnTo>
                    <a:pt x="97" y="240"/>
                  </a:lnTo>
                  <a:lnTo>
                    <a:pt x="120" y="216"/>
                  </a:lnTo>
                  <a:lnTo>
                    <a:pt x="142" y="191"/>
                  </a:lnTo>
                  <a:lnTo>
                    <a:pt x="161" y="166"/>
                  </a:lnTo>
                  <a:lnTo>
                    <a:pt x="178" y="139"/>
                  </a:lnTo>
                  <a:lnTo>
                    <a:pt x="191" y="111"/>
                  </a:lnTo>
                  <a:lnTo>
                    <a:pt x="201" y="79"/>
                  </a:lnTo>
                  <a:lnTo>
                    <a:pt x="206" y="41"/>
                  </a:lnTo>
                  <a:lnTo>
                    <a:pt x="208" y="0"/>
                  </a:lnTo>
                  <a:lnTo>
                    <a:pt x="308" y="0"/>
                  </a:lnTo>
                  <a:lnTo>
                    <a:pt x="310" y="41"/>
                  </a:lnTo>
                  <a:lnTo>
                    <a:pt x="315" y="79"/>
                  </a:lnTo>
                  <a:lnTo>
                    <a:pt x="325" y="111"/>
                  </a:lnTo>
                  <a:lnTo>
                    <a:pt x="338" y="139"/>
                  </a:lnTo>
                  <a:lnTo>
                    <a:pt x="355" y="166"/>
                  </a:lnTo>
                  <a:lnTo>
                    <a:pt x="373" y="191"/>
                  </a:lnTo>
                  <a:lnTo>
                    <a:pt x="395" y="216"/>
                  </a:lnTo>
                  <a:lnTo>
                    <a:pt x="418" y="240"/>
                  </a:lnTo>
                  <a:lnTo>
                    <a:pt x="448" y="272"/>
                  </a:lnTo>
                  <a:lnTo>
                    <a:pt x="471" y="305"/>
                  </a:lnTo>
                  <a:lnTo>
                    <a:pt x="488" y="336"/>
                  </a:lnTo>
                  <a:lnTo>
                    <a:pt x="501" y="363"/>
                  </a:lnTo>
                  <a:lnTo>
                    <a:pt x="508" y="388"/>
                  </a:lnTo>
                  <a:lnTo>
                    <a:pt x="512" y="410"/>
                  </a:lnTo>
                  <a:lnTo>
                    <a:pt x="515" y="427"/>
                  </a:lnTo>
                  <a:lnTo>
                    <a:pt x="515" y="440"/>
                  </a:lnTo>
                  <a:lnTo>
                    <a:pt x="513" y="466"/>
                  </a:lnTo>
                  <a:lnTo>
                    <a:pt x="510" y="492"/>
                  </a:lnTo>
                  <a:lnTo>
                    <a:pt x="503" y="516"/>
                  </a:lnTo>
                  <a:lnTo>
                    <a:pt x="495" y="540"/>
                  </a:lnTo>
                  <a:lnTo>
                    <a:pt x="484" y="561"/>
                  </a:lnTo>
                  <a:lnTo>
                    <a:pt x="471" y="583"/>
                  </a:lnTo>
                  <a:lnTo>
                    <a:pt x="457" y="603"/>
                  </a:lnTo>
                  <a:lnTo>
                    <a:pt x="440" y="621"/>
                  </a:lnTo>
                  <a:lnTo>
                    <a:pt x="422" y="638"/>
                  </a:lnTo>
                  <a:lnTo>
                    <a:pt x="402" y="653"/>
                  </a:lnTo>
                  <a:lnTo>
                    <a:pt x="382" y="666"/>
                  </a:lnTo>
                  <a:lnTo>
                    <a:pt x="359" y="676"/>
                  </a:lnTo>
                  <a:lnTo>
                    <a:pt x="335" y="685"/>
                  </a:lnTo>
                  <a:lnTo>
                    <a:pt x="311" y="692"/>
                  </a:lnTo>
                  <a:lnTo>
                    <a:pt x="285" y="696"/>
                  </a:lnTo>
                  <a:lnTo>
                    <a:pt x="259" y="6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6210300" y="3233738"/>
              <a:ext cx="98425" cy="100013"/>
            </a:xfrm>
            <a:custGeom>
              <a:pathLst>
                <a:path extrusionOk="0" h="63" w="62">
                  <a:moveTo>
                    <a:pt x="4" y="20"/>
                  </a:moveTo>
                  <a:lnTo>
                    <a:pt x="6" y="15"/>
                  </a:lnTo>
                  <a:lnTo>
                    <a:pt x="10" y="10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2" y="22"/>
                  </a:lnTo>
                  <a:lnTo>
                    <a:pt x="62" y="29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3" y="49"/>
                  </a:lnTo>
                  <a:lnTo>
                    <a:pt x="48" y="54"/>
                  </a:lnTo>
                  <a:lnTo>
                    <a:pt x="41" y="58"/>
                  </a:lnTo>
                  <a:lnTo>
                    <a:pt x="35" y="60"/>
                  </a:lnTo>
                  <a:lnTo>
                    <a:pt x="27" y="63"/>
                  </a:lnTo>
                  <a:lnTo>
                    <a:pt x="22" y="63"/>
                  </a:lnTo>
                  <a:lnTo>
                    <a:pt x="15" y="63"/>
                  </a:lnTo>
                  <a:lnTo>
                    <a:pt x="9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6210300" y="2212976"/>
              <a:ext cx="176100" cy="10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91" name="Shape 391"/>
          <p:cNvPicPr preferRelativeResize="0"/>
          <p:nvPr/>
        </p:nvPicPr>
        <p:blipFill rotWithShape="1">
          <a:blip r:embed="rId3">
            <a:alphaModFix/>
          </a:blip>
          <a:srcRect b="5830" l="17478" r="0" t="16304"/>
          <a:stretch/>
        </p:blipFill>
        <p:spPr>
          <a:xfrm>
            <a:off x="0" y="1968200"/>
            <a:ext cx="9144000" cy="4898651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 txBox="1"/>
          <p:nvPr/>
        </p:nvSpPr>
        <p:spPr>
          <a:xfrm>
            <a:off x="119950" y="1309575"/>
            <a:ext cx="45468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베이스 스키마 생성 및 서비스 기능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/>
        </p:nvSpPr>
        <p:spPr>
          <a:xfrm>
            <a:off x="0" y="-32657"/>
            <a:ext cx="9144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 txBox="1"/>
          <p:nvPr/>
        </p:nvSpPr>
        <p:spPr>
          <a:xfrm>
            <a:off x="395536" y="404664"/>
            <a:ext cx="35409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06 시스템 구조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9" name="Shape 399"/>
          <p:cNvGrpSpPr/>
          <p:nvPr/>
        </p:nvGrpSpPr>
        <p:grpSpPr>
          <a:xfrm rot="10800000">
            <a:off x="8272310" y="5276986"/>
            <a:ext cx="658687" cy="1281985"/>
            <a:chOff x="5843588" y="2001838"/>
            <a:chExt cx="915988" cy="1782763"/>
          </a:xfrm>
        </p:grpSpPr>
        <p:sp>
          <p:nvSpPr>
            <p:cNvPr id="400" name="Shape 400"/>
            <p:cNvSpPr/>
            <p:nvPr/>
          </p:nvSpPr>
          <p:spPr>
            <a:xfrm>
              <a:off x="6115050" y="2284413"/>
              <a:ext cx="369900" cy="252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6275388" y="2001838"/>
              <a:ext cx="42900" cy="297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5843588" y="2581276"/>
              <a:ext cx="915988" cy="1203325"/>
            </a:xfrm>
            <a:custGeom>
              <a:pathLst>
                <a:path extrusionOk="0" h="758" w="577">
                  <a:moveTo>
                    <a:pt x="577" y="470"/>
                  </a:moveTo>
                  <a:lnTo>
                    <a:pt x="577" y="456"/>
                  </a:lnTo>
                  <a:lnTo>
                    <a:pt x="574" y="437"/>
                  </a:lnTo>
                  <a:lnTo>
                    <a:pt x="569" y="413"/>
                  </a:lnTo>
                  <a:lnTo>
                    <a:pt x="561" y="385"/>
                  </a:lnTo>
                  <a:lnTo>
                    <a:pt x="547" y="354"/>
                  </a:lnTo>
                  <a:lnTo>
                    <a:pt x="529" y="319"/>
                  </a:lnTo>
                  <a:lnTo>
                    <a:pt x="503" y="284"/>
                  </a:lnTo>
                  <a:lnTo>
                    <a:pt x="471" y="248"/>
                  </a:lnTo>
                  <a:lnTo>
                    <a:pt x="448" y="225"/>
                  </a:lnTo>
                  <a:lnTo>
                    <a:pt x="427" y="202"/>
                  </a:lnTo>
                  <a:lnTo>
                    <a:pt x="409" y="177"/>
                  </a:lnTo>
                  <a:lnTo>
                    <a:pt x="393" y="151"/>
                  </a:lnTo>
                  <a:lnTo>
                    <a:pt x="382" y="124"/>
                  </a:lnTo>
                  <a:lnTo>
                    <a:pt x="374" y="92"/>
                  </a:lnTo>
                  <a:lnTo>
                    <a:pt x="370" y="57"/>
                  </a:lnTo>
                  <a:lnTo>
                    <a:pt x="370" y="16"/>
                  </a:lnTo>
                  <a:lnTo>
                    <a:pt x="370" y="0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08" y="57"/>
                  </a:lnTo>
                  <a:lnTo>
                    <a:pt x="204" y="92"/>
                  </a:lnTo>
                  <a:lnTo>
                    <a:pt x="196" y="124"/>
                  </a:lnTo>
                  <a:lnTo>
                    <a:pt x="184" y="151"/>
                  </a:lnTo>
                  <a:lnTo>
                    <a:pt x="169" y="177"/>
                  </a:lnTo>
                  <a:lnTo>
                    <a:pt x="151" y="202"/>
                  </a:lnTo>
                  <a:lnTo>
                    <a:pt x="129" y="225"/>
                  </a:lnTo>
                  <a:lnTo>
                    <a:pt x="106" y="248"/>
                  </a:lnTo>
                  <a:lnTo>
                    <a:pt x="73" y="284"/>
                  </a:lnTo>
                  <a:lnTo>
                    <a:pt x="48" y="319"/>
                  </a:lnTo>
                  <a:lnTo>
                    <a:pt x="30" y="354"/>
                  </a:lnTo>
                  <a:lnTo>
                    <a:pt x="17" y="385"/>
                  </a:lnTo>
                  <a:lnTo>
                    <a:pt x="8" y="413"/>
                  </a:lnTo>
                  <a:lnTo>
                    <a:pt x="2" y="437"/>
                  </a:lnTo>
                  <a:lnTo>
                    <a:pt x="0" y="456"/>
                  </a:lnTo>
                  <a:lnTo>
                    <a:pt x="0" y="470"/>
                  </a:lnTo>
                  <a:lnTo>
                    <a:pt x="1" y="499"/>
                  </a:lnTo>
                  <a:lnTo>
                    <a:pt x="5" y="527"/>
                  </a:lnTo>
                  <a:lnTo>
                    <a:pt x="13" y="554"/>
                  </a:lnTo>
                  <a:lnTo>
                    <a:pt x="22" y="580"/>
                  </a:lnTo>
                  <a:lnTo>
                    <a:pt x="35" y="604"/>
                  </a:lnTo>
                  <a:lnTo>
                    <a:pt x="49" y="629"/>
                  </a:lnTo>
                  <a:lnTo>
                    <a:pt x="66" y="652"/>
                  </a:lnTo>
                  <a:lnTo>
                    <a:pt x="85" y="673"/>
                  </a:lnTo>
                  <a:lnTo>
                    <a:pt x="106" y="692"/>
                  </a:lnTo>
                  <a:lnTo>
                    <a:pt x="129" y="709"/>
                  </a:lnTo>
                  <a:lnTo>
                    <a:pt x="152" y="723"/>
                  </a:lnTo>
                  <a:lnTo>
                    <a:pt x="178" y="735"/>
                  </a:lnTo>
                  <a:lnTo>
                    <a:pt x="205" y="745"/>
                  </a:lnTo>
                  <a:lnTo>
                    <a:pt x="232" y="752"/>
                  </a:lnTo>
                  <a:lnTo>
                    <a:pt x="261" y="757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320" y="757"/>
                  </a:lnTo>
                  <a:lnTo>
                    <a:pt x="347" y="752"/>
                  </a:lnTo>
                  <a:lnTo>
                    <a:pt x="374" y="745"/>
                  </a:lnTo>
                  <a:lnTo>
                    <a:pt x="400" y="735"/>
                  </a:lnTo>
                  <a:lnTo>
                    <a:pt x="424" y="723"/>
                  </a:lnTo>
                  <a:lnTo>
                    <a:pt x="449" y="709"/>
                  </a:lnTo>
                  <a:lnTo>
                    <a:pt x="471" y="692"/>
                  </a:lnTo>
                  <a:lnTo>
                    <a:pt x="492" y="673"/>
                  </a:lnTo>
                  <a:lnTo>
                    <a:pt x="511" y="652"/>
                  </a:lnTo>
                  <a:lnTo>
                    <a:pt x="528" y="629"/>
                  </a:lnTo>
                  <a:lnTo>
                    <a:pt x="542" y="604"/>
                  </a:lnTo>
                  <a:lnTo>
                    <a:pt x="555" y="580"/>
                  </a:lnTo>
                  <a:lnTo>
                    <a:pt x="564" y="554"/>
                  </a:lnTo>
                  <a:lnTo>
                    <a:pt x="572" y="527"/>
                  </a:lnTo>
                  <a:lnTo>
                    <a:pt x="575" y="499"/>
                  </a:lnTo>
                  <a:lnTo>
                    <a:pt x="577" y="4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5892800" y="2628901"/>
              <a:ext cx="817563" cy="1106488"/>
            </a:xfrm>
            <a:custGeom>
              <a:pathLst>
                <a:path extrusionOk="0" h="697" w="515">
                  <a:moveTo>
                    <a:pt x="259" y="697"/>
                  </a:moveTo>
                  <a:lnTo>
                    <a:pt x="233" y="696"/>
                  </a:lnTo>
                  <a:lnTo>
                    <a:pt x="208" y="692"/>
                  </a:lnTo>
                  <a:lnTo>
                    <a:pt x="183" y="685"/>
                  </a:lnTo>
                  <a:lnTo>
                    <a:pt x="159" y="678"/>
                  </a:lnTo>
                  <a:lnTo>
                    <a:pt x="135" y="667"/>
                  </a:lnTo>
                  <a:lnTo>
                    <a:pt x="115" y="654"/>
                  </a:lnTo>
                  <a:lnTo>
                    <a:pt x="94" y="639"/>
                  </a:lnTo>
                  <a:lnTo>
                    <a:pt x="75" y="622"/>
                  </a:lnTo>
                  <a:lnTo>
                    <a:pt x="58" y="603"/>
                  </a:lnTo>
                  <a:lnTo>
                    <a:pt x="42" y="582"/>
                  </a:lnTo>
                  <a:lnTo>
                    <a:pt x="30" y="561"/>
                  </a:lnTo>
                  <a:lnTo>
                    <a:pt x="19" y="538"/>
                  </a:lnTo>
                  <a:lnTo>
                    <a:pt x="11" y="515"/>
                  </a:lnTo>
                  <a:lnTo>
                    <a:pt x="5" y="490"/>
                  </a:lnTo>
                  <a:lnTo>
                    <a:pt x="1" y="466"/>
                  </a:lnTo>
                  <a:lnTo>
                    <a:pt x="0" y="440"/>
                  </a:lnTo>
                  <a:lnTo>
                    <a:pt x="0" y="427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4" y="363"/>
                  </a:lnTo>
                  <a:lnTo>
                    <a:pt x="27" y="336"/>
                  </a:lnTo>
                  <a:lnTo>
                    <a:pt x="44" y="305"/>
                  </a:lnTo>
                  <a:lnTo>
                    <a:pt x="67" y="272"/>
                  </a:lnTo>
                  <a:lnTo>
                    <a:pt x="97" y="240"/>
                  </a:lnTo>
                  <a:lnTo>
                    <a:pt x="120" y="216"/>
                  </a:lnTo>
                  <a:lnTo>
                    <a:pt x="142" y="191"/>
                  </a:lnTo>
                  <a:lnTo>
                    <a:pt x="161" y="166"/>
                  </a:lnTo>
                  <a:lnTo>
                    <a:pt x="178" y="139"/>
                  </a:lnTo>
                  <a:lnTo>
                    <a:pt x="191" y="111"/>
                  </a:lnTo>
                  <a:lnTo>
                    <a:pt x="201" y="79"/>
                  </a:lnTo>
                  <a:lnTo>
                    <a:pt x="206" y="41"/>
                  </a:lnTo>
                  <a:lnTo>
                    <a:pt x="208" y="0"/>
                  </a:lnTo>
                  <a:lnTo>
                    <a:pt x="308" y="0"/>
                  </a:lnTo>
                  <a:lnTo>
                    <a:pt x="310" y="41"/>
                  </a:lnTo>
                  <a:lnTo>
                    <a:pt x="315" y="79"/>
                  </a:lnTo>
                  <a:lnTo>
                    <a:pt x="325" y="111"/>
                  </a:lnTo>
                  <a:lnTo>
                    <a:pt x="338" y="139"/>
                  </a:lnTo>
                  <a:lnTo>
                    <a:pt x="355" y="166"/>
                  </a:lnTo>
                  <a:lnTo>
                    <a:pt x="373" y="191"/>
                  </a:lnTo>
                  <a:lnTo>
                    <a:pt x="395" y="216"/>
                  </a:lnTo>
                  <a:lnTo>
                    <a:pt x="418" y="240"/>
                  </a:lnTo>
                  <a:lnTo>
                    <a:pt x="448" y="272"/>
                  </a:lnTo>
                  <a:lnTo>
                    <a:pt x="471" y="305"/>
                  </a:lnTo>
                  <a:lnTo>
                    <a:pt x="488" y="336"/>
                  </a:lnTo>
                  <a:lnTo>
                    <a:pt x="501" y="363"/>
                  </a:lnTo>
                  <a:lnTo>
                    <a:pt x="508" y="388"/>
                  </a:lnTo>
                  <a:lnTo>
                    <a:pt x="512" y="410"/>
                  </a:lnTo>
                  <a:lnTo>
                    <a:pt x="515" y="427"/>
                  </a:lnTo>
                  <a:lnTo>
                    <a:pt x="515" y="440"/>
                  </a:lnTo>
                  <a:lnTo>
                    <a:pt x="513" y="466"/>
                  </a:lnTo>
                  <a:lnTo>
                    <a:pt x="510" y="492"/>
                  </a:lnTo>
                  <a:lnTo>
                    <a:pt x="503" y="516"/>
                  </a:lnTo>
                  <a:lnTo>
                    <a:pt x="495" y="540"/>
                  </a:lnTo>
                  <a:lnTo>
                    <a:pt x="484" y="561"/>
                  </a:lnTo>
                  <a:lnTo>
                    <a:pt x="471" y="583"/>
                  </a:lnTo>
                  <a:lnTo>
                    <a:pt x="457" y="603"/>
                  </a:lnTo>
                  <a:lnTo>
                    <a:pt x="440" y="621"/>
                  </a:lnTo>
                  <a:lnTo>
                    <a:pt x="422" y="638"/>
                  </a:lnTo>
                  <a:lnTo>
                    <a:pt x="402" y="653"/>
                  </a:lnTo>
                  <a:lnTo>
                    <a:pt x="382" y="666"/>
                  </a:lnTo>
                  <a:lnTo>
                    <a:pt x="359" y="676"/>
                  </a:lnTo>
                  <a:lnTo>
                    <a:pt x="335" y="685"/>
                  </a:lnTo>
                  <a:lnTo>
                    <a:pt x="311" y="692"/>
                  </a:lnTo>
                  <a:lnTo>
                    <a:pt x="285" y="696"/>
                  </a:lnTo>
                  <a:lnTo>
                    <a:pt x="259" y="6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6210300" y="3233738"/>
              <a:ext cx="98425" cy="100013"/>
            </a:xfrm>
            <a:custGeom>
              <a:pathLst>
                <a:path extrusionOk="0" h="63" w="62">
                  <a:moveTo>
                    <a:pt x="4" y="20"/>
                  </a:moveTo>
                  <a:lnTo>
                    <a:pt x="6" y="15"/>
                  </a:lnTo>
                  <a:lnTo>
                    <a:pt x="10" y="10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2" y="22"/>
                  </a:lnTo>
                  <a:lnTo>
                    <a:pt x="62" y="29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3" y="49"/>
                  </a:lnTo>
                  <a:lnTo>
                    <a:pt x="48" y="54"/>
                  </a:lnTo>
                  <a:lnTo>
                    <a:pt x="41" y="58"/>
                  </a:lnTo>
                  <a:lnTo>
                    <a:pt x="35" y="60"/>
                  </a:lnTo>
                  <a:lnTo>
                    <a:pt x="27" y="63"/>
                  </a:lnTo>
                  <a:lnTo>
                    <a:pt x="22" y="63"/>
                  </a:lnTo>
                  <a:lnTo>
                    <a:pt x="15" y="63"/>
                  </a:lnTo>
                  <a:lnTo>
                    <a:pt x="9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6210300" y="2212976"/>
              <a:ext cx="176100" cy="10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6" name="Shape 406"/>
          <p:cNvSpPr/>
          <p:nvPr/>
        </p:nvSpPr>
        <p:spPr>
          <a:xfrm>
            <a:off x="539933" y="1492447"/>
            <a:ext cx="1010193" cy="1285587"/>
          </a:xfrm>
          <a:prstGeom prst="cube">
            <a:avLst>
              <a:gd fmla="val 25000" name="adj"/>
            </a:avLst>
          </a:prstGeom>
          <a:solidFill>
            <a:srgbClr val="538CD5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 Server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2421406" y="2860281"/>
            <a:ext cx="1515030" cy="1030031"/>
          </a:xfrm>
          <a:prstGeom prst="cloud">
            <a:avLst/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Push Server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503181" y="4373242"/>
            <a:ext cx="821627" cy="889550"/>
          </a:xfrm>
          <a:prstGeom prst="smileyFace">
            <a:avLst>
              <a:gd fmla="val 4653" name="adj"/>
            </a:avLst>
          </a:prstGeom>
          <a:solidFill>
            <a:srgbClr val="FDE9D8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1742009" y="4818017"/>
            <a:ext cx="1436912" cy="31281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Push 알림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Shape 410"/>
          <p:cNvCxnSpPr>
            <a:stCxn id="407" idx="1"/>
            <a:endCxn id="408" idx="6"/>
          </p:cNvCxnSpPr>
          <p:nvPr/>
        </p:nvCxnSpPr>
        <p:spPr>
          <a:xfrm rot="5400000">
            <a:off x="1787521" y="3426615"/>
            <a:ext cx="928800" cy="1854000"/>
          </a:xfrm>
          <a:prstGeom prst="curvedConnector2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1" name="Shape 411"/>
          <p:cNvCxnSpPr>
            <a:stCxn id="406" idx="4"/>
            <a:endCxn id="407" idx="3"/>
          </p:cNvCxnSpPr>
          <p:nvPr/>
        </p:nvCxnSpPr>
        <p:spPr>
          <a:xfrm>
            <a:off x="1297578" y="2261515"/>
            <a:ext cx="1881300" cy="657600"/>
          </a:xfrm>
          <a:prstGeom prst="curvedConnector2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2" name="Shape 412"/>
          <p:cNvCxnSpPr>
            <a:stCxn id="408" idx="0"/>
            <a:endCxn id="406" idx="3"/>
          </p:cNvCxnSpPr>
          <p:nvPr/>
        </p:nvCxnSpPr>
        <p:spPr>
          <a:xfrm rot="-5400000">
            <a:off x="118844" y="3573292"/>
            <a:ext cx="1595100" cy="4800"/>
          </a:xfrm>
          <a:prstGeom prst="curvedConnector3">
            <a:avLst>
              <a:gd fmla="val 50003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3" name="Shape 413"/>
          <p:cNvSpPr/>
          <p:nvPr/>
        </p:nvSpPr>
        <p:spPr>
          <a:xfrm>
            <a:off x="1852143" y="1705157"/>
            <a:ext cx="1950718" cy="56863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Push하기 위한 메시지 날림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957944" y="3225723"/>
            <a:ext cx="1184364" cy="856359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유저의 Device Token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5" name="Shape 415"/>
          <p:cNvGrpSpPr/>
          <p:nvPr/>
        </p:nvGrpSpPr>
        <p:grpSpPr>
          <a:xfrm>
            <a:off x="5278650" y="1554695"/>
            <a:ext cx="2255985" cy="3074749"/>
            <a:chOff x="4989546" y="570838"/>
            <a:chExt cx="2906574" cy="4970051"/>
          </a:xfrm>
        </p:grpSpPr>
        <p:sp>
          <p:nvSpPr>
            <p:cNvPr id="416" name="Shape 416"/>
            <p:cNvSpPr/>
            <p:nvPr/>
          </p:nvSpPr>
          <p:spPr>
            <a:xfrm>
              <a:off x="4989546" y="1209703"/>
              <a:ext cx="2906574" cy="4331186"/>
            </a:xfrm>
            <a:prstGeom prst="cube">
              <a:avLst>
                <a:gd fmla="val 25000" name="adj"/>
              </a:avLst>
            </a:prstGeom>
            <a:solidFill>
              <a:srgbClr val="538C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5407095" y="2776530"/>
              <a:ext cx="1394235" cy="598766"/>
            </a:xfrm>
            <a:prstGeom prst="roundRect">
              <a:avLst>
                <a:gd fmla="val 16667" name="adj"/>
              </a:avLst>
            </a:prstGeom>
            <a:solidFill>
              <a:srgbClr val="8CB3E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Web Server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5407095" y="4158709"/>
              <a:ext cx="1394235" cy="598766"/>
            </a:xfrm>
            <a:prstGeom prst="roundRect">
              <a:avLst>
                <a:gd fmla="val 16667" name="adj"/>
              </a:avLst>
            </a:prstGeom>
            <a:solidFill>
              <a:srgbClr val="8CB3E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9" name="Shape 419"/>
            <p:cNvCxnSpPr>
              <a:stCxn id="417" idx="2"/>
              <a:endCxn id="418" idx="0"/>
            </p:cNvCxnSpPr>
            <p:nvPr/>
          </p:nvCxnSpPr>
          <p:spPr>
            <a:xfrm flipH="1" rot="-5400000">
              <a:off x="5712862" y="3766646"/>
              <a:ext cx="783600" cy="900"/>
            </a:xfrm>
            <a:prstGeom prst="curvedConnector3">
              <a:avLst>
                <a:gd fmla="val 177656" name="adj1"/>
              </a:avLst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20" name="Shape 420"/>
            <p:cNvSpPr/>
            <p:nvPr/>
          </p:nvSpPr>
          <p:spPr>
            <a:xfrm>
              <a:off x="5671424" y="570838"/>
              <a:ext cx="1571164" cy="494316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 Server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1" name="Shape 421"/>
          <p:cNvSpPr/>
          <p:nvPr/>
        </p:nvSpPr>
        <p:spPr>
          <a:xfrm>
            <a:off x="4968717" y="5071598"/>
            <a:ext cx="2971291" cy="140048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 Server에는 Web Server와 DB가 올라가 있고 User들은 앱을 실행하면 Web server에서 돌아가는 App과 연동되어 사용됨.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App에서 가입이나 글쓰기, 공지 및 회원관리등은 DB로 Query가 날아가 Update가 된다.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539933" y="5433785"/>
            <a:ext cx="2971291" cy="1038295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 server 이외에 Push 알림을 위해 Push server를 하나 만들어서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사용자의 디바이스 토큰을 받아 Push 알림을 함.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0" y="-8695"/>
            <a:ext cx="9144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 txBox="1"/>
          <p:nvPr/>
        </p:nvSpPr>
        <p:spPr>
          <a:xfrm>
            <a:off x="395536" y="404664"/>
            <a:ext cx="35409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07 개발 환경  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9" name="Shape 429"/>
          <p:cNvGrpSpPr/>
          <p:nvPr/>
        </p:nvGrpSpPr>
        <p:grpSpPr>
          <a:xfrm rot="10800000">
            <a:off x="4190849" y="5276986"/>
            <a:ext cx="658687" cy="1281985"/>
            <a:chOff x="5843588" y="2001838"/>
            <a:chExt cx="915988" cy="1782763"/>
          </a:xfrm>
        </p:grpSpPr>
        <p:sp>
          <p:nvSpPr>
            <p:cNvPr id="430" name="Shape 430"/>
            <p:cNvSpPr/>
            <p:nvPr/>
          </p:nvSpPr>
          <p:spPr>
            <a:xfrm>
              <a:off x="6115050" y="2284413"/>
              <a:ext cx="369900" cy="252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6275388" y="2001838"/>
              <a:ext cx="42900" cy="297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5843588" y="2581276"/>
              <a:ext cx="915988" cy="1203325"/>
            </a:xfrm>
            <a:custGeom>
              <a:pathLst>
                <a:path extrusionOk="0" h="758" w="577">
                  <a:moveTo>
                    <a:pt x="577" y="470"/>
                  </a:moveTo>
                  <a:lnTo>
                    <a:pt x="577" y="456"/>
                  </a:lnTo>
                  <a:lnTo>
                    <a:pt x="574" y="437"/>
                  </a:lnTo>
                  <a:lnTo>
                    <a:pt x="569" y="413"/>
                  </a:lnTo>
                  <a:lnTo>
                    <a:pt x="561" y="385"/>
                  </a:lnTo>
                  <a:lnTo>
                    <a:pt x="547" y="354"/>
                  </a:lnTo>
                  <a:lnTo>
                    <a:pt x="529" y="319"/>
                  </a:lnTo>
                  <a:lnTo>
                    <a:pt x="503" y="284"/>
                  </a:lnTo>
                  <a:lnTo>
                    <a:pt x="471" y="248"/>
                  </a:lnTo>
                  <a:lnTo>
                    <a:pt x="448" y="225"/>
                  </a:lnTo>
                  <a:lnTo>
                    <a:pt x="427" y="202"/>
                  </a:lnTo>
                  <a:lnTo>
                    <a:pt x="409" y="177"/>
                  </a:lnTo>
                  <a:lnTo>
                    <a:pt x="393" y="151"/>
                  </a:lnTo>
                  <a:lnTo>
                    <a:pt x="382" y="124"/>
                  </a:lnTo>
                  <a:lnTo>
                    <a:pt x="374" y="92"/>
                  </a:lnTo>
                  <a:lnTo>
                    <a:pt x="370" y="57"/>
                  </a:lnTo>
                  <a:lnTo>
                    <a:pt x="370" y="16"/>
                  </a:lnTo>
                  <a:lnTo>
                    <a:pt x="370" y="0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08" y="57"/>
                  </a:lnTo>
                  <a:lnTo>
                    <a:pt x="204" y="92"/>
                  </a:lnTo>
                  <a:lnTo>
                    <a:pt x="196" y="124"/>
                  </a:lnTo>
                  <a:lnTo>
                    <a:pt x="184" y="151"/>
                  </a:lnTo>
                  <a:lnTo>
                    <a:pt x="169" y="177"/>
                  </a:lnTo>
                  <a:lnTo>
                    <a:pt x="151" y="202"/>
                  </a:lnTo>
                  <a:lnTo>
                    <a:pt x="129" y="225"/>
                  </a:lnTo>
                  <a:lnTo>
                    <a:pt x="106" y="248"/>
                  </a:lnTo>
                  <a:lnTo>
                    <a:pt x="73" y="284"/>
                  </a:lnTo>
                  <a:lnTo>
                    <a:pt x="48" y="319"/>
                  </a:lnTo>
                  <a:lnTo>
                    <a:pt x="30" y="354"/>
                  </a:lnTo>
                  <a:lnTo>
                    <a:pt x="17" y="385"/>
                  </a:lnTo>
                  <a:lnTo>
                    <a:pt x="8" y="413"/>
                  </a:lnTo>
                  <a:lnTo>
                    <a:pt x="2" y="437"/>
                  </a:lnTo>
                  <a:lnTo>
                    <a:pt x="0" y="456"/>
                  </a:lnTo>
                  <a:lnTo>
                    <a:pt x="0" y="470"/>
                  </a:lnTo>
                  <a:lnTo>
                    <a:pt x="1" y="499"/>
                  </a:lnTo>
                  <a:lnTo>
                    <a:pt x="5" y="527"/>
                  </a:lnTo>
                  <a:lnTo>
                    <a:pt x="13" y="554"/>
                  </a:lnTo>
                  <a:lnTo>
                    <a:pt x="22" y="580"/>
                  </a:lnTo>
                  <a:lnTo>
                    <a:pt x="35" y="604"/>
                  </a:lnTo>
                  <a:lnTo>
                    <a:pt x="49" y="629"/>
                  </a:lnTo>
                  <a:lnTo>
                    <a:pt x="66" y="652"/>
                  </a:lnTo>
                  <a:lnTo>
                    <a:pt x="85" y="673"/>
                  </a:lnTo>
                  <a:lnTo>
                    <a:pt x="106" y="692"/>
                  </a:lnTo>
                  <a:lnTo>
                    <a:pt x="129" y="709"/>
                  </a:lnTo>
                  <a:lnTo>
                    <a:pt x="152" y="723"/>
                  </a:lnTo>
                  <a:lnTo>
                    <a:pt x="178" y="735"/>
                  </a:lnTo>
                  <a:lnTo>
                    <a:pt x="205" y="745"/>
                  </a:lnTo>
                  <a:lnTo>
                    <a:pt x="232" y="752"/>
                  </a:lnTo>
                  <a:lnTo>
                    <a:pt x="261" y="757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320" y="757"/>
                  </a:lnTo>
                  <a:lnTo>
                    <a:pt x="347" y="752"/>
                  </a:lnTo>
                  <a:lnTo>
                    <a:pt x="374" y="745"/>
                  </a:lnTo>
                  <a:lnTo>
                    <a:pt x="400" y="735"/>
                  </a:lnTo>
                  <a:lnTo>
                    <a:pt x="424" y="723"/>
                  </a:lnTo>
                  <a:lnTo>
                    <a:pt x="449" y="709"/>
                  </a:lnTo>
                  <a:lnTo>
                    <a:pt x="471" y="692"/>
                  </a:lnTo>
                  <a:lnTo>
                    <a:pt x="492" y="673"/>
                  </a:lnTo>
                  <a:lnTo>
                    <a:pt x="511" y="652"/>
                  </a:lnTo>
                  <a:lnTo>
                    <a:pt x="528" y="629"/>
                  </a:lnTo>
                  <a:lnTo>
                    <a:pt x="542" y="604"/>
                  </a:lnTo>
                  <a:lnTo>
                    <a:pt x="555" y="580"/>
                  </a:lnTo>
                  <a:lnTo>
                    <a:pt x="564" y="554"/>
                  </a:lnTo>
                  <a:lnTo>
                    <a:pt x="572" y="527"/>
                  </a:lnTo>
                  <a:lnTo>
                    <a:pt x="575" y="499"/>
                  </a:lnTo>
                  <a:lnTo>
                    <a:pt x="577" y="4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5892800" y="2628901"/>
              <a:ext cx="817563" cy="1106488"/>
            </a:xfrm>
            <a:custGeom>
              <a:pathLst>
                <a:path extrusionOk="0" h="697" w="515">
                  <a:moveTo>
                    <a:pt x="259" y="697"/>
                  </a:moveTo>
                  <a:lnTo>
                    <a:pt x="233" y="696"/>
                  </a:lnTo>
                  <a:lnTo>
                    <a:pt x="208" y="692"/>
                  </a:lnTo>
                  <a:lnTo>
                    <a:pt x="183" y="685"/>
                  </a:lnTo>
                  <a:lnTo>
                    <a:pt x="159" y="678"/>
                  </a:lnTo>
                  <a:lnTo>
                    <a:pt x="135" y="667"/>
                  </a:lnTo>
                  <a:lnTo>
                    <a:pt x="115" y="654"/>
                  </a:lnTo>
                  <a:lnTo>
                    <a:pt x="94" y="639"/>
                  </a:lnTo>
                  <a:lnTo>
                    <a:pt x="75" y="622"/>
                  </a:lnTo>
                  <a:lnTo>
                    <a:pt x="58" y="603"/>
                  </a:lnTo>
                  <a:lnTo>
                    <a:pt x="42" y="582"/>
                  </a:lnTo>
                  <a:lnTo>
                    <a:pt x="30" y="561"/>
                  </a:lnTo>
                  <a:lnTo>
                    <a:pt x="19" y="538"/>
                  </a:lnTo>
                  <a:lnTo>
                    <a:pt x="11" y="515"/>
                  </a:lnTo>
                  <a:lnTo>
                    <a:pt x="5" y="490"/>
                  </a:lnTo>
                  <a:lnTo>
                    <a:pt x="1" y="466"/>
                  </a:lnTo>
                  <a:lnTo>
                    <a:pt x="0" y="440"/>
                  </a:lnTo>
                  <a:lnTo>
                    <a:pt x="0" y="427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4" y="363"/>
                  </a:lnTo>
                  <a:lnTo>
                    <a:pt x="27" y="336"/>
                  </a:lnTo>
                  <a:lnTo>
                    <a:pt x="44" y="305"/>
                  </a:lnTo>
                  <a:lnTo>
                    <a:pt x="67" y="272"/>
                  </a:lnTo>
                  <a:lnTo>
                    <a:pt x="97" y="240"/>
                  </a:lnTo>
                  <a:lnTo>
                    <a:pt x="120" y="216"/>
                  </a:lnTo>
                  <a:lnTo>
                    <a:pt x="142" y="191"/>
                  </a:lnTo>
                  <a:lnTo>
                    <a:pt x="161" y="166"/>
                  </a:lnTo>
                  <a:lnTo>
                    <a:pt x="178" y="139"/>
                  </a:lnTo>
                  <a:lnTo>
                    <a:pt x="191" y="111"/>
                  </a:lnTo>
                  <a:lnTo>
                    <a:pt x="201" y="79"/>
                  </a:lnTo>
                  <a:lnTo>
                    <a:pt x="206" y="41"/>
                  </a:lnTo>
                  <a:lnTo>
                    <a:pt x="208" y="0"/>
                  </a:lnTo>
                  <a:lnTo>
                    <a:pt x="308" y="0"/>
                  </a:lnTo>
                  <a:lnTo>
                    <a:pt x="310" y="41"/>
                  </a:lnTo>
                  <a:lnTo>
                    <a:pt x="315" y="79"/>
                  </a:lnTo>
                  <a:lnTo>
                    <a:pt x="325" y="111"/>
                  </a:lnTo>
                  <a:lnTo>
                    <a:pt x="338" y="139"/>
                  </a:lnTo>
                  <a:lnTo>
                    <a:pt x="355" y="166"/>
                  </a:lnTo>
                  <a:lnTo>
                    <a:pt x="373" y="191"/>
                  </a:lnTo>
                  <a:lnTo>
                    <a:pt x="395" y="216"/>
                  </a:lnTo>
                  <a:lnTo>
                    <a:pt x="418" y="240"/>
                  </a:lnTo>
                  <a:lnTo>
                    <a:pt x="448" y="272"/>
                  </a:lnTo>
                  <a:lnTo>
                    <a:pt x="471" y="305"/>
                  </a:lnTo>
                  <a:lnTo>
                    <a:pt x="488" y="336"/>
                  </a:lnTo>
                  <a:lnTo>
                    <a:pt x="501" y="363"/>
                  </a:lnTo>
                  <a:lnTo>
                    <a:pt x="508" y="388"/>
                  </a:lnTo>
                  <a:lnTo>
                    <a:pt x="512" y="410"/>
                  </a:lnTo>
                  <a:lnTo>
                    <a:pt x="515" y="427"/>
                  </a:lnTo>
                  <a:lnTo>
                    <a:pt x="515" y="440"/>
                  </a:lnTo>
                  <a:lnTo>
                    <a:pt x="513" y="466"/>
                  </a:lnTo>
                  <a:lnTo>
                    <a:pt x="510" y="492"/>
                  </a:lnTo>
                  <a:lnTo>
                    <a:pt x="503" y="516"/>
                  </a:lnTo>
                  <a:lnTo>
                    <a:pt x="495" y="540"/>
                  </a:lnTo>
                  <a:lnTo>
                    <a:pt x="484" y="561"/>
                  </a:lnTo>
                  <a:lnTo>
                    <a:pt x="471" y="583"/>
                  </a:lnTo>
                  <a:lnTo>
                    <a:pt x="457" y="603"/>
                  </a:lnTo>
                  <a:lnTo>
                    <a:pt x="440" y="621"/>
                  </a:lnTo>
                  <a:lnTo>
                    <a:pt x="422" y="638"/>
                  </a:lnTo>
                  <a:lnTo>
                    <a:pt x="402" y="653"/>
                  </a:lnTo>
                  <a:lnTo>
                    <a:pt x="382" y="666"/>
                  </a:lnTo>
                  <a:lnTo>
                    <a:pt x="359" y="676"/>
                  </a:lnTo>
                  <a:lnTo>
                    <a:pt x="335" y="685"/>
                  </a:lnTo>
                  <a:lnTo>
                    <a:pt x="311" y="692"/>
                  </a:lnTo>
                  <a:lnTo>
                    <a:pt x="285" y="696"/>
                  </a:lnTo>
                  <a:lnTo>
                    <a:pt x="259" y="6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6210300" y="3233738"/>
              <a:ext cx="98425" cy="100013"/>
            </a:xfrm>
            <a:custGeom>
              <a:pathLst>
                <a:path extrusionOk="0" h="63" w="62">
                  <a:moveTo>
                    <a:pt x="4" y="20"/>
                  </a:moveTo>
                  <a:lnTo>
                    <a:pt x="6" y="15"/>
                  </a:lnTo>
                  <a:lnTo>
                    <a:pt x="10" y="10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2" y="22"/>
                  </a:lnTo>
                  <a:lnTo>
                    <a:pt x="62" y="29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3" y="49"/>
                  </a:lnTo>
                  <a:lnTo>
                    <a:pt x="48" y="54"/>
                  </a:lnTo>
                  <a:lnTo>
                    <a:pt x="41" y="58"/>
                  </a:lnTo>
                  <a:lnTo>
                    <a:pt x="35" y="60"/>
                  </a:lnTo>
                  <a:lnTo>
                    <a:pt x="27" y="63"/>
                  </a:lnTo>
                  <a:lnTo>
                    <a:pt x="22" y="63"/>
                  </a:lnTo>
                  <a:lnTo>
                    <a:pt x="15" y="63"/>
                  </a:lnTo>
                  <a:lnTo>
                    <a:pt x="9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6210300" y="2212976"/>
              <a:ext cx="176100" cy="10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36" name="Shape 4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874" y="2981534"/>
            <a:ext cx="252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Shape 4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439" y="4865314"/>
            <a:ext cx="252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Shape 4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2494" y="1097754"/>
            <a:ext cx="252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Shape 4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8874" y="1097754"/>
            <a:ext cx="252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Shape 4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2494" y="2981534"/>
            <a:ext cx="252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Shape 4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92494" y="4865314"/>
            <a:ext cx="252000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Shape 447"/>
          <p:cNvSpPr txBox="1"/>
          <p:nvPr/>
        </p:nvSpPr>
        <p:spPr>
          <a:xfrm>
            <a:off x="3923928" y="2852936"/>
            <a:ext cx="1507144" cy="1071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ko-K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8" name="Shape 448"/>
          <p:cNvGrpSpPr/>
          <p:nvPr/>
        </p:nvGrpSpPr>
        <p:grpSpPr>
          <a:xfrm>
            <a:off x="1043608" y="-622498"/>
            <a:ext cx="144016" cy="5877272"/>
            <a:chOff x="1043608" y="-2232248"/>
            <a:chExt cx="144016" cy="5877272"/>
          </a:xfrm>
        </p:grpSpPr>
        <p:cxnSp>
          <p:nvCxnSpPr>
            <p:cNvPr id="449" name="Shape 449"/>
            <p:cNvCxnSpPr/>
            <p:nvPr/>
          </p:nvCxnSpPr>
          <p:spPr>
            <a:xfrm>
              <a:off x="1115616" y="-2232248"/>
              <a:ext cx="0" cy="57332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0" name="Shape 450"/>
            <p:cNvSpPr/>
            <p:nvPr/>
          </p:nvSpPr>
          <p:spPr>
            <a:xfrm>
              <a:off x="1043608" y="3501008"/>
              <a:ext cx="144016" cy="14401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1" name="Shape 451"/>
          <p:cNvSpPr/>
          <p:nvPr/>
        </p:nvSpPr>
        <p:spPr>
          <a:xfrm>
            <a:off x="1643283" y="5111313"/>
            <a:ext cx="496451" cy="49645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1700178" y="5559269"/>
            <a:ext cx="382661" cy="6867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/>
          <p:nvPr/>
        </p:nvSpPr>
        <p:spPr>
          <a:xfrm rot="5400000">
            <a:off x="1507432" y="5233211"/>
            <a:ext cx="173142" cy="8045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2094602" y="5559269"/>
            <a:ext cx="173142" cy="5950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1700178" y="6262990"/>
            <a:ext cx="173142" cy="5950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1909697" y="6262990"/>
            <a:ext cx="173142" cy="5950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Shape 89"/>
          <p:cNvGrpSpPr/>
          <p:nvPr/>
        </p:nvGrpSpPr>
        <p:grpSpPr>
          <a:xfrm>
            <a:off x="1043608" y="-622498"/>
            <a:ext cx="144016" cy="5877272"/>
            <a:chOff x="1043608" y="-2232248"/>
            <a:chExt cx="144016" cy="5877272"/>
          </a:xfrm>
        </p:grpSpPr>
        <p:cxnSp>
          <p:nvCxnSpPr>
            <p:cNvPr id="90" name="Shape 90"/>
            <p:cNvCxnSpPr/>
            <p:nvPr/>
          </p:nvCxnSpPr>
          <p:spPr>
            <a:xfrm>
              <a:off x="1115616" y="-2232248"/>
              <a:ext cx="0" cy="57332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1" name="Shape 91"/>
            <p:cNvSpPr/>
            <p:nvPr/>
          </p:nvSpPr>
          <p:spPr>
            <a:xfrm>
              <a:off x="1043608" y="3501008"/>
              <a:ext cx="144016" cy="14401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Shape 92"/>
          <p:cNvSpPr/>
          <p:nvPr/>
        </p:nvSpPr>
        <p:spPr>
          <a:xfrm>
            <a:off x="1643283" y="5111313"/>
            <a:ext cx="496451" cy="49645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1700178" y="5559269"/>
            <a:ext cx="382661" cy="6867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/>
        </p:nvSpPr>
        <p:spPr>
          <a:xfrm rot="9000000">
            <a:off x="1507432" y="5233211"/>
            <a:ext cx="173142" cy="8045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2094602" y="5559269"/>
            <a:ext cx="173142" cy="5950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00178" y="6262990"/>
            <a:ext cx="173142" cy="5950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909697" y="6262990"/>
            <a:ext cx="173142" cy="5950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2" name="Shape 462"/>
          <p:cNvGrpSpPr/>
          <p:nvPr/>
        </p:nvGrpSpPr>
        <p:grpSpPr>
          <a:xfrm>
            <a:off x="1043608" y="-622498"/>
            <a:ext cx="144016" cy="5877272"/>
            <a:chOff x="1043608" y="-2232248"/>
            <a:chExt cx="144016" cy="5877272"/>
          </a:xfrm>
        </p:grpSpPr>
        <p:cxnSp>
          <p:nvCxnSpPr>
            <p:cNvPr id="463" name="Shape 463"/>
            <p:cNvCxnSpPr/>
            <p:nvPr/>
          </p:nvCxnSpPr>
          <p:spPr>
            <a:xfrm>
              <a:off x="1115616" y="-2232248"/>
              <a:ext cx="0" cy="57332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4" name="Shape 464"/>
            <p:cNvSpPr/>
            <p:nvPr/>
          </p:nvSpPr>
          <p:spPr>
            <a:xfrm>
              <a:off x="1043608" y="3501008"/>
              <a:ext cx="144016" cy="14401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5" name="Shape 465"/>
          <p:cNvSpPr/>
          <p:nvPr/>
        </p:nvSpPr>
        <p:spPr>
          <a:xfrm>
            <a:off x="1643283" y="5111313"/>
            <a:ext cx="496451" cy="49645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1700178" y="5559269"/>
            <a:ext cx="382661" cy="6867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Shape 467"/>
          <p:cNvSpPr/>
          <p:nvPr/>
        </p:nvSpPr>
        <p:spPr>
          <a:xfrm rot="9000000">
            <a:off x="1507432" y="5233211"/>
            <a:ext cx="173142" cy="8045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2094602" y="5559269"/>
            <a:ext cx="173142" cy="5950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1700178" y="6262990"/>
            <a:ext cx="173142" cy="5950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1909697" y="6262990"/>
            <a:ext cx="173142" cy="5950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3923928" y="2852936"/>
            <a:ext cx="1507144" cy="1071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ko-K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 txBox="1"/>
          <p:nvPr/>
        </p:nvSpPr>
        <p:spPr>
          <a:xfrm>
            <a:off x="3923928" y="2852936"/>
            <a:ext cx="1612942" cy="1071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ko-KR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0" y="1078862"/>
            <a:ext cx="9144000" cy="5805263"/>
          </a:xfrm>
          <a:prstGeom prst="triangle">
            <a:avLst>
              <a:gd fmla="val 5009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Shape 104"/>
          <p:cNvGrpSpPr/>
          <p:nvPr/>
        </p:nvGrpSpPr>
        <p:grpSpPr>
          <a:xfrm>
            <a:off x="4240371" y="1"/>
            <a:ext cx="658646" cy="1281906"/>
            <a:chOff x="5843588" y="2001838"/>
            <a:chExt cx="915988" cy="1782763"/>
          </a:xfrm>
        </p:grpSpPr>
        <p:sp>
          <p:nvSpPr>
            <p:cNvPr id="105" name="Shape 105"/>
            <p:cNvSpPr/>
            <p:nvPr/>
          </p:nvSpPr>
          <p:spPr>
            <a:xfrm>
              <a:off x="6115050" y="2284413"/>
              <a:ext cx="369888" cy="2524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6275388" y="2001838"/>
              <a:ext cx="42863" cy="2968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5843588" y="2581276"/>
              <a:ext cx="915988" cy="1203325"/>
            </a:xfrm>
            <a:custGeom>
              <a:pathLst>
                <a:path extrusionOk="0" h="758" w="577">
                  <a:moveTo>
                    <a:pt x="577" y="470"/>
                  </a:moveTo>
                  <a:lnTo>
                    <a:pt x="577" y="456"/>
                  </a:lnTo>
                  <a:lnTo>
                    <a:pt x="574" y="437"/>
                  </a:lnTo>
                  <a:lnTo>
                    <a:pt x="569" y="413"/>
                  </a:lnTo>
                  <a:lnTo>
                    <a:pt x="561" y="385"/>
                  </a:lnTo>
                  <a:lnTo>
                    <a:pt x="547" y="354"/>
                  </a:lnTo>
                  <a:lnTo>
                    <a:pt x="529" y="319"/>
                  </a:lnTo>
                  <a:lnTo>
                    <a:pt x="503" y="284"/>
                  </a:lnTo>
                  <a:lnTo>
                    <a:pt x="471" y="248"/>
                  </a:lnTo>
                  <a:lnTo>
                    <a:pt x="448" y="225"/>
                  </a:lnTo>
                  <a:lnTo>
                    <a:pt x="427" y="202"/>
                  </a:lnTo>
                  <a:lnTo>
                    <a:pt x="409" y="177"/>
                  </a:lnTo>
                  <a:lnTo>
                    <a:pt x="393" y="151"/>
                  </a:lnTo>
                  <a:lnTo>
                    <a:pt x="382" y="124"/>
                  </a:lnTo>
                  <a:lnTo>
                    <a:pt x="374" y="92"/>
                  </a:lnTo>
                  <a:lnTo>
                    <a:pt x="370" y="57"/>
                  </a:lnTo>
                  <a:lnTo>
                    <a:pt x="370" y="16"/>
                  </a:lnTo>
                  <a:lnTo>
                    <a:pt x="370" y="0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08" y="57"/>
                  </a:lnTo>
                  <a:lnTo>
                    <a:pt x="204" y="92"/>
                  </a:lnTo>
                  <a:lnTo>
                    <a:pt x="196" y="124"/>
                  </a:lnTo>
                  <a:lnTo>
                    <a:pt x="184" y="151"/>
                  </a:lnTo>
                  <a:lnTo>
                    <a:pt x="169" y="177"/>
                  </a:lnTo>
                  <a:lnTo>
                    <a:pt x="151" y="202"/>
                  </a:lnTo>
                  <a:lnTo>
                    <a:pt x="129" y="225"/>
                  </a:lnTo>
                  <a:lnTo>
                    <a:pt x="106" y="248"/>
                  </a:lnTo>
                  <a:lnTo>
                    <a:pt x="73" y="284"/>
                  </a:lnTo>
                  <a:lnTo>
                    <a:pt x="48" y="319"/>
                  </a:lnTo>
                  <a:lnTo>
                    <a:pt x="30" y="354"/>
                  </a:lnTo>
                  <a:lnTo>
                    <a:pt x="17" y="385"/>
                  </a:lnTo>
                  <a:lnTo>
                    <a:pt x="8" y="413"/>
                  </a:lnTo>
                  <a:lnTo>
                    <a:pt x="2" y="437"/>
                  </a:lnTo>
                  <a:lnTo>
                    <a:pt x="0" y="456"/>
                  </a:lnTo>
                  <a:lnTo>
                    <a:pt x="0" y="470"/>
                  </a:lnTo>
                  <a:lnTo>
                    <a:pt x="1" y="499"/>
                  </a:lnTo>
                  <a:lnTo>
                    <a:pt x="5" y="527"/>
                  </a:lnTo>
                  <a:lnTo>
                    <a:pt x="13" y="554"/>
                  </a:lnTo>
                  <a:lnTo>
                    <a:pt x="22" y="580"/>
                  </a:lnTo>
                  <a:lnTo>
                    <a:pt x="35" y="604"/>
                  </a:lnTo>
                  <a:lnTo>
                    <a:pt x="49" y="629"/>
                  </a:lnTo>
                  <a:lnTo>
                    <a:pt x="66" y="652"/>
                  </a:lnTo>
                  <a:lnTo>
                    <a:pt x="85" y="673"/>
                  </a:lnTo>
                  <a:lnTo>
                    <a:pt x="106" y="692"/>
                  </a:lnTo>
                  <a:lnTo>
                    <a:pt x="129" y="709"/>
                  </a:lnTo>
                  <a:lnTo>
                    <a:pt x="152" y="723"/>
                  </a:lnTo>
                  <a:lnTo>
                    <a:pt x="178" y="735"/>
                  </a:lnTo>
                  <a:lnTo>
                    <a:pt x="205" y="745"/>
                  </a:lnTo>
                  <a:lnTo>
                    <a:pt x="232" y="752"/>
                  </a:lnTo>
                  <a:lnTo>
                    <a:pt x="261" y="757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320" y="757"/>
                  </a:lnTo>
                  <a:lnTo>
                    <a:pt x="347" y="752"/>
                  </a:lnTo>
                  <a:lnTo>
                    <a:pt x="374" y="745"/>
                  </a:lnTo>
                  <a:lnTo>
                    <a:pt x="400" y="735"/>
                  </a:lnTo>
                  <a:lnTo>
                    <a:pt x="424" y="723"/>
                  </a:lnTo>
                  <a:lnTo>
                    <a:pt x="449" y="709"/>
                  </a:lnTo>
                  <a:lnTo>
                    <a:pt x="471" y="692"/>
                  </a:lnTo>
                  <a:lnTo>
                    <a:pt x="492" y="673"/>
                  </a:lnTo>
                  <a:lnTo>
                    <a:pt x="511" y="652"/>
                  </a:lnTo>
                  <a:lnTo>
                    <a:pt x="528" y="629"/>
                  </a:lnTo>
                  <a:lnTo>
                    <a:pt x="542" y="604"/>
                  </a:lnTo>
                  <a:lnTo>
                    <a:pt x="555" y="580"/>
                  </a:lnTo>
                  <a:lnTo>
                    <a:pt x="564" y="554"/>
                  </a:lnTo>
                  <a:lnTo>
                    <a:pt x="572" y="527"/>
                  </a:lnTo>
                  <a:lnTo>
                    <a:pt x="575" y="499"/>
                  </a:lnTo>
                  <a:lnTo>
                    <a:pt x="577" y="4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5892800" y="2628901"/>
              <a:ext cx="817563" cy="1106488"/>
            </a:xfrm>
            <a:custGeom>
              <a:pathLst>
                <a:path extrusionOk="0" h="697" w="515">
                  <a:moveTo>
                    <a:pt x="259" y="697"/>
                  </a:moveTo>
                  <a:lnTo>
                    <a:pt x="233" y="696"/>
                  </a:lnTo>
                  <a:lnTo>
                    <a:pt x="208" y="692"/>
                  </a:lnTo>
                  <a:lnTo>
                    <a:pt x="183" y="685"/>
                  </a:lnTo>
                  <a:lnTo>
                    <a:pt x="159" y="678"/>
                  </a:lnTo>
                  <a:lnTo>
                    <a:pt x="135" y="667"/>
                  </a:lnTo>
                  <a:lnTo>
                    <a:pt x="115" y="654"/>
                  </a:lnTo>
                  <a:lnTo>
                    <a:pt x="94" y="639"/>
                  </a:lnTo>
                  <a:lnTo>
                    <a:pt x="75" y="622"/>
                  </a:lnTo>
                  <a:lnTo>
                    <a:pt x="58" y="603"/>
                  </a:lnTo>
                  <a:lnTo>
                    <a:pt x="42" y="582"/>
                  </a:lnTo>
                  <a:lnTo>
                    <a:pt x="30" y="561"/>
                  </a:lnTo>
                  <a:lnTo>
                    <a:pt x="19" y="538"/>
                  </a:lnTo>
                  <a:lnTo>
                    <a:pt x="11" y="515"/>
                  </a:lnTo>
                  <a:lnTo>
                    <a:pt x="5" y="490"/>
                  </a:lnTo>
                  <a:lnTo>
                    <a:pt x="1" y="466"/>
                  </a:lnTo>
                  <a:lnTo>
                    <a:pt x="0" y="440"/>
                  </a:lnTo>
                  <a:lnTo>
                    <a:pt x="0" y="427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4" y="363"/>
                  </a:lnTo>
                  <a:lnTo>
                    <a:pt x="27" y="336"/>
                  </a:lnTo>
                  <a:lnTo>
                    <a:pt x="44" y="305"/>
                  </a:lnTo>
                  <a:lnTo>
                    <a:pt x="67" y="272"/>
                  </a:lnTo>
                  <a:lnTo>
                    <a:pt x="97" y="240"/>
                  </a:lnTo>
                  <a:lnTo>
                    <a:pt x="120" y="216"/>
                  </a:lnTo>
                  <a:lnTo>
                    <a:pt x="142" y="191"/>
                  </a:lnTo>
                  <a:lnTo>
                    <a:pt x="161" y="166"/>
                  </a:lnTo>
                  <a:lnTo>
                    <a:pt x="178" y="139"/>
                  </a:lnTo>
                  <a:lnTo>
                    <a:pt x="191" y="111"/>
                  </a:lnTo>
                  <a:lnTo>
                    <a:pt x="201" y="79"/>
                  </a:lnTo>
                  <a:lnTo>
                    <a:pt x="206" y="41"/>
                  </a:lnTo>
                  <a:lnTo>
                    <a:pt x="208" y="0"/>
                  </a:lnTo>
                  <a:lnTo>
                    <a:pt x="308" y="0"/>
                  </a:lnTo>
                  <a:lnTo>
                    <a:pt x="310" y="41"/>
                  </a:lnTo>
                  <a:lnTo>
                    <a:pt x="315" y="79"/>
                  </a:lnTo>
                  <a:lnTo>
                    <a:pt x="325" y="111"/>
                  </a:lnTo>
                  <a:lnTo>
                    <a:pt x="338" y="139"/>
                  </a:lnTo>
                  <a:lnTo>
                    <a:pt x="355" y="166"/>
                  </a:lnTo>
                  <a:lnTo>
                    <a:pt x="373" y="191"/>
                  </a:lnTo>
                  <a:lnTo>
                    <a:pt x="395" y="216"/>
                  </a:lnTo>
                  <a:lnTo>
                    <a:pt x="418" y="240"/>
                  </a:lnTo>
                  <a:lnTo>
                    <a:pt x="448" y="272"/>
                  </a:lnTo>
                  <a:lnTo>
                    <a:pt x="471" y="305"/>
                  </a:lnTo>
                  <a:lnTo>
                    <a:pt x="488" y="336"/>
                  </a:lnTo>
                  <a:lnTo>
                    <a:pt x="501" y="363"/>
                  </a:lnTo>
                  <a:lnTo>
                    <a:pt x="508" y="388"/>
                  </a:lnTo>
                  <a:lnTo>
                    <a:pt x="512" y="410"/>
                  </a:lnTo>
                  <a:lnTo>
                    <a:pt x="515" y="427"/>
                  </a:lnTo>
                  <a:lnTo>
                    <a:pt x="515" y="440"/>
                  </a:lnTo>
                  <a:lnTo>
                    <a:pt x="513" y="466"/>
                  </a:lnTo>
                  <a:lnTo>
                    <a:pt x="510" y="492"/>
                  </a:lnTo>
                  <a:lnTo>
                    <a:pt x="503" y="516"/>
                  </a:lnTo>
                  <a:lnTo>
                    <a:pt x="495" y="540"/>
                  </a:lnTo>
                  <a:lnTo>
                    <a:pt x="484" y="561"/>
                  </a:lnTo>
                  <a:lnTo>
                    <a:pt x="471" y="583"/>
                  </a:lnTo>
                  <a:lnTo>
                    <a:pt x="457" y="603"/>
                  </a:lnTo>
                  <a:lnTo>
                    <a:pt x="440" y="621"/>
                  </a:lnTo>
                  <a:lnTo>
                    <a:pt x="422" y="638"/>
                  </a:lnTo>
                  <a:lnTo>
                    <a:pt x="402" y="653"/>
                  </a:lnTo>
                  <a:lnTo>
                    <a:pt x="382" y="666"/>
                  </a:lnTo>
                  <a:lnTo>
                    <a:pt x="359" y="676"/>
                  </a:lnTo>
                  <a:lnTo>
                    <a:pt x="335" y="685"/>
                  </a:lnTo>
                  <a:lnTo>
                    <a:pt x="311" y="692"/>
                  </a:lnTo>
                  <a:lnTo>
                    <a:pt x="285" y="696"/>
                  </a:lnTo>
                  <a:lnTo>
                    <a:pt x="259" y="6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6210300" y="3233738"/>
              <a:ext cx="98425" cy="100013"/>
            </a:xfrm>
            <a:custGeom>
              <a:pathLst>
                <a:path extrusionOk="0" h="63" w="62">
                  <a:moveTo>
                    <a:pt x="4" y="20"/>
                  </a:moveTo>
                  <a:lnTo>
                    <a:pt x="6" y="15"/>
                  </a:lnTo>
                  <a:lnTo>
                    <a:pt x="10" y="10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2" y="22"/>
                  </a:lnTo>
                  <a:lnTo>
                    <a:pt x="62" y="29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3" y="49"/>
                  </a:lnTo>
                  <a:lnTo>
                    <a:pt x="48" y="54"/>
                  </a:lnTo>
                  <a:lnTo>
                    <a:pt x="41" y="58"/>
                  </a:lnTo>
                  <a:lnTo>
                    <a:pt x="35" y="60"/>
                  </a:lnTo>
                  <a:lnTo>
                    <a:pt x="27" y="63"/>
                  </a:lnTo>
                  <a:lnTo>
                    <a:pt x="22" y="63"/>
                  </a:lnTo>
                  <a:lnTo>
                    <a:pt x="15" y="63"/>
                  </a:lnTo>
                  <a:lnTo>
                    <a:pt x="9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6210300" y="2212976"/>
              <a:ext cx="176213" cy="1079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Shape 111"/>
          <p:cNvSpPr txBox="1"/>
          <p:nvPr/>
        </p:nvSpPr>
        <p:spPr>
          <a:xfrm>
            <a:off x="3541669" y="1917994"/>
            <a:ext cx="208002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ko-KR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짬뽕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2864316" y="3118323"/>
            <a:ext cx="342102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ko-KR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AJOU CLUBS</a:t>
            </a:r>
            <a:endParaRPr b="1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2864316" y="5652869"/>
            <a:ext cx="340347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미디어 201523535 이소연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미디어 201621016 이영준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사이버보안 201320892 나도훈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8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Shape 118"/>
          <p:cNvGrpSpPr/>
          <p:nvPr/>
        </p:nvGrpSpPr>
        <p:grpSpPr>
          <a:xfrm>
            <a:off x="4240371" y="1"/>
            <a:ext cx="658646" cy="1281906"/>
            <a:chOff x="5843588" y="2001838"/>
            <a:chExt cx="915988" cy="1782763"/>
          </a:xfrm>
        </p:grpSpPr>
        <p:sp>
          <p:nvSpPr>
            <p:cNvPr id="119" name="Shape 119"/>
            <p:cNvSpPr/>
            <p:nvPr/>
          </p:nvSpPr>
          <p:spPr>
            <a:xfrm>
              <a:off x="6115050" y="2284413"/>
              <a:ext cx="369888" cy="2524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6275388" y="2001838"/>
              <a:ext cx="42863" cy="2968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5843588" y="2581276"/>
              <a:ext cx="915988" cy="1203325"/>
            </a:xfrm>
            <a:custGeom>
              <a:pathLst>
                <a:path extrusionOk="0" h="758" w="577">
                  <a:moveTo>
                    <a:pt x="577" y="470"/>
                  </a:moveTo>
                  <a:lnTo>
                    <a:pt x="577" y="456"/>
                  </a:lnTo>
                  <a:lnTo>
                    <a:pt x="574" y="437"/>
                  </a:lnTo>
                  <a:lnTo>
                    <a:pt x="569" y="413"/>
                  </a:lnTo>
                  <a:lnTo>
                    <a:pt x="561" y="385"/>
                  </a:lnTo>
                  <a:lnTo>
                    <a:pt x="547" y="354"/>
                  </a:lnTo>
                  <a:lnTo>
                    <a:pt x="529" y="319"/>
                  </a:lnTo>
                  <a:lnTo>
                    <a:pt x="503" y="284"/>
                  </a:lnTo>
                  <a:lnTo>
                    <a:pt x="471" y="248"/>
                  </a:lnTo>
                  <a:lnTo>
                    <a:pt x="448" y="225"/>
                  </a:lnTo>
                  <a:lnTo>
                    <a:pt x="427" y="202"/>
                  </a:lnTo>
                  <a:lnTo>
                    <a:pt x="409" y="177"/>
                  </a:lnTo>
                  <a:lnTo>
                    <a:pt x="393" y="151"/>
                  </a:lnTo>
                  <a:lnTo>
                    <a:pt x="382" y="124"/>
                  </a:lnTo>
                  <a:lnTo>
                    <a:pt x="374" y="92"/>
                  </a:lnTo>
                  <a:lnTo>
                    <a:pt x="370" y="57"/>
                  </a:lnTo>
                  <a:lnTo>
                    <a:pt x="370" y="16"/>
                  </a:lnTo>
                  <a:lnTo>
                    <a:pt x="370" y="0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08" y="57"/>
                  </a:lnTo>
                  <a:lnTo>
                    <a:pt x="204" y="92"/>
                  </a:lnTo>
                  <a:lnTo>
                    <a:pt x="196" y="124"/>
                  </a:lnTo>
                  <a:lnTo>
                    <a:pt x="184" y="151"/>
                  </a:lnTo>
                  <a:lnTo>
                    <a:pt x="169" y="177"/>
                  </a:lnTo>
                  <a:lnTo>
                    <a:pt x="151" y="202"/>
                  </a:lnTo>
                  <a:lnTo>
                    <a:pt x="129" y="225"/>
                  </a:lnTo>
                  <a:lnTo>
                    <a:pt x="106" y="248"/>
                  </a:lnTo>
                  <a:lnTo>
                    <a:pt x="73" y="284"/>
                  </a:lnTo>
                  <a:lnTo>
                    <a:pt x="48" y="319"/>
                  </a:lnTo>
                  <a:lnTo>
                    <a:pt x="30" y="354"/>
                  </a:lnTo>
                  <a:lnTo>
                    <a:pt x="17" y="385"/>
                  </a:lnTo>
                  <a:lnTo>
                    <a:pt x="8" y="413"/>
                  </a:lnTo>
                  <a:lnTo>
                    <a:pt x="2" y="437"/>
                  </a:lnTo>
                  <a:lnTo>
                    <a:pt x="0" y="456"/>
                  </a:lnTo>
                  <a:lnTo>
                    <a:pt x="0" y="470"/>
                  </a:lnTo>
                  <a:lnTo>
                    <a:pt x="1" y="499"/>
                  </a:lnTo>
                  <a:lnTo>
                    <a:pt x="5" y="527"/>
                  </a:lnTo>
                  <a:lnTo>
                    <a:pt x="13" y="554"/>
                  </a:lnTo>
                  <a:lnTo>
                    <a:pt x="22" y="580"/>
                  </a:lnTo>
                  <a:lnTo>
                    <a:pt x="35" y="604"/>
                  </a:lnTo>
                  <a:lnTo>
                    <a:pt x="49" y="629"/>
                  </a:lnTo>
                  <a:lnTo>
                    <a:pt x="66" y="652"/>
                  </a:lnTo>
                  <a:lnTo>
                    <a:pt x="85" y="673"/>
                  </a:lnTo>
                  <a:lnTo>
                    <a:pt x="106" y="692"/>
                  </a:lnTo>
                  <a:lnTo>
                    <a:pt x="129" y="709"/>
                  </a:lnTo>
                  <a:lnTo>
                    <a:pt x="152" y="723"/>
                  </a:lnTo>
                  <a:lnTo>
                    <a:pt x="178" y="735"/>
                  </a:lnTo>
                  <a:lnTo>
                    <a:pt x="205" y="745"/>
                  </a:lnTo>
                  <a:lnTo>
                    <a:pt x="232" y="752"/>
                  </a:lnTo>
                  <a:lnTo>
                    <a:pt x="261" y="757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320" y="757"/>
                  </a:lnTo>
                  <a:lnTo>
                    <a:pt x="347" y="752"/>
                  </a:lnTo>
                  <a:lnTo>
                    <a:pt x="374" y="745"/>
                  </a:lnTo>
                  <a:lnTo>
                    <a:pt x="400" y="735"/>
                  </a:lnTo>
                  <a:lnTo>
                    <a:pt x="424" y="723"/>
                  </a:lnTo>
                  <a:lnTo>
                    <a:pt x="449" y="709"/>
                  </a:lnTo>
                  <a:lnTo>
                    <a:pt x="471" y="692"/>
                  </a:lnTo>
                  <a:lnTo>
                    <a:pt x="492" y="673"/>
                  </a:lnTo>
                  <a:lnTo>
                    <a:pt x="511" y="652"/>
                  </a:lnTo>
                  <a:lnTo>
                    <a:pt x="528" y="629"/>
                  </a:lnTo>
                  <a:lnTo>
                    <a:pt x="542" y="604"/>
                  </a:lnTo>
                  <a:lnTo>
                    <a:pt x="555" y="580"/>
                  </a:lnTo>
                  <a:lnTo>
                    <a:pt x="564" y="554"/>
                  </a:lnTo>
                  <a:lnTo>
                    <a:pt x="572" y="527"/>
                  </a:lnTo>
                  <a:lnTo>
                    <a:pt x="575" y="499"/>
                  </a:lnTo>
                  <a:lnTo>
                    <a:pt x="577" y="4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5892800" y="2628901"/>
              <a:ext cx="817563" cy="1106488"/>
            </a:xfrm>
            <a:custGeom>
              <a:pathLst>
                <a:path extrusionOk="0" h="697" w="515">
                  <a:moveTo>
                    <a:pt x="259" y="697"/>
                  </a:moveTo>
                  <a:lnTo>
                    <a:pt x="233" y="696"/>
                  </a:lnTo>
                  <a:lnTo>
                    <a:pt x="208" y="692"/>
                  </a:lnTo>
                  <a:lnTo>
                    <a:pt x="183" y="685"/>
                  </a:lnTo>
                  <a:lnTo>
                    <a:pt x="159" y="678"/>
                  </a:lnTo>
                  <a:lnTo>
                    <a:pt x="135" y="667"/>
                  </a:lnTo>
                  <a:lnTo>
                    <a:pt x="115" y="654"/>
                  </a:lnTo>
                  <a:lnTo>
                    <a:pt x="94" y="639"/>
                  </a:lnTo>
                  <a:lnTo>
                    <a:pt x="75" y="622"/>
                  </a:lnTo>
                  <a:lnTo>
                    <a:pt x="58" y="603"/>
                  </a:lnTo>
                  <a:lnTo>
                    <a:pt x="42" y="582"/>
                  </a:lnTo>
                  <a:lnTo>
                    <a:pt x="30" y="561"/>
                  </a:lnTo>
                  <a:lnTo>
                    <a:pt x="19" y="538"/>
                  </a:lnTo>
                  <a:lnTo>
                    <a:pt x="11" y="515"/>
                  </a:lnTo>
                  <a:lnTo>
                    <a:pt x="5" y="490"/>
                  </a:lnTo>
                  <a:lnTo>
                    <a:pt x="1" y="466"/>
                  </a:lnTo>
                  <a:lnTo>
                    <a:pt x="0" y="440"/>
                  </a:lnTo>
                  <a:lnTo>
                    <a:pt x="0" y="427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4" y="363"/>
                  </a:lnTo>
                  <a:lnTo>
                    <a:pt x="27" y="336"/>
                  </a:lnTo>
                  <a:lnTo>
                    <a:pt x="44" y="305"/>
                  </a:lnTo>
                  <a:lnTo>
                    <a:pt x="67" y="272"/>
                  </a:lnTo>
                  <a:lnTo>
                    <a:pt x="97" y="240"/>
                  </a:lnTo>
                  <a:lnTo>
                    <a:pt x="120" y="216"/>
                  </a:lnTo>
                  <a:lnTo>
                    <a:pt x="142" y="191"/>
                  </a:lnTo>
                  <a:lnTo>
                    <a:pt x="161" y="166"/>
                  </a:lnTo>
                  <a:lnTo>
                    <a:pt x="178" y="139"/>
                  </a:lnTo>
                  <a:lnTo>
                    <a:pt x="191" y="111"/>
                  </a:lnTo>
                  <a:lnTo>
                    <a:pt x="201" y="79"/>
                  </a:lnTo>
                  <a:lnTo>
                    <a:pt x="206" y="41"/>
                  </a:lnTo>
                  <a:lnTo>
                    <a:pt x="208" y="0"/>
                  </a:lnTo>
                  <a:lnTo>
                    <a:pt x="308" y="0"/>
                  </a:lnTo>
                  <a:lnTo>
                    <a:pt x="310" y="41"/>
                  </a:lnTo>
                  <a:lnTo>
                    <a:pt x="315" y="79"/>
                  </a:lnTo>
                  <a:lnTo>
                    <a:pt x="325" y="111"/>
                  </a:lnTo>
                  <a:lnTo>
                    <a:pt x="338" y="139"/>
                  </a:lnTo>
                  <a:lnTo>
                    <a:pt x="355" y="166"/>
                  </a:lnTo>
                  <a:lnTo>
                    <a:pt x="373" y="191"/>
                  </a:lnTo>
                  <a:lnTo>
                    <a:pt x="395" y="216"/>
                  </a:lnTo>
                  <a:lnTo>
                    <a:pt x="418" y="240"/>
                  </a:lnTo>
                  <a:lnTo>
                    <a:pt x="448" y="272"/>
                  </a:lnTo>
                  <a:lnTo>
                    <a:pt x="471" y="305"/>
                  </a:lnTo>
                  <a:lnTo>
                    <a:pt x="488" y="336"/>
                  </a:lnTo>
                  <a:lnTo>
                    <a:pt x="501" y="363"/>
                  </a:lnTo>
                  <a:lnTo>
                    <a:pt x="508" y="388"/>
                  </a:lnTo>
                  <a:lnTo>
                    <a:pt x="512" y="410"/>
                  </a:lnTo>
                  <a:lnTo>
                    <a:pt x="515" y="427"/>
                  </a:lnTo>
                  <a:lnTo>
                    <a:pt x="515" y="440"/>
                  </a:lnTo>
                  <a:lnTo>
                    <a:pt x="513" y="466"/>
                  </a:lnTo>
                  <a:lnTo>
                    <a:pt x="510" y="492"/>
                  </a:lnTo>
                  <a:lnTo>
                    <a:pt x="503" y="516"/>
                  </a:lnTo>
                  <a:lnTo>
                    <a:pt x="495" y="540"/>
                  </a:lnTo>
                  <a:lnTo>
                    <a:pt x="484" y="561"/>
                  </a:lnTo>
                  <a:lnTo>
                    <a:pt x="471" y="583"/>
                  </a:lnTo>
                  <a:lnTo>
                    <a:pt x="457" y="603"/>
                  </a:lnTo>
                  <a:lnTo>
                    <a:pt x="440" y="621"/>
                  </a:lnTo>
                  <a:lnTo>
                    <a:pt x="422" y="638"/>
                  </a:lnTo>
                  <a:lnTo>
                    <a:pt x="402" y="653"/>
                  </a:lnTo>
                  <a:lnTo>
                    <a:pt x="382" y="666"/>
                  </a:lnTo>
                  <a:lnTo>
                    <a:pt x="359" y="676"/>
                  </a:lnTo>
                  <a:lnTo>
                    <a:pt x="335" y="685"/>
                  </a:lnTo>
                  <a:lnTo>
                    <a:pt x="311" y="692"/>
                  </a:lnTo>
                  <a:lnTo>
                    <a:pt x="285" y="696"/>
                  </a:lnTo>
                  <a:lnTo>
                    <a:pt x="259" y="6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6210300" y="3233738"/>
              <a:ext cx="98425" cy="100013"/>
            </a:xfrm>
            <a:custGeom>
              <a:pathLst>
                <a:path extrusionOk="0" h="63" w="62">
                  <a:moveTo>
                    <a:pt x="4" y="20"/>
                  </a:moveTo>
                  <a:lnTo>
                    <a:pt x="6" y="15"/>
                  </a:lnTo>
                  <a:lnTo>
                    <a:pt x="10" y="10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2" y="22"/>
                  </a:lnTo>
                  <a:lnTo>
                    <a:pt x="62" y="29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3" y="49"/>
                  </a:lnTo>
                  <a:lnTo>
                    <a:pt x="48" y="54"/>
                  </a:lnTo>
                  <a:lnTo>
                    <a:pt x="41" y="58"/>
                  </a:lnTo>
                  <a:lnTo>
                    <a:pt x="35" y="60"/>
                  </a:lnTo>
                  <a:lnTo>
                    <a:pt x="27" y="63"/>
                  </a:lnTo>
                  <a:lnTo>
                    <a:pt x="22" y="63"/>
                  </a:lnTo>
                  <a:lnTo>
                    <a:pt x="15" y="63"/>
                  </a:lnTo>
                  <a:lnTo>
                    <a:pt x="9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6210300" y="2212976"/>
              <a:ext cx="176213" cy="1079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Shape 1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0" y="1052736"/>
            <a:ext cx="9144000" cy="5805263"/>
          </a:xfrm>
          <a:prstGeom prst="triangle">
            <a:avLst>
              <a:gd fmla="val 5009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Shape 127"/>
          <p:cNvGrpSpPr/>
          <p:nvPr/>
        </p:nvGrpSpPr>
        <p:grpSpPr>
          <a:xfrm>
            <a:off x="4240371" y="1"/>
            <a:ext cx="658646" cy="1281906"/>
            <a:chOff x="5843588" y="2001838"/>
            <a:chExt cx="915988" cy="1782763"/>
          </a:xfrm>
        </p:grpSpPr>
        <p:sp>
          <p:nvSpPr>
            <p:cNvPr id="128" name="Shape 128"/>
            <p:cNvSpPr/>
            <p:nvPr/>
          </p:nvSpPr>
          <p:spPr>
            <a:xfrm>
              <a:off x="6115050" y="2284413"/>
              <a:ext cx="369888" cy="2524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6275388" y="2001838"/>
              <a:ext cx="42863" cy="29686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5843588" y="2581276"/>
              <a:ext cx="915988" cy="1203325"/>
            </a:xfrm>
            <a:custGeom>
              <a:pathLst>
                <a:path extrusionOk="0" h="758" w="577">
                  <a:moveTo>
                    <a:pt x="577" y="470"/>
                  </a:moveTo>
                  <a:lnTo>
                    <a:pt x="577" y="456"/>
                  </a:lnTo>
                  <a:lnTo>
                    <a:pt x="574" y="437"/>
                  </a:lnTo>
                  <a:lnTo>
                    <a:pt x="569" y="413"/>
                  </a:lnTo>
                  <a:lnTo>
                    <a:pt x="561" y="385"/>
                  </a:lnTo>
                  <a:lnTo>
                    <a:pt x="547" y="354"/>
                  </a:lnTo>
                  <a:lnTo>
                    <a:pt x="529" y="319"/>
                  </a:lnTo>
                  <a:lnTo>
                    <a:pt x="503" y="284"/>
                  </a:lnTo>
                  <a:lnTo>
                    <a:pt x="471" y="248"/>
                  </a:lnTo>
                  <a:lnTo>
                    <a:pt x="448" y="225"/>
                  </a:lnTo>
                  <a:lnTo>
                    <a:pt x="427" y="202"/>
                  </a:lnTo>
                  <a:lnTo>
                    <a:pt x="409" y="177"/>
                  </a:lnTo>
                  <a:lnTo>
                    <a:pt x="393" y="151"/>
                  </a:lnTo>
                  <a:lnTo>
                    <a:pt x="382" y="124"/>
                  </a:lnTo>
                  <a:lnTo>
                    <a:pt x="374" y="92"/>
                  </a:lnTo>
                  <a:lnTo>
                    <a:pt x="370" y="57"/>
                  </a:lnTo>
                  <a:lnTo>
                    <a:pt x="370" y="16"/>
                  </a:lnTo>
                  <a:lnTo>
                    <a:pt x="370" y="0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08" y="57"/>
                  </a:lnTo>
                  <a:lnTo>
                    <a:pt x="204" y="92"/>
                  </a:lnTo>
                  <a:lnTo>
                    <a:pt x="196" y="124"/>
                  </a:lnTo>
                  <a:lnTo>
                    <a:pt x="184" y="151"/>
                  </a:lnTo>
                  <a:lnTo>
                    <a:pt x="169" y="177"/>
                  </a:lnTo>
                  <a:lnTo>
                    <a:pt x="151" y="202"/>
                  </a:lnTo>
                  <a:lnTo>
                    <a:pt x="129" y="225"/>
                  </a:lnTo>
                  <a:lnTo>
                    <a:pt x="106" y="248"/>
                  </a:lnTo>
                  <a:lnTo>
                    <a:pt x="73" y="284"/>
                  </a:lnTo>
                  <a:lnTo>
                    <a:pt x="48" y="319"/>
                  </a:lnTo>
                  <a:lnTo>
                    <a:pt x="30" y="354"/>
                  </a:lnTo>
                  <a:lnTo>
                    <a:pt x="17" y="385"/>
                  </a:lnTo>
                  <a:lnTo>
                    <a:pt x="8" y="413"/>
                  </a:lnTo>
                  <a:lnTo>
                    <a:pt x="2" y="437"/>
                  </a:lnTo>
                  <a:lnTo>
                    <a:pt x="0" y="456"/>
                  </a:lnTo>
                  <a:lnTo>
                    <a:pt x="0" y="470"/>
                  </a:lnTo>
                  <a:lnTo>
                    <a:pt x="1" y="499"/>
                  </a:lnTo>
                  <a:lnTo>
                    <a:pt x="5" y="527"/>
                  </a:lnTo>
                  <a:lnTo>
                    <a:pt x="13" y="554"/>
                  </a:lnTo>
                  <a:lnTo>
                    <a:pt x="22" y="580"/>
                  </a:lnTo>
                  <a:lnTo>
                    <a:pt x="35" y="604"/>
                  </a:lnTo>
                  <a:lnTo>
                    <a:pt x="49" y="629"/>
                  </a:lnTo>
                  <a:lnTo>
                    <a:pt x="66" y="652"/>
                  </a:lnTo>
                  <a:lnTo>
                    <a:pt x="85" y="673"/>
                  </a:lnTo>
                  <a:lnTo>
                    <a:pt x="106" y="692"/>
                  </a:lnTo>
                  <a:lnTo>
                    <a:pt x="129" y="709"/>
                  </a:lnTo>
                  <a:lnTo>
                    <a:pt x="152" y="723"/>
                  </a:lnTo>
                  <a:lnTo>
                    <a:pt x="178" y="735"/>
                  </a:lnTo>
                  <a:lnTo>
                    <a:pt x="205" y="745"/>
                  </a:lnTo>
                  <a:lnTo>
                    <a:pt x="232" y="752"/>
                  </a:lnTo>
                  <a:lnTo>
                    <a:pt x="261" y="757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320" y="757"/>
                  </a:lnTo>
                  <a:lnTo>
                    <a:pt x="347" y="752"/>
                  </a:lnTo>
                  <a:lnTo>
                    <a:pt x="374" y="745"/>
                  </a:lnTo>
                  <a:lnTo>
                    <a:pt x="400" y="735"/>
                  </a:lnTo>
                  <a:lnTo>
                    <a:pt x="424" y="723"/>
                  </a:lnTo>
                  <a:lnTo>
                    <a:pt x="449" y="709"/>
                  </a:lnTo>
                  <a:lnTo>
                    <a:pt x="471" y="692"/>
                  </a:lnTo>
                  <a:lnTo>
                    <a:pt x="492" y="673"/>
                  </a:lnTo>
                  <a:lnTo>
                    <a:pt x="511" y="652"/>
                  </a:lnTo>
                  <a:lnTo>
                    <a:pt x="528" y="629"/>
                  </a:lnTo>
                  <a:lnTo>
                    <a:pt x="542" y="604"/>
                  </a:lnTo>
                  <a:lnTo>
                    <a:pt x="555" y="580"/>
                  </a:lnTo>
                  <a:lnTo>
                    <a:pt x="564" y="554"/>
                  </a:lnTo>
                  <a:lnTo>
                    <a:pt x="572" y="527"/>
                  </a:lnTo>
                  <a:lnTo>
                    <a:pt x="575" y="499"/>
                  </a:lnTo>
                  <a:lnTo>
                    <a:pt x="577" y="47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5892800" y="2628901"/>
              <a:ext cx="817563" cy="1106488"/>
            </a:xfrm>
            <a:custGeom>
              <a:pathLst>
                <a:path extrusionOk="0" h="697" w="515">
                  <a:moveTo>
                    <a:pt x="259" y="697"/>
                  </a:moveTo>
                  <a:lnTo>
                    <a:pt x="233" y="696"/>
                  </a:lnTo>
                  <a:lnTo>
                    <a:pt x="208" y="692"/>
                  </a:lnTo>
                  <a:lnTo>
                    <a:pt x="183" y="685"/>
                  </a:lnTo>
                  <a:lnTo>
                    <a:pt x="159" y="678"/>
                  </a:lnTo>
                  <a:lnTo>
                    <a:pt x="135" y="667"/>
                  </a:lnTo>
                  <a:lnTo>
                    <a:pt x="115" y="654"/>
                  </a:lnTo>
                  <a:lnTo>
                    <a:pt x="94" y="639"/>
                  </a:lnTo>
                  <a:lnTo>
                    <a:pt x="75" y="622"/>
                  </a:lnTo>
                  <a:lnTo>
                    <a:pt x="58" y="603"/>
                  </a:lnTo>
                  <a:lnTo>
                    <a:pt x="42" y="582"/>
                  </a:lnTo>
                  <a:lnTo>
                    <a:pt x="30" y="561"/>
                  </a:lnTo>
                  <a:lnTo>
                    <a:pt x="19" y="538"/>
                  </a:lnTo>
                  <a:lnTo>
                    <a:pt x="11" y="515"/>
                  </a:lnTo>
                  <a:lnTo>
                    <a:pt x="5" y="490"/>
                  </a:lnTo>
                  <a:lnTo>
                    <a:pt x="1" y="466"/>
                  </a:lnTo>
                  <a:lnTo>
                    <a:pt x="0" y="440"/>
                  </a:lnTo>
                  <a:lnTo>
                    <a:pt x="0" y="427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4" y="363"/>
                  </a:lnTo>
                  <a:lnTo>
                    <a:pt x="27" y="336"/>
                  </a:lnTo>
                  <a:lnTo>
                    <a:pt x="44" y="305"/>
                  </a:lnTo>
                  <a:lnTo>
                    <a:pt x="67" y="272"/>
                  </a:lnTo>
                  <a:lnTo>
                    <a:pt x="97" y="240"/>
                  </a:lnTo>
                  <a:lnTo>
                    <a:pt x="120" y="216"/>
                  </a:lnTo>
                  <a:lnTo>
                    <a:pt x="142" y="191"/>
                  </a:lnTo>
                  <a:lnTo>
                    <a:pt x="161" y="166"/>
                  </a:lnTo>
                  <a:lnTo>
                    <a:pt x="178" y="139"/>
                  </a:lnTo>
                  <a:lnTo>
                    <a:pt x="191" y="111"/>
                  </a:lnTo>
                  <a:lnTo>
                    <a:pt x="201" y="79"/>
                  </a:lnTo>
                  <a:lnTo>
                    <a:pt x="206" y="41"/>
                  </a:lnTo>
                  <a:lnTo>
                    <a:pt x="208" y="0"/>
                  </a:lnTo>
                  <a:lnTo>
                    <a:pt x="308" y="0"/>
                  </a:lnTo>
                  <a:lnTo>
                    <a:pt x="310" y="41"/>
                  </a:lnTo>
                  <a:lnTo>
                    <a:pt x="315" y="79"/>
                  </a:lnTo>
                  <a:lnTo>
                    <a:pt x="325" y="111"/>
                  </a:lnTo>
                  <a:lnTo>
                    <a:pt x="338" y="139"/>
                  </a:lnTo>
                  <a:lnTo>
                    <a:pt x="355" y="166"/>
                  </a:lnTo>
                  <a:lnTo>
                    <a:pt x="373" y="191"/>
                  </a:lnTo>
                  <a:lnTo>
                    <a:pt x="395" y="216"/>
                  </a:lnTo>
                  <a:lnTo>
                    <a:pt x="418" y="240"/>
                  </a:lnTo>
                  <a:lnTo>
                    <a:pt x="448" y="272"/>
                  </a:lnTo>
                  <a:lnTo>
                    <a:pt x="471" y="305"/>
                  </a:lnTo>
                  <a:lnTo>
                    <a:pt x="488" y="336"/>
                  </a:lnTo>
                  <a:lnTo>
                    <a:pt x="501" y="363"/>
                  </a:lnTo>
                  <a:lnTo>
                    <a:pt x="508" y="388"/>
                  </a:lnTo>
                  <a:lnTo>
                    <a:pt x="512" y="410"/>
                  </a:lnTo>
                  <a:lnTo>
                    <a:pt x="515" y="427"/>
                  </a:lnTo>
                  <a:lnTo>
                    <a:pt x="515" y="440"/>
                  </a:lnTo>
                  <a:lnTo>
                    <a:pt x="513" y="466"/>
                  </a:lnTo>
                  <a:lnTo>
                    <a:pt x="510" y="492"/>
                  </a:lnTo>
                  <a:lnTo>
                    <a:pt x="503" y="516"/>
                  </a:lnTo>
                  <a:lnTo>
                    <a:pt x="495" y="540"/>
                  </a:lnTo>
                  <a:lnTo>
                    <a:pt x="484" y="561"/>
                  </a:lnTo>
                  <a:lnTo>
                    <a:pt x="471" y="583"/>
                  </a:lnTo>
                  <a:lnTo>
                    <a:pt x="457" y="603"/>
                  </a:lnTo>
                  <a:lnTo>
                    <a:pt x="440" y="621"/>
                  </a:lnTo>
                  <a:lnTo>
                    <a:pt x="422" y="638"/>
                  </a:lnTo>
                  <a:lnTo>
                    <a:pt x="402" y="653"/>
                  </a:lnTo>
                  <a:lnTo>
                    <a:pt x="382" y="666"/>
                  </a:lnTo>
                  <a:lnTo>
                    <a:pt x="359" y="676"/>
                  </a:lnTo>
                  <a:lnTo>
                    <a:pt x="335" y="685"/>
                  </a:lnTo>
                  <a:lnTo>
                    <a:pt x="311" y="692"/>
                  </a:lnTo>
                  <a:lnTo>
                    <a:pt x="285" y="696"/>
                  </a:lnTo>
                  <a:lnTo>
                    <a:pt x="259" y="69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6210300" y="3233738"/>
              <a:ext cx="98425" cy="100013"/>
            </a:xfrm>
            <a:custGeom>
              <a:pathLst>
                <a:path extrusionOk="0" h="63" w="62">
                  <a:moveTo>
                    <a:pt x="4" y="20"/>
                  </a:moveTo>
                  <a:lnTo>
                    <a:pt x="6" y="15"/>
                  </a:lnTo>
                  <a:lnTo>
                    <a:pt x="10" y="10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2" y="22"/>
                  </a:lnTo>
                  <a:lnTo>
                    <a:pt x="62" y="29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3" y="49"/>
                  </a:lnTo>
                  <a:lnTo>
                    <a:pt x="48" y="54"/>
                  </a:lnTo>
                  <a:lnTo>
                    <a:pt x="41" y="58"/>
                  </a:lnTo>
                  <a:lnTo>
                    <a:pt x="35" y="60"/>
                  </a:lnTo>
                  <a:lnTo>
                    <a:pt x="27" y="63"/>
                  </a:lnTo>
                  <a:lnTo>
                    <a:pt x="22" y="63"/>
                  </a:lnTo>
                  <a:lnTo>
                    <a:pt x="15" y="63"/>
                  </a:lnTo>
                  <a:lnTo>
                    <a:pt x="9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6210300" y="2212976"/>
              <a:ext cx="176213" cy="1079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Shape 134"/>
          <p:cNvSpPr/>
          <p:nvPr/>
        </p:nvSpPr>
        <p:spPr>
          <a:xfrm>
            <a:off x="2123728" y="1077516"/>
            <a:ext cx="4904772" cy="1759939"/>
          </a:xfrm>
          <a:prstGeom prst="triangle">
            <a:avLst>
              <a:gd fmla="val 50095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3636111" y="2103239"/>
            <a:ext cx="18774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Shape 140"/>
          <p:cNvGrpSpPr/>
          <p:nvPr/>
        </p:nvGrpSpPr>
        <p:grpSpPr>
          <a:xfrm>
            <a:off x="4240371" y="1"/>
            <a:ext cx="658646" cy="1281906"/>
            <a:chOff x="5843588" y="2001838"/>
            <a:chExt cx="915988" cy="1782763"/>
          </a:xfrm>
        </p:grpSpPr>
        <p:sp>
          <p:nvSpPr>
            <p:cNvPr id="141" name="Shape 141"/>
            <p:cNvSpPr/>
            <p:nvPr/>
          </p:nvSpPr>
          <p:spPr>
            <a:xfrm>
              <a:off x="6115050" y="2284413"/>
              <a:ext cx="369888" cy="2524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6275388" y="2001838"/>
              <a:ext cx="42863" cy="2968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5843588" y="2581276"/>
              <a:ext cx="915988" cy="1203325"/>
            </a:xfrm>
            <a:custGeom>
              <a:pathLst>
                <a:path extrusionOk="0" h="758" w="577">
                  <a:moveTo>
                    <a:pt x="577" y="470"/>
                  </a:moveTo>
                  <a:lnTo>
                    <a:pt x="577" y="456"/>
                  </a:lnTo>
                  <a:lnTo>
                    <a:pt x="574" y="437"/>
                  </a:lnTo>
                  <a:lnTo>
                    <a:pt x="569" y="413"/>
                  </a:lnTo>
                  <a:lnTo>
                    <a:pt x="561" y="385"/>
                  </a:lnTo>
                  <a:lnTo>
                    <a:pt x="547" y="354"/>
                  </a:lnTo>
                  <a:lnTo>
                    <a:pt x="529" y="319"/>
                  </a:lnTo>
                  <a:lnTo>
                    <a:pt x="503" y="284"/>
                  </a:lnTo>
                  <a:lnTo>
                    <a:pt x="471" y="248"/>
                  </a:lnTo>
                  <a:lnTo>
                    <a:pt x="448" y="225"/>
                  </a:lnTo>
                  <a:lnTo>
                    <a:pt x="427" y="202"/>
                  </a:lnTo>
                  <a:lnTo>
                    <a:pt x="409" y="177"/>
                  </a:lnTo>
                  <a:lnTo>
                    <a:pt x="393" y="151"/>
                  </a:lnTo>
                  <a:lnTo>
                    <a:pt x="382" y="124"/>
                  </a:lnTo>
                  <a:lnTo>
                    <a:pt x="374" y="92"/>
                  </a:lnTo>
                  <a:lnTo>
                    <a:pt x="370" y="57"/>
                  </a:lnTo>
                  <a:lnTo>
                    <a:pt x="370" y="16"/>
                  </a:lnTo>
                  <a:lnTo>
                    <a:pt x="370" y="0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08" y="57"/>
                  </a:lnTo>
                  <a:lnTo>
                    <a:pt x="204" y="92"/>
                  </a:lnTo>
                  <a:lnTo>
                    <a:pt x="196" y="124"/>
                  </a:lnTo>
                  <a:lnTo>
                    <a:pt x="184" y="151"/>
                  </a:lnTo>
                  <a:lnTo>
                    <a:pt x="169" y="177"/>
                  </a:lnTo>
                  <a:lnTo>
                    <a:pt x="151" y="202"/>
                  </a:lnTo>
                  <a:lnTo>
                    <a:pt x="129" y="225"/>
                  </a:lnTo>
                  <a:lnTo>
                    <a:pt x="106" y="248"/>
                  </a:lnTo>
                  <a:lnTo>
                    <a:pt x="73" y="284"/>
                  </a:lnTo>
                  <a:lnTo>
                    <a:pt x="48" y="319"/>
                  </a:lnTo>
                  <a:lnTo>
                    <a:pt x="30" y="354"/>
                  </a:lnTo>
                  <a:lnTo>
                    <a:pt x="17" y="385"/>
                  </a:lnTo>
                  <a:lnTo>
                    <a:pt x="8" y="413"/>
                  </a:lnTo>
                  <a:lnTo>
                    <a:pt x="2" y="437"/>
                  </a:lnTo>
                  <a:lnTo>
                    <a:pt x="0" y="456"/>
                  </a:lnTo>
                  <a:lnTo>
                    <a:pt x="0" y="470"/>
                  </a:lnTo>
                  <a:lnTo>
                    <a:pt x="1" y="499"/>
                  </a:lnTo>
                  <a:lnTo>
                    <a:pt x="5" y="527"/>
                  </a:lnTo>
                  <a:lnTo>
                    <a:pt x="13" y="554"/>
                  </a:lnTo>
                  <a:lnTo>
                    <a:pt x="22" y="580"/>
                  </a:lnTo>
                  <a:lnTo>
                    <a:pt x="35" y="604"/>
                  </a:lnTo>
                  <a:lnTo>
                    <a:pt x="49" y="629"/>
                  </a:lnTo>
                  <a:lnTo>
                    <a:pt x="66" y="652"/>
                  </a:lnTo>
                  <a:lnTo>
                    <a:pt x="85" y="673"/>
                  </a:lnTo>
                  <a:lnTo>
                    <a:pt x="106" y="692"/>
                  </a:lnTo>
                  <a:lnTo>
                    <a:pt x="129" y="709"/>
                  </a:lnTo>
                  <a:lnTo>
                    <a:pt x="152" y="723"/>
                  </a:lnTo>
                  <a:lnTo>
                    <a:pt x="178" y="735"/>
                  </a:lnTo>
                  <a:lnTo>
                    <a:pt x="205" y="745"/>
                  </a:lnTo>
                  <a:lnTo>
                    <a:pt x="232" y="752"/>
                  </a:lnTo>
                  <a:lnTo>
                    <a:pt x="261" y="757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320" y="757"/>
                  </a:lnTo>
                  <a:lnTo>
                    <a:pt x="347" y="752"/>
                  </a:lnTo>
                  <a:lnTo>
                    <a:pt x="374" y="745"/>
                  </a:lnTo>
                  <a:lnTo>
                    <a:pt x="400" y="735"/>
                  </a:lnTo>
                  <a:lnTo>
                    <a:pt x="424" y="723"/>
                  </a:lnTo>
                  <a:lnTo>
                    <a:pt x="449" y="709"/>
                  </a:lnTo>
                  <a:lnTo>
                    <a:pt x="471" y="692"/>
                  </a:lnTo>
                  <a:lnTo>
                    <a:pt x="492" y="673"/>
                  </a:lnTo>
                  <a:lnTo>
                    <a:pt x="511" y="652"/>
                  </a:lnTo>
                  <a:lnTo>
                    <a:pt x="528" y="629"/>
                  </a:lnTo>
                  <a:lnTo>
                    <a:pt x="542" y="604"/>
                  </a:lnTo>
                  <a:lnTo>
                    <a:pt x="555" y="580"/>
                  </a:lnTo>
                  <a:lnTo>
                    <a:pt x="564" y="554"/>
                  </a:lnTo>
                  <a:lnTo>
                    <a:pt x="572" y="527"/>
                  </a:lnTo>
                  <a:lnTo>
                    <a:pt x="575" y="499"/>
                  </a:lnTo>
                  <a:lnTo>
                    <a:pt x="577" y="4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5892800" y="2628901"/>
              <a:ext cx="817563" cy="1106488"/>
            </a:xfrm>
            <a:custGeom>
              <a:pathLst>
                <a:path extrusionOk="0" h="697" w="515">
                  <a:moveTo>
                    <a:pt x="259" y="697"/>
                  </a:moveTo>
                  <a:lnTo>
                    <a:pt x="233" y="696"/>
                  </a:lnTo>
                  <a:lnTo>
                    <a:pt x="208" y="692"/>
                  </a:lnTo>
                  <a:lnTo>
                    <a:pt x="183" y="685"/>
                  </a:lnTo>
                  <a:lnTo>
                    <a:pt x="159" y="678"/>
                  </a:lnTo>
                  <a:lnTo>
                    <a:pt x="135" y="667"/>
                  </a:lnTo>
                  <a:lnTo>
                    <a:pt x="115" y="654"/>
                  </a:lnTo>
                  <a:lnTo>
                    <a:pt x="94" y="639"/>
                  </a:lnTo>
                  <a:lnTo>
                    <a:pt x="75" y="622"/>
                  </a:lnTo>
                  <a:lnTo>
                    <a:pt x="58" y="603"/>
                  </a:lnTo>
                  <a:lnTo>
                    <a:pt x="42" y="582"/>
                  </a:lnTo>
                  <a:lnTo>
                    <a:pt x="30" y="561"/>
                  </a:lnTo>
                  <a:lnTo>
                    <a:pt x="19" y="538"/>
                  </a:lnTo>
                  <a:lnTo>
                    <a:pt x="11" y="515"/>
                  </a:lnTo>
                  <a:lnTo>
                    <a:pt x="5" y="490"/>
                  </a:lnTo>
                  <a:lnTo>
                    <a:pt x="1" y="466"/>
                  </a:lnTo>
                  <a:lnTo>
                    <a:pt x="0" y="440"/>
                  </a:lnTo>
                  <a:lnTo>
                    <a:pt x="0" y="427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4" y="363"/>
                  </a:lnTo>
                  <a:lnTo>
                    <a:pt x="27" y="336"/>
                  </a:lnTo>
                  <a:lnTo>
                    <a:pt x="44" y="305"/>
                  </a:lnTo>
                  <a:lnTo>
                    <a:pt x="67" y="272"/>
                  </a:lnTo>
                  <a:lnTo>
                    <a:pt x="97" y="240"/>
                  </a:lnTo>
                  <a:lnTo>
                    <a:pt x="120" y="216"/>
                  </a:lnTo>
                  <a:lnTo>
                    <a:pt x="142" y="191"/>
                  </a:lnTo>
                  <a:lnTo>
                    <a:pt x="161" y="166"/>
                  </a:lnTo>
                  <a:lnTo>
                    <a:pt x="178" y="139"/>
                  </a:lnTo>
                  <a:lnTo>
                    <a:pt x="191" y="111"/>
                  </a:lnTo>
                  <a:lnTo>
                    <a:pt x="201" y="79"/>
                  </a:lnTo>
                  <a:lnTo>
                    <a:pt x="206" y="41"/>
                  </a:lnTo>
                  <a:lnTo>
                    <a:pt x="208" y="0"/>
                  </a:lnTo>
                  <a:lnTo>
                    <a:pt x="308" y="0"/>
                  </a:lnTo>
                  <a:lnTo>
                    <a:pt x="310" y="41"/>
                  </a:lnTo>
                  <a:lnTo>
                    <a:pt x="315" y="79"/>
                  </a:lnTo>
                  <a:lnTo>
                    <a:pt x="325" y="111"/>
                  </a:lnTo>
                  <a:lnTo>
                    <a:pt x="338" y="139"/>
                  </a:lnTo>
                  <a:lnTo>
                    <a:pt x="355" y="166"/>
                  </a:lnTo>
                  <a:lnTo>
                    <a:pt x="373" y="191"/>
                  </a:lnTo>
                  <a:lnTo>
                    <a:pt x="395" y="216"/>
                  </a:lnTo>
                  <a:lnTo>
                    <a:pt x="418" y="240"/>
                  </a:lnTo>
                  <a:lnTo>
                    <a:pt x="448" y="272"/>
                  </a:lnTo>
                  <a:lnTo>
                    <a:pt x="471" y="305"/>
                  </a:lnTo>
                  <a:lnTo>
                    <a:pt x="488" y="336"/>
                  </a:lnTo>
                  <a:lnTo>
                    <a:pt x="501" y="363"/>
                  </a:lnTo>
                  <a:lnTo>
                    <a:pt x="508" y="388"/>
                  </a:lnTo>
                  <a:lnTo>
                    <a:pt x="512" y="410"/>
                  </a:lnTo>
                  <a:lnTo>
                    <a:pt x="515" y="427"/>
                  </a:lnTo>
                  <a:lnTo>
                    <a:pt x="515" y="440"/>
                  </a:lnTo>
                  <a:lnTo>
                    <a:pt x="513" y="466"/>
                  </a:lnTo>
                  <a:lnTo>
                    <a:pt x="510" y="492"/>
                  </a:lnTo>
                  <a:lnTo>
                    <a:pt x="503" y="516"/>
                  </a:lnTo>
                  <a:lnTo>
                    <a:pt x="495" y="540"/>
                  </a:lnTo>
                  <a:lnTo>
                    <a:pt x="484" y="561"/>
                  </a:lnTo>
                  <a:lnTo>
                    <a:pt x="471" y="583"/>
                  </a:lnTo>
                  <a:lnTo>
                    <a:pt x="457" y="603"/>
                  </a:lnTo>
                  <a:lnTo>
                    <a:pt x="440" y="621"/>
                  </a:lnTo>
                  <a:lnTo>
                    <a:pt x="422" y="638"/>
                  </a:lnTo>
                  <a:lnTo>
                    <a:pt x="402" y="653"/>
                  </a:lnTo>
                  <a:lnTo>
                    <a:pt x="382" y="666"/>
                  </a:lnTo>
                  <a:lnTo>
                    <a:pt x="359" y="676"/>
                  </a:lnTo>
                  <a:lnTo>
                    <a:pt x="335" y="685"/>
                  </a:lnTo>
                  <a:lnTo>
                    <a:pt x="311" y="692"/>
                  </a:lnTo>
                  <a:lnTo>
                    <a:pt x="285" y="696"/>
                  </a:lnTo>
                  <a:lnTo>
                    <a:pt x="259" y="6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6210300" y="3233738"/>
              <a:ext cx="98425" cy="100013"/>
            </a:xfrm>
            <a:custGeom>
              <a:pathLst>
                <a:path extrusionOk="0" h="63" w="62">
                  <a:moveTo>
                    <a:pt x="4" y="20"/>
                  </a:moveTo>
                  <a:lnTo>
                    <a:pt x="6" y="15"/>
                  </a:lnTo>
                  <a:lnTo>
                    <a:pt x="10" y="10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2" y="22"/>
                  </a:lnTo>
                  <a:lnTo>
                    <a:pt x="62" y="29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3" y="49"/>
                  </a:lnTo>
                  <a:lnTo>
                    <a:pt x="48" y="54"/>
                  </a:lnTo>
                  <a:lnTo>
                    <a:pt x="41" y="58"/>
                  </a:lnTo>
                  <a:lnTo>
                    <a:pt x="35" y="60"/>
                  </a:lnTo>
                  <a:lnTo>
                    <a:pt x="27" y="63"/>
                  </a:lnTo>
                  <a:lnTo>
                    <a:pt x="22" y="63"/>
                  </a:lnTo>
                  <a:lnTo>
                    <a:pt x="15" y="63"/>
                  </a:lnTo>
                  <a:lnTo>
                    <a:pt x="9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6210300" y="2212976"/>
              <a:ext cx="176213" cy="1079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Shape 14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0" y="1052736"/>
            <a:ext cx="9144000" cy="5805263"/>
          </a:xfrm>
          <a:prstGeom prst="triangle">
            <a:avLst>
              <a:gd fmla="val 5009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Shape 149"/>
          <p:cNvGrpSpPr/>
          <p:nvPr/>
        </p:nvGrpSpPr>
        <p:grpSpPr>
          <a:xfrm>
            <a:off x="4240371" y="1"/>
            <a:ext cx="658646" cy="1281906"/>
            <a:chOff x="5843588" y="2001838"/>
            <a:chExt cx="915988" cy="1782763"/>
          </a:xfrm>
        </p:grpSpPr>
        <p:sp>
          <p:nvSpPr>
            <p:cNvPr id="150" name="Shape 150"/>
            <p:cNvSpPr/>
            <p:nvPr/>
          </p:nvSpPr>
          <p:spPr>
            <a:xfrm>
              <a:off x="6115050" y="2284413"/>
              <a:ext cx="369888" cy="2524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6275388" y="2001838"/>
              <a:ext cx="42863" cy="29686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5843588" y="2581276"/>
              <a:ext cx="915988" cy="1203325"/>
            </a:xfrm>
            <a:custGeom>
              <a:pathLst>
                <a:path extrusionOk="0" h="758" w="577">
                  <a:moveTo>
                    <a:pt x="577" y="470"/>
                  </a:moveTo>
                  <a:lnTo>
                    <a:pt x="577" y="456"/>
                  </a:lnTo>
                  <a:lnTo>
                    <a:pt x="574" y="437"/>
                  </a:lnTo>
                  <a:lnTo>
                    <a:pt x="569" y="413"/>
                  </a:lnTo>
                  <a:lnTo>
                    <a:pt x="561" y="385"/>
                  </a:lnTo>
                  <a:lnTo>
                    <a:pt x="547" y="354"/>
                  </a:lnTo>
                  <a:lnTo>
                    <a:pt x="529" y="319"/>
                  </a:lnTo>
                  <a:lnTo>
                    <a:pt x="503" y="284"/>
                  </a:lnTo>
                  <a:lnTo>
                    <a:pt x="471" y="248"/>
                  </a:lnTo>
                  <a:lnTo>
                    <a:pt x="448" y="225"/>
                  </a:lnTo>
                  <a:lnTo>
                    <a:pt x="427" y="202"/>
                  </a:lnTo>
                  <a:lnTo>
                    <a:pt x="409" y="177"/>
                  </a:lnTo>
                  <a:lnTo>
                    <a:pt x="393" y="151"/>
                  </a:lnTo>
                  <a:lnTo>
                    <a:pt x="382" y="124"/>
                  </a:lnTo>
                  <a:lnTo>
                    <a:pt x="374" y="92"/>
                  </a:lnTo>
                  <a:lnTo>
                    <a:pt x="370" y="57"/>
                  </a:lnTo>
                  <a:lnTo>
                    <a:pt x="370" y="16"/>
                  </a:lnTo>
                  <a:lnTo>
                    <a:pt x="370" y="0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08" y="57"/>
                  </a:lnTo>
                  <a:lnTo>
                    <a:pt x="204" y="92"/>
                  </a:lnTo>
                  <a:lnTo>
                    <a:pt x="196" y="124"/>
                  </a:lnTo>
                  <a:lnTo>
                    <a:pt x="184" y="151"/>
                  </a:lnTo>
                  <a:lnTo>
                    <a:pt x="169" y="177"/>
                  </a:lnTo>
                  <a:lnTo>
                    <a:pt x="151" y="202"/>
                  </a:lnTo>
                  <a:lnTo>
                    <a:pt x="129" y="225"/>
                  </a:lnTo>
                  <a:lnTo>
                    <a:pt x="106" y="248"/>
                  </a:lnTo>
                  <a:lnTo>
                    <a:pt x="73" y="284"/>
                  </a:lnTo>
                  <a:lnTo>
                    <a:pt x="48" y="319"/>
                  </a:lnTo>
                  <a:lnTo>
                    <a:pt x="30" y="354"/>
                  </a:lnTo>
                  <a:lnTo>
                    <a:pt x="17" y="385"/>
                  </a:lnTo>
                  <a:lnTo>
                    <a:pt x="8" y="413"/>
                  </a:lnTo>
                  <a:lnTo>
                    <a:pt x="2" y="437"/>
                  </a:lnTo>
                  <a:lnTo>
                    <a:pt x="0" y="456"/>
                  </a:lnTo>
                  <a:lnTo>
                    <a:pt x="0" y="470"/>
                  </a:lnTo>
                  <a:lnTo>
                    <a:pt x="1" y="499"/>
                  </a:lnTo>
                  <a:lnTo>
                    <a:pt x="5" y="527"/>
                  </a:lnTo>
                  <a:lnTo>
                    <a:pt x="13" y="554"/>
                  </a:lnTo>
                  <a:lnTo>
                    <a:pt x="22" y="580"/>
                  </a:lnTo>
                  <a:lnTo>
                    <a:pt x="35" y="604"/>
                  </a:lnTo>
                  <a:lnTo>
                    <a:pt x="49" y="629"/>
                  </a:lnTo>
                  <a:lnTo>
                    <a:pt x="66" y="652"/>
                  </a:lnTo>
                  <a:lnTo>
                    <a:pt x="85" y="673"/>
                  </a:lnTo>
                  <a:lnTo>
                    <a:pt x="106" y="692"/>
                  </a:lnTo>
                  <a:lnTo>
                    <a:pt x="129" y="709"/>
                  </a:lnTo>
                  <a:lnTo>
                    <a:pt x="152" y="723"/>
                  </a:lnTo>
                  <a:lnTo>
                    <a:pt x="178" y="735"/>
                  </a:lnTo>
                  <a:lnTo>
                    <a:pt x="205" y="745"/>
                  </a:lnTo>
                  <a:lnTo>
                    <a:pt x="232" y="752"/>
                  </a:lnTo>
                  <a:lnTo>
                    <a:pt x="261" y="757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320" y="757"/>
                  </a:lnTo>
                  <a:lnTo>
                    <a:pt x="347" y="752"/>
                  </a:lnTo>
                  <a:lnTo>
                    <a:pt x="374" y="745"/>
                  </a:lnTo>
                  <a:lnTo>
                    <a:pt x="400" y="735"/>
                  </a:lnTo>
                  <a:lnTo>
                    <a:pt x="424" y="723"/>
                  </a:lnTo>
                  <a:lnTo>
                    <a:pt x="449" y="709"/>
                  </a:lnTo>
                  <a:lnTo>
                    <a:pt x="471" y="692"/>
                  </a:lnTo>
                  <a:lnTo>
                    <a:pt x="492" y="673"/>
                  </a:lnTo>
                  <a:lnTo>
                    <a:pt x="511" y="652"/>
                  </a:lnTo>
                  <a:lnTo>
                    <a:pt x="528" y="629"/>
                  </a:lnTo>
                  <a:lnTo>
                    <a:pt x="542" y="604"/>
                  </a:lnTo>
                  <a:lnTo>
                    <a:pt x="555" y="580"/>
                  </a:lnTo>
                  <a:lnTo>
                    <a:pt x="564" y="554"/>
                  </a:lnTo>
                  <a:lnTo>
                    <a:pt x="572" y="527"/>
                  </a:lnTo>
                  <a:lnTo>
                    <a:pt x="575" y="499"/>
                  </a:lnTo>
                  <a:lnTo>
                    <a:pt x="577" y="47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5892800" y="2628901"/>
              <a:ext cx="817563" cy="1106488"/>
            </a:xfrm>
            <a:custGeom>
              <a:pathLst>
                <a:path extrusionOk="0" h="697" w="515">
                  <a:moveTo>
                    <a:pt x="259" y="697"/>
                  </a:moveTo>
                  <a:lnTo>
                    <a:pt x="233" y="696"/>
                  </a:lnTo>
                  <a:lnTo>
                    <a:pt x="208" y="692"/>
                  </a:lnTo>
                  <a:lnTo>
                    <a:pt x="183" y="685"/>
                  </a:lnTo>
                  <a:lnTo>
                    <a:pt x="159" y="678"/>
                  </a:lnTo>
                  <a:lnTo>
                    <a:pt x="135" y="667"/>
                  </a:lnTo>
                  <a:lnTo>
                    <a:pt x="115" y="654"/>
                  </a:lnTo>
                  <a:lnTo>
                    <a:pt x="94" y="639"/>
                  </a:lnTo>
                  <a:lnTo>
                    <a:pt x="75" y="622"/>
                  </a:lnTo>
                  <a:lnTo>
                    <a:pt x="58" y="603"/>
                  </a:lnTo>
                  <a:lnTo>
                    <a:pt x="42" y="582"/>
                  </a:lnTo>
                  <a:lnTo>
                    <a:pt x="30" y="561"/>
                  </a:lnTo>
                  <a:lnTo>
                    <a:pt x="19" y="538"/>
                  </a:lnTo>
                  <a:lnTo>
                    <a:pt x="11" y="515"/>
                  </a:lnTo>
                  <a:lnTo>
                    <a:pt x="5" y="490"/>
                  </a:lnTo>
                  <a:lnTo>
                    <a:pt x="1" y="466"/>
                  </a:lnTo>
                  <a:lnTo>
                    <a:pt x="0" y="440"/>
                  </a:lnTo>
                  <a:lnTo>
                    <a:pt x="0" y="427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4" y="363"/>
                  </a:lnTo>
                  <a:lnTo>
                    <a:pt x="27" y="336"/>
                  </a:lnTo>
                  <a:lnTo>
                    <a:pt x="44" y="305"/>
                  </a:lnTo>
                  <a:lnTo>
                    <a:pt x="67" y="272"/>
                  </a:lnTo>
                  <a:lnTo>
                    <a:pt x="97" y="240"/>
                  </a:lnTo>
                  <a:lnTo>
                    <a:pt x="120" y="216"/>
                  </a:lnTo>
                  <a:lnTo>
                    <a:pt x="142" y="191"/>
                  </a:lnTo>
                  <a:lnTo>
                    <a:pt x="161" y="166"/>
                  </a:lnTo>
                  <a:lnTo>
                    <a:pt x="178" y="139"/>
                  </a:lnTo>
                  <a:lnTo>
                    <a:pt x="191" y="111"/>
                  </a:lnTo>
                  <a:lnTo>
                    <a:pt x="201" y="79"/>
                  </a:lnTo>
                  <a:lnTo>
                    <a:pt x="206" y="41"/>
                  </a:lnTo>
                  <a:lnTo>
                    <a:pt x="208" y="0"/>
                  </a:lnTo>
                  <a:lnTo>
                    <a:pt x="308" y="0"/>
                  </a:lnTo>
                  <a:lnTo>
                    <a:pt x="310" y="41"/>
                  </a:lnTo>
                  <a:lnTo>
                    <a:pt x="315" y="79"/>
                  </a:lnTo>
                  <a:lnTo>
                    <a:pt x="325" y="111"/>
                  </a:lnTo>
                  <a:lnTo>
                    <a:pt x="338" y="139"/>
                  </a:lnTo>
                  <a:lnTo>
                    <a:pt x="355" y="166"/>
                  </a:lnTo>
                  <a:lnTo>
                    <a:pt x="373" y="191"/>
                  </a:lnTo>
                  <a:lnTo>
                    <a:pt x="395" y="216"/>
                  </a:lnTo>
                  <a:lnTo>
                    <a:pt x="418" y="240"/>
                  </a:lnTo>
                  <a:lnTo>
                    <a:pt x="448" y="272"/>
                  </a:lnTo>
                  <a:lnTo>
                    <a:pt x="471" y="305"/>
                  </a:lnTo>
                  <a:lnTo>
                    <a:pt x="488" y="336"/>
                  </a:lnTo>
                  <a:lnTo>
                    <a:pt x="501" y="363"/>
                  </a:lnTo>
                  <a:lnTo>
                    <a:pt x="508" y="388"/>
                  </a:lnTo>
                  <a:lnTo>
                    <a:pt x="512" y="410"/>
                  </a:lnTo>
                  <a:lnTo>
                    <a:pt x="515" y="427"/>
                  </a:lnTo>
                  <a:lnTo>
                    <a:pt x="515" y="440"/>
                  </a:lnTo>
                  <a:lnTo>
                    <a:pt x="513" y="466"/>
                  </a:lnTo>
                  <a:lnTo>
                    <a:pt x="510" y="492"/>
                  </a:lnTo>
                  <a:lnTo>
                    <a:pt x="503" y="516"/>
                  </a:lnTo>
                  <a:lnTo>
                    <a:pt x="495" y="540"/>
                  </a:lnTo>
                  <a:lnTo>
                    <a:pt x="484" y="561"/>
                  </a:lnTo>
                  <a:lnTo>
                    <a:pt x="471" y="583"/>
                  </a:lnTo>
                  <a:lnTo>
                    <a:pt x="457" y="603"/>
                  </a:lnTo>
                  <a:lnTo>
                    <a:pt x="440" y="621"/>
                  </a:lnTo>
                  <a:lnTo>
                    <a:pt x="422" y="638"/>
                  </a:lnTo>
                  <a:lnTo>
                    <a:pt x="402" y="653"/>
                  </a:lnTo>
                  <a:lnTo>
                    <a:pt x="382" y="666"/>
                  </a:lnTo>
                  <a:lnTo>
                    <a:pt x="359" y="676"/>
                  </a:lnTo>
                  <a:lnTo>
                    <a:pt x="335" y="685"/>
                  </a:lnTo>
                  <a:lnTo>
                    <a:pt x="311" y="692"/>
                  </a:lnTo>
                  <a:lnTo>
                    <a:pt x="285" y="696"/>
                  </a:lnTo>
                  <a:lnTo>
                    <a:pt x="259" y="69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6210300" y="3233738"/>
              <a:ext cx="98425" cy="100013"/>
            </a:xfrm>
            <a:custGeom>
              <a:pathLst>
                <a:path extrusionOk="0" h="63" w="62">
                  <a:moveTo>
                    <a:pt x="4" y="20"/>
                  </a:moveTo>
                  <a:lnTo>
                    <a:pt x="6" y="15"/>
                  </a:lnTo>
                  <a:lnTo>
                    <a:pt x="10" y="10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2" y="22"/>
                  </a:lnTo>
                  <a:lnTo>
                    <a:pt x="62" y="29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3" y="49"/>
                  </a:lnTo>
                  <a:lnTo>
                    <a:pt x="48" y="54"/>
                  </a:lnTo>
                  <a:lnTo>
                    <a:pt x="41" y="58"/>
                  </a:lnTo>
                  <a:lnTo>
                    <a:pt x="35" y="60"/>
                  </a:lnTo>
                  <a:lnTo>
                    <a:pt x="27" y="63"/>
                  </a:lnTo>
                  <a:lnTo>
                    <a:pt x="22" y="63"/>
                  </a:lnTo>
                  <a:lnTo>
                    <a:pt x="15" y="63"/>
                  </a:lnTo>
                  <a:lnTo>
                    <a:pt x="9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6210300" y="2212976"/>
              <a:ext cx="176213" cy="1079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Shape 156"/>
          <p:cNvSpPr/>
          <p:nvPr/>
        </p:nvSpPr>
        <p:spPr>
          <a:xfrm>
            <a:off x="2123728" y="1077516"/>
            <a:ext cx="4904772" cy="1759939"/>
          </a:xfrm>
          <a:prstGeom prst="triangle">
            <a:avLst>
              <a:gd fmla="val 50095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3636111" y="2103239"/>
            <a:ext cx="18774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Shape 158"/>
          <p:cNvGrpSpPr/>
          <p:nvPr/>
        </p:nvGrpSpPr>
        <p:grpSpPr>
          <a:xfrm>
            <a:off x="0" y="2959671"/>
            <a:ext cx="9144000" cy="3933055"/>
            <a:chOff x="0" y="2924944"/>
            <a:chExt cx="9144000" cy="3933055"/>
          </a:xfrm>
        </p:grpSpPr>
        <p:sp>
          <p:nvSpPr>
            <p:cNvPr id="159" name="Shape 159"/>
            <p:cNvSpPr/>
            <p:nvPr/>
          </p:nvSpPr>
          <p:spPr>
            <a:xfrm>
              <a:off x="0" y="2924944"/>
              <a:ext cx="9144000" cy="1584176"/>
            </a:xfrm>
            <a:prstGeom prst="trapezoid">
              <a:avLst>
                <a:gd fmla="val 130822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4509120"/>
              <a:ext cx="9144000" cy="234887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Shape 161"/>
          <p:cNvSpPr txBox="1"/>
          <p:nvPr/>
        </p:nvSpPr>
        <p:spPr>
          <a:xfrm>
            <a:off x="3224217" y="3212976"/>
            <a:ext cx="3707806" cy="3279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    프로젝트 개요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    제공 기능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    사용자 인터랙션 시나리오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    데이터베이스 스키마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    데이터베이스 스키마 쿼리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   시스템 구조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    개발환경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395536" y="429716"/>
            <a:ext cx="2397768" cy="509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    프로젝트 개요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Shape 168"/>
          <p:cNvGrpSpPr/>
          <p:nvPr/>
        </p:nvGrpSpPr>
        <p:grpSpPr>
          <a:xfrm rot="10800000">
            <a:off x="4229488" y="5171429"/>
            <a:ext cx="658646" cy="1281906"/>
            <a:chOff x="5843588" y="2001838"/>
            <a:chExt cx="915988" cy="1782763"/>
          </a:xfrm>
        </p:grpSpPr>
        <p:sp>
          <p:nvSpPr>
            <p:cNvPr id="169" name="Shape 169"/>
            <p:cNvSpPr/>
            <p:nvPr/>
          </p:nvSpPr>
          <p:spPr>
            <a:xfrm>
              <a:off x="6115050" y="2284413"/>
              <a:ext cx="369888" cy="2524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6275388" y="2001838"/>
              <a:ext cx="42863" cy="2968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843588" y="2581276"/>
              <a:ext cx="915988" cy="1203325"/>
            </a:xfrm>
            <a:custGeom>
              <a:pathLst>
                <a:path extrusionOk="0" h="758" w="577">
                  <a:moveTo>
                    <a:pt x="577" y="470"/>
                  </a:moveTo>
                  <a:lnTo>
                    <a:pt x="577" y="456"/>
                  </a:lnTo>
                  <a:lnTo>
                    <a:pt x="574" y="437"/>
                  </a:lnTo>
                  <a:lnTo>
                    <a:pt x="569" y="413"/>
                  </a:lnTo>
                  <a:lnTo>
                    <a:pt x="561" y="385"/>
                  </a:lnTo>
                  <a:lnTo>
                    <a:pt x="547" y="354"/>
                  </a:lnTo>
                  <a:lnTo>
                    <a:pt x="529" y="319"/>
                  </a:lnTo>
                  <a:lnTo>
                    <a:pt x="503" y="284"/>
                  </a:lnTo>
                  <a:lnTo>
                    <a:pt x="471" y="248"/>
                  </a:lnTo>
                  <a:lnTo>
                    <a:pt x="448" y="225"/>
                  </a:lnTo>
                  <a:lnTo>
                    <a:pt x="427" y="202"/>
                  </a:lnTo>
                  <a:lnTo>
                    <a:pt x="409" y="177"/>
                  </a:lnTo>
                  <a:lnTo>
                    <a:pt x="393" y="151"/>
                  </a:lnTo>
                  <a:lnTo>
                    <a:pt x="382" y="124"/>
                  </a:lnTo>
                  <a:lnTo>
                    <a:pt x="374" y="92"/>
                  </a:lnTo>
                  <a:lnTo>
                    <a:pt x="370" y="57"/>
                  </a:lnTo>
                  <a:lnTo>
                    <a:pt x="370" y="16"/>
                  </a:lnTo>
                  <a:lnTo>
                    <a:pt x="370" y="0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08" y="57"/>
                  </a:lnTo>
                  <a:lnTo>
                    <a:pt x="204" y="92"/>
                  </a:lnTo>
                  <a:lnTo>
                    <a:pt x="196" y="124"/>
                  </a:lnTo>
                  <a:lnTo>
                    <a:pt x="184" y="151"/>
                  </a:lnTo>
                  <a:lnTo>
                    <a:pt x="169" y="177"/>
                  </a:lnTo>
                  <a:lnTo>
                    <a:pt x="151" y="202"/>
                  </a:lnTo>
                  <a:lnTo>
                    <a:pt x="129" y="225"/>
                  </a:lnTo>
                  <a:lnTo>
                    <a:pt x="106" y="248"/>
                  </a:lnTo>
                  <a:lnTo>
                    <a:pt x="73" y="284"/>
                  </a:lnTo>
                  <a:lnTo>
                    <a:pt x="48" y="319"/>
                  </a:lnTo>
                  <a:lnTo>
                    <a:pt x="30" y="354"/>
                  </a:lnTo>
                  <a:lnTo>
                    <a:pt x="17" y="385"/>
                  </a:lnTo>
                  <a:lnTo>
                    <a:pt x="8" y="413"/>
                  </a:lnTo>
                  <a:lnTo>
                    <a:pt x="2" y="437"/>
                  </a:lnTo>
                  <a:lnTo>
                    <a:pt x="0" y="456"/>
                  </a:lnTo>
                  <a:lnTo>
                    <a:pt x="0" y="470"/>
                  </a:lnTo>
                  <a:lnTo>
                    <a:pt x="1" y="499"/>
                  </a:lnTo>
                  <a:lnTo>
                    <a:pt x="5" y="527"/>
                  </a:lnTo>
                  <a:lnTo>
                    <a:pt x="13" y="554"/>
                  </a:lnTo>
                  <a:lnTo>
                    <a:pt x="22" y="580"/>
                  </a:lnTo>
                  <a:lnTo>
                    <a:pt x="35" y="604"/>
                  </a:lnTo>
                  <a:lnTo>
                    <a:pt x="49" y="629"/>
                  </a:lnTo>
                  <a:lnTo>
                    <a:pt x="66" y="652"/>
                  </a:lnTo>
                  <a:lnTo>
                    <a:pt x="85" y="673"/>
                  </a:lnTo>
                  <a:lnTo>
                    <a:pt x="106" y="692"/>
                  </a:lnTo>
                  <a:lnTo>
                    <a:pt x="129" y="709"/>
                  </a:lnTo>
                  <a:lnTo>
                    <a:pt x="152" y="723"/>
                  </a:lnTo>
                  <a:lnTo>
                    <a:pt x="178" y="735"/>
                  </a:lnTo>
                  <a:lnTo>
                    <a:pt x="205" y="745"/>
                  </a:lnTo>
                  <a:lnTo>
                    <a:pt x="232" y="752"/>
                  </a:lnTo>
                  <a:lnTo>
                    <a:pt x="261" y="757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320" y="757"/>
                  </a:lnTo>
                  <a:lnTo>
                    <a:pt x="347" y="752"/>
                  </a:lnTo>
                  <a:lnTo>
                    <a:pt x="374" y="745"/>
                  </a:lnTo>
                  <a:lnTo>
                    <a:pt x="400" y="735"/>
                  </a:lnTo>
                  <a:lnTo>
                    <a:pt x="424" y="723"/>
                  </a:lnTo>
                  <a:lnTo>
                    <a:pt x="449" y="709"/>
                  </a:lnTo>
                  <a:lnTo>
                    <a:pt x="471" y="692"/>
                  </a:lnTo>
                  <a:lnTo>
                    <a:pt x="492" y="673"/>
                  </a:lnTo>
                  <a:lnTo>
                    <a:pt x="511" y="652"/>
                  </a:lnTo>
                  <a:lnTo>
                    <a:pt x="528" y="629"/>
                  </a:lnTo>
                  <a:lnTo>
                    <a:pt x="542" y="604"/>
                  </a:lnTo>
                  <a:lnTo>
                    <a:pt x="555" y="580"/>
                  </a:lnTo>
                  <a:lnTo>
                    <a:pt x="564" y="554"/>
                  </a:lnTo>
                  <a:lnTo>
                    <a:pt x="572" y="527"/>
                  </a:lnTo>
                  <a:lnTo>
                    <a:pt x="575" y="499"/>
                  </a:lnTo>
                  <a:lnTo>
                    <a:pt x="577" y="4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5892800" y="2628901"/>
              <a:ext cx="817563" cy="1106488"/>
            </a:xfrm>
            <a:custGeom>
              <a:pathLst>
                <a:path extrusionOk="0" h="697" w="515">
                  <a:moveTo>
                    <a:pt x="259" y="697"/>
                  </a:moveTo>
                  <a:lnTo>
                    <a:pt x="233" y="696"/>
                  </a:lnTo>
                  <a:lnTo>
                    <a:pt x="208" y="692"/>
                  </a:lnTo>
                  <a:lnTo>
                    <a:pt x="183" y="685"/>
                  </a:lnTo>
                  <a:lnTo>
                    <a:pt x="159" y="678"/>
                  </a:lnTo>
                  <a:lnTo>
                    <a:pt x="135" y="667"/>
                  </a:lnTo>
                  <a:lnTo>
                    <a:pt x="115" y="654"/>
                  </a:lnTo>
                  <a:lnTo>
                    <a:pt x="94" y="639"/>
                  </a:lnTo>
                  <a:lnTo>
                    <a:pt x="75" y="622"/>
                  </a:lnTo>
                  <a:lnTo>
                    <a:pt x="58" y="603"/>
                  </a:lnTo>
                  <a:lnTo>
                    <a:pt x="42" y="582"/>
                  </a:lnTo>
                  <a:lnTo>
                    <a:pt x="30" y="561"/>
                  </a:lnTo>
                  <a:lnTo>
                    <a:pt x="19" y="538"/>
                  </a:lnTo>
                  <a:lnTo>
                    <a:pt x="11" y="515"/>
                  </a:lnTo>
                  <a:lnTo>
                    <a:pt x="5" y="490"/>
                  </a:lnTo>
                  <a:lnTo>
                    <a:pt x="1" y="466"/>
                  </a:lnTo>
                  <a:lnTo>
                    <a:pt x="0" y="440"/>
                  </a:lnTo>
                  <a:lnTo>
                    <a:pt x="0" y="427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4" y="363"/>
                  </a:lnTo>
                  <a:lnTo>
                    <a:pt x="27" y="336"/>
                  </a:lnTo>
                  <a:lnTo>
                    <a:pt x="44" y="305"/>
                  </a:lnTo>
                  <a:lnTo>
                    <a:pt x="67" y="272"/>
                  </a:lnTo>
                  <a:lnTo>
                    <a:pt x="97" y="240"/>
                  </a:lnTo>
                  <a:lnTo>
                    <a:pt x="120" y="216"/>
                  </a:lnTo>
                  <a:lnTo>
                    <a:pt x="142" y="191"/>
                  </a:lnTo>
                  <a:lnTo>
                    <a:pt x="161" y="166"/>
                  </a:lnTo>
                  <a:lnTo>
                    <a:pt x="178" y="139"/>
                  </a:lnTo>
                  <a:lnTo>
                    <a:pt x="191" y="111"/>
                  </a:lnTo>
                  <a:lnTo>
                    <a:pt x="201" y="79"/>
                  </a:lnTo>
                  <a:lnTo>
                    <a:pt x="206" y="41"/>
                  </a:lnTo>
                  <a:lnTo>
                    <a:pt x="208" y="0"/>
                  </a:lnTo>
                  <a:lnTo>
                    <a:pt x="308" y="0"/>
                  </a:lnTo>
                  <a:lnTo>
                    <a:pt x="310" y="41"/>
                  </a:lnTo>
                  <a:lnTo>
                    <a:pt x="315" y="79"/>
                  </a:lnTo>
                  <a:lnTo>
                    <a:pt x="325" y="111"/>
                  </a:lnTo>
                  <a:lnTo>
                    <a:pt x="338" y="139"/>
                  </a:lnTo>
                  <a:lnTo>
                    <a:pt x="355" y="166"/>
                  </a:lnTo>
                  <a:lnTo>
                    <a:pt x="373" y="191"/>
                  </a:lnTo>
                  <a:lnTo>
                    <a:pt x="395" y="216"/>
                  </a:lnTo>
                  <a:lnTo>
                    <a:pt x="418" y="240"/>
                  </a:lnTo>
                  <a:lnTo>
                    <a:pt x="448" y="272"/>
                  </a:lnTo>
                  <a:lnTo>
                    <a:pt x="471" y="305"/>
                  </a:lnTo>
                  <a:lnTo>
                    <a:pt x="488" y="336"/>
                  </a:lnTo>
                  <a:lnTo>
                    <a:pt x="501" y="363"/>
                  </a:lnTo>
                  <a:lnTo>
                    <a:pt x="508" y="388"/>
                  </a:lnTo>
                  <a:lnTo>
                    <a:pt x="512" y="410"/>
                  </a:lnTo>
                  <a:lnTo>
                    <a:pt x="515" y="427"/>
                  </a:lnTo>
                  <a:lnTo>
                    <a:pt x="515" y="440"/>
                  </a:lnTo>
                  <a:lnTo>
                    <a:pt x="513" y="466"/>
                  </a:lnTo>
                  <a:lnTo>
                    <a:pt x="510" y="492"/>
                  </a:lnTo>
                  <a:lnTo>
                    <a:pt x="503" y="516"/>
                  </a:lnTo>
                  <a:lnTo>
                    <a:pt x="495" y="540"/>
                  </a:lnTo>
                  <a:lnTo>
                    <a:pt x="484" y="561"/>
                  </a:lnTo>
                  <a:lnTo>
                    <a:pt x="471" y="583"/>
                  </a:lnTo>
                  <a:lnTo>
                    <a:pt x="457" y="603"/>
                  </a:lnTo>
                  <a:lnTo>
                    <a:pt x="440" y="621"/>
                  </a:lnTo>
                  <a:lnTo>
                    <a:pt x="422" y="638"/>
                  </a:lnTo>
                  <a:lnTo>
                    <a:pt x="402" y="653"/>
                  </a:lnTo>
                  <a:lnTo>
                    <a:pt x="382" y="666"/>
                  </a:lnTo>
                  <a:lnTo>
                    <a:pt x="359" y="676"/>
                  </a:lnTo>
                  <a:lnTo>
                    <a:pt x="335" y="685"/>
                  </a:lnTo>
                  <a:lnTo>
                    <a:pt x="311" y="692"/>
                  </a:lnTo>
                  <a:lnTo>
                    <a:pt x="285" y="696"/>
                  </a:lnTo>
                  <a:lnTo>
                    <a:pt x="259" y="6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6210300" y="3233738"/>
              <a:ext cx="98425" cy="100013"/>
            </a:xfrm>
            <a:custGeom>
              <a:pathLst>
                <a:path extrusionOk="0" h="63" w="62">
                  <a:moveTo>
                    <a:pt x="4" y="20"/>
                  </a:moveTo>
                  <a:lnTo>
                    <a:pt x="6" y="15"/>
                  </a:lnTo>
                  <a:lnTo>
                    <a:pt x="10" y="10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2" y="22"/>
                  </a:lnTo>
                  <a:lnTo>
                    <a:pt x="62" y="29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3" y="49"/>
                  </a:lnTo>
                  <a:lnTo>
                    <a:pt x="48" y="54"/>
                  </a:lnTo>
                  <a:lnTo>
                    <a:pt x="41" y="58"/>
                  </a:lnTo>
                  <a:lnTo>
                    <a:pt x="35" y="60"/>
                  </a:lnTo>
                  <a:lnTo>
                    <a:pt x="27" y="63"/>
                  </a:lnTo>
                  <a:lnTo>
                    <a:pt x="22" y="63"/>
                  </a:lnTo>
                  <a:lnTo>
                    <a:pt x="15" y="63"/>
                  </a:lnTo>
                  <a:lnTo>
                    <a:pt x="9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6210300" y="2212976"/>
              <a:ext cx="176213" cy="1079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Shape 175"/>
          <p:cNvSpPr/>
          <p:nvPr/>
        </p:nvSpPr>
        <p:spPr>
          <a:xfrm>
            <a:off x="2618019" y="1625009"/>
            <a:ext cx="3888432" cy="3888432"/>
          </a:xfrm>
          <a:prstGeom prst="ellipse">
            <a:avLst/>
          </a:prstGeom>
          <a:solidFill>
            <a:schemeClr val="lt1">
              <a:alpha val="3607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2472353" y="1483529"/>
            <a:ext cx="4177481" cy="4177481"/>
          </a:xfrm>
          <a:prstGeom prst="ellipse">
            <a:avLst/>
          </a:prstGeom>
          <a:solidFill>
            <a:schemeClr val="lt1">
              <a:alpha val="3607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중앙 갤러리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1816794" y="4132058"/>
            <a:ext cx="1835325" cy="1835325"/>
          </a:xfrm>
          <a:prstGeom prst="ellipse">
            <a:avLst/>
          </a:prstGeom>
          <a:solidFill>
            <a:schemeClr val="lt1">
              <a:alpha val="3607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테마별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1446997" y="1839695"/>
            <a:ext cx="1835325" cy="1835325"/>
          </a:xfrm>
          <a:prstGeom prst="ellipse">
            <a:avLst/>
          </a:prstGeom>
          <a:solidFill>
            <a:schemeClr val="lt1">
              <a:alpha val="3607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중앙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동아리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3654336" y="488245"/>
            <a:ext cx="1835325" cy="1835325"/>
          </a:xfrm>
          <a:prstGeom prst="ellipse">
            <a:avLst/>
          </a:prstGeom>
          <a:solidFill>
            <a:schemeClr val="lt1">
              <a:alpha val="3607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아주대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5818860" y="1839695"/>
            <a:ext cx="1835325" cy="1835325"/>
          </a:xfrm>
          <a:prstGeom prst="ellipse">
            <a:avLst/>
          </a:prstGeom>
          <a:solidFill>
            <a:schemeClr val="lt1">
              <a:alpha val="3607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소학회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5517323" y="4233324"/>
            <a:ext cx="1835325" cy="1835325"/>
          </a:xfrm>
          <a:prstGeom prst="ellipse">
            <a:avLst/>
          </a:prstGeom>
          <a:solidFill>
            <a:schemeClr val="lt1">
              <a:alpha val="3607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학과별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3689462" y="295772"/>
            <a:ext cx="1765075" cy="1872208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5463847" y="3815847"/>
            <a:ext cx="1765075" cy="1872208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2045094" y="3798753"/>
            <a:ext cx="1765075" cy="1872208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5514878" y="1608792"/>
            <a:ext cx="1765075" cy="1872208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1739462" y="1728878"/>
            <a:ext cx="1765075" cy="1872208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395536" y="404664"/>
            <a:ext cx="2347664" cy="509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    프로젝트 개요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Shape 193"/>
          <p:cNvGrpSpPr/>
          <p:nvPr/>
        </p:nvGrpSpPr>
        <p:grpSpPr>
          <a:xfrm rot="10800000">
            <a:off x="4229488" y="5171429"/>
            <a:ext cx="658646" cy="1281906"/>
            <a:chOff x="5843588" y="2001838"/>
            <a:chExt cx="915988" cy="1782763"/>
          </a:xfrm>
        </p:grpSpPr>
        <p:sp>
          <p:nvSpPr>
            <p:cNvPr id="194" name="Shape 194"/>
            <p:cNvSpPr/>
            <p:nvPr/>
          </p:nvSpPr>
          <p:spPr>
            <a:xfrm>
              <a:off x="6115050" y="2284413"/>
              <a:ext cx="369888" cy="2524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6275388" y="2001838"/>
              <a:ext cx="42863" cy="2968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5843588" y="2581276"/>
              <a:ext cx="915988" cy="1203325"/>
            </a:xfrm>
            <a:custGeom>
              <a:pathLst>
                <a:path extrusionOk="0" h="758" w="577">
                  <a:moveTo>
                    <a:pt x="577" y="470"/>
                  </a:moveTo>
                  <a:lnTo>
                    <a:pt x="577" y="456"/>
                  </a:lnTo>
                  <a:lnTo>
                    <a:pt x="574" y="437"/>
                  </a:lnTo>
                  <a:lnTo>
                    <a:pt x="569" y="413"/>
                  </a:lnTo>
                  <a:lnTo>
                    <a:pt x="561" y="385"/>
                  </a:lnTo>
                  <a:lnTo>
                    <a:pt x="547" y="354"/>
                  </a:lnTo>
                  <a:lnTo>
                    <a:pt x="529" y="319"/>
                  </a:lnTo>
                  <a:lnTo>
                    <a:pt x="503" y="284"/>
                  </a:lnTo>
                  <a:lnTo>
                    <a:pt x="471" y="248"/>
                  </a:lnTo>
                  <a:lnTo>
                    <a:pt x="448" y="225"/>
                  </a:lnTo>
                  <a:lnTo>
                    <a:pt x="427" y="202"/>
                  </a:lnTo>
                  <a:lnTo>
                    <a:pt x="409" y="177"/>
                  </a:lnTo>
                  <a:lnTo>
                    <a:pt x="393" y="151"/>
                  </a:lnTo>
                  <a:lnTo>
                    <a:pt x="382" y="124"/>
                  </a:lnTo>
                  <a:lnTo>
                    <a:pt x="374" y="92"/>
                  </a:lnTo>
                  <a:lnTo>
                    <a:pt x="370" y="57"/>
                  </a:lnTo>
                  <a:lnTo>
                    <a:pt x="370" y="16"/>
                  </a:lnTo>
                  <a:lnTo>
                    <a:pt x="370" y="0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08" y="57"/>
                  </a:lnTo>
                  <a:lnTo>
                    <a:pt x="204" y="92"/>
                  </a:lnTo>
                  <a:lnTo>
                    <a:pt x="196" y="124"/>
                  </a:lnTo>
                  <a:lnTo>
                    <a:pt x="184" y="151"/>
                  </a:lnTo>
                  <a:lnTo>
                    <a:pt x="169" y="177"/>
                  </a:lnTo>
                  <a:lnTo>
                    <a:pt x="151" y="202"/>
                  </a:lnTo>
                  <a:lnTo>
                    <a:pt x="129" y="225"/>
                  </a:lnTo>
                  <a:lnTo>
                    <a:pt x="106" y="248"/>
                  </a:lnTo>
                  <a:lnTo>
                    <a:pt x="73" y="284"/>
                  </a:lnTo>
                  <a:lnTo>
                    <a:pt x="48" y="319"/>
                  </a:lnTo>
                  <a:lnTo>
                    <a:pt x="30" y="354"/>
                  </a:lnTo>
                  <a:lnTo>
                    <a:pt x="17" y="385"/>
                  </a:lnTo>
                  <a:lnTo>
                    <a:pt x="8" y="413"/>
                  </a:lnTo>
                  <a:lnTo>
                    <a:pt x="2" y="437"/>
                  </a:lnTo>
                  <a:lnTo>
                    <a:pt x="0" y="456"/>
                  </a:lnTo>
                  <a:lnTo>
                    <a:pt x="0" y="470"/>
                  </a:lnTo>
                  <a:lnTo>
                    <a:pt x="1" y="499"/>
                  </a:lnTo>
                  <a:lnTo>
                    <a:pt x="5" y="527"/>
                  </a:lnTo>
                  <a:lnTo>
                    <a:pt x="13" y="554"/>
                  </a:lnTo>
                  <a:lnTo>
                    <a:pt x="22" y="580"/>
                  </a:lnTo>
                  <a:lnTo>
                    <a:pt x="35" y="604"/>
                  </a:lnTo>
                  <a:lnTo>
                    <a:pt x="49" y="629"/>
                  </a:lnTo>
                  <a:lnTo>
                    <a:pt x="66" y="652"/>
                  </a:lnTo>
                  <a:lnTo>
                    <a:pt x="85" y="673"/>
                  </a:lnTo>
                  <a:lnTo>
                    <a:pt x="106" y="692"/>
                  </a:lnTo>
                  <a:lnTo>
                    <a:pt x="129" y="709"/>
                  </a:lnTo>
                  <a:lnTo>
                    <a:pt x="152" y="723"/>
                  </a:lnTo>
                  <a:lnTo>
                    <a:pt x="178" y="735"/>
                  </a:lnTo>
                  <a:lnTo>
                    <a:pt x="205" y="745"/>
                  </a:lnTo>
                  <a:lnTo>
                    <a:pt x="232" y="752"/>
                  </a:lnTo>
                  <a:lnTo>
                    <a:pt x="261" y="757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320" y="757"/>
                  </a:lnTo>
                  <a:lnTo>
                    <a:pt x="347" y="752"/>
                  </a:lnTo>
                  <a:lnTo>
                    <a:pt x="374" y="745"/>
                  </a:lnTo>
                  <a:lnTo>
                    <a:pt x="400" y="735"/>
                  </a:lnTo>
                  <a:lnTo>
                    <a:pt x="424" y="723"/>
                  </a:lnTo>
                  <a:lnTo>
                    <a:pt x="449" y="709"/>
                  </a:lnTo>
                  <a:lnTo>
                    <a:pt x="471" y="692"/>
                  </a:lnTo>
                  <a:lnTo>
                    <a:pt x="492" y="673"/>
                  </a:lnTo>
                  <a:lnTo>
                    <a:pt x="511" y="652"/>
                  </a:lnTo>
                  <a:lnTo>
                    <a:pt x="528" y="629"/>
                  </a:lnTo>
                  <a:lnTo>
                    <a:pt x="542" y="604"/>
                  </a:lnTo>
                  <a:lnTo>
                    <a:pt x="555" y="580"/>
                  </a:lnTo>
                  <a:lnTo>
                    <a:pt x="564" y="554"/>
                  </a:lnTo>
                  <a:lnTo>
                    <a:pt x="572" y="527"/>
                  </a:lnTo>
                  <a:lnTo>
                    <a:pt x="575" y="499"/>
                  </a:lnTo>
                  <a:lnTo>
                    <a:pt x="577" y="4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5892800" y="2628901"/>
              <a:ext cx="817563" cy="1106488"/>
            </a:xfrm>
            <a:custGeom>
              <a:pathLst>
                <a:path extrusionOk="0" h="697" w="515">
                  <a:moveTo>
                    <a:pt x="259" y="697"/>
                  </a:moveTo>
                  <a:lnTo>
                    <a:pt x="233" y="696"/>
                  </a:lnTo>
                  <a:lnTo>
                    <a:pt x="208" y="692"/>
                  </a:lnTo>
                  <a:lnTo>
                    <a:pt x="183" y="685"/>
                  </a:lnTo>
                  <a:lnTo>
                    <a:pt x="159" y="678"/>
                  </a:lnTo>
                  <a:lnTo>
                    <a:pt x="135" y="667"/>
                  </a:lnTo>
                  <a:lnTo>
                    <a:pt x="115" y="654"/>
                  </a:lnTo>
                  <a:lnTo>
                    <a:pt x="94" y="639"/>
                  </a:lnTo>
                  <a:lnTo>
                    <a:pt x="75" y="622"/>
                  </a:lnTo>
                  <a:lnTo>
                    <a:pt x="58" y="603"/>
                  </a:lnTo>
                  <a:lnTo>
                    <a:pt x="42" y="582"/>
                  </a:lnTo>
                  <a:lnTo>
                    <a:pt x="30" y="561"/>
                  </a:lnTo>
                  <a:lnTo>
                    <a:pt x="19" y="538"/>
                  </a:lnTo>
                  <a:lnTo>
                    <a:pt x="11" y="515"/>
                  </a:lnTo>
                  <a:lnTo>
                    <a:pt x="5" y="490"/>
                  </a:lnTo>
                  <a:lnTo>
                    <a:pt x="1" y="466"/>
                  </a:lnTo>
                  <a:lnTo>
                    <a:pt x="0" y="440"/>
                  </a:lnTo>
                  <a:lnTo>
                    <a:pt x="0" y="427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4" y="363"/>
                  </a:lnTo>
                  <a:lnTo>
                    <a:pt x="27" y="336"/>
                  </a:lnTo>
                  <a:lnTo>
                    <a:pt x="44" y="305"/>
                  </a:lnTo>
                  <a:lnTo>
                    <a:pt x="67" y="272"/>
                  </a:lnTo>
                  <a:lnTo>
                    <a:pt x="97" y="240"/>
                  </a:lnTo>
                  <a:lnTo>
                    <a:pt x="120" y="216"/>
                  </a:lnTo>
                  <a:lnTo>
                    <a:pt x="142" y="191"/>
                  </a:lnTo>
                  <a:lnTo>
                    <a:pt x="161" y="166"/>
                  </a:lnTo>
                  <a:lnTo>
                    <a:pt x="178" y="139"/>
                  </a:lnTo>
                  <a:lnTo>
                    <a:pt x="191" y="111"/>
                  </a:lnTo>
                  <a:lnTo>
                    <a:pt x="201" y="79"/>
                  </a:lnTo>
                  <a:lnTo>
                    <a:pt x="206" y="41"/>
                  </a:lnTo>
                  <a:lnTo>
                    <a:pt x="208" y="0"/>
                  </a:lnTo>
                  <a:lnTo>
                    <a:pt x="308" y="0"/>
                  </a:lnTo>
                  <a:lnTo>
                    <a:pt x="310" y="41"/>
                  </a:lnTo>
                  <a:lnTo>
                    <a:pt x="315" y="79"/>
                  </a:lnTo>
                  <a:lnTo>
                    <a:pt x="325" y="111"/>
                  </a:lnTo>
                  <a:lnTo>
                    <a:pt x="338" y="139"/>
                  </a:lnTo>
                  <a:lnTo>
                    <a:pt x="355" y="166"/>
                  </a:lnTo>
                  <a:lnTo>
                    <a:pt x="373" y="191"/>
                  </a:lnTo>
                  <a:lnTo>
                    <a:pt x="395" y="216"/>
                  </a:lnTo>
                  <a:lnTo>
                    <a:pt x="418" y="240"/>
                  </a:lnTo>
                  <a:lnTo>
                    <a:pt x="448" y="272"/>
                  </a:lnTo>
                  <a:lnTo>
                    <a:pt x="471" y="305"/>
                  </a:lnTo>
                  <a:lnTo>
                    <a:pt x="488" y="336"/>
                  </a:lnTo>
                  <a:lnTo>
                    <a:pt x="501" y="363"/>
                  </a:lnTo>
                  <a:lnTo>
                    <a:pt x="508" y="388"/>
                  </a:lnTo>
                  <a:lnTo>
                    <a:pt x="512" y="410"/>
                  </a:lnTo>
                  <a:lnTo>
                    <a:pt x="515" y="427"/>
                  </a:lnTo>
                  <a:lnTo>
                    <a:pt x="515" y="440"/>
                  </a:lnTo>
                  <a:lnTo>
                    <a:pt x="513" y="466"/>
                  </a:lnTo>
                  <a:lnTo>
                    <a:pt x="510" y="492"/>
                  </a:lnTo>
                  <a:lnTo>
                    <a:pt x="503" y="516"/>
                  </a:lnTo>
                  <a:lnTo>
                    <a:pt x="495" y="540"/>
                  </a:lnTo>
                  <a:lnTo>
                    <a:pt x="484" y="561"/>
                  </a:lnTo>
                  <a:lnTo>
                    <a:pt x="471" y="583"/>
                  </a:lnTo>
                  <a:lnTo>
                    <a:pt x="457" y="603"/>
                  </a:lnTo>
                  <a:lnTo>
                    <a:pt x="440" y="621"/>
                  </a:lnTo>
                  <a:lnTo>
                    <a:pt x="422" y="638"/>
                  </a:lnTo>
                  <a:lnTo>
                    <a:pt x="402" y="653"/>
                  </a:lnTo>
                  <a:lnTo>
                    <a:pt x="382" y="666"/>
                  </a:lnTo>
                  <a:lnTo>
                    <a:pt x="359" y="676"/>
                  </a:lnTo>
                  <a:lnTo>
                    <a:pt x="335" y="685"/>
                  </a:lnTo>
                  <a:lnTo>
                    <a:pt x="311" y="692"/>
                  </a:lnTo>
                  <a:lnTo>
                    <a:pt x="285" y="696"/>
                  </a:lnTo>
                  <a:lnTo>
                    <a:pt x="259" y="6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6210300" y="3233738"/>
              <a:ext cx="98425" cy="100013"/>
            </a:xfrm>
            <a:custGeom>
              <a:pathLst>
                <a:path extrusionOk="0" h="63" w="62">
                  <a:moveTo>
                    <a:pt x="4" y="20"/>
                  </a:moveTo>
                  <a:lnTo>
                    <a:pt x="6" y="15"/>
                  </a:lnTo>
                  <a:lnTo>
                    <a:pt x="10" y="10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2" y="22"/>
                  </a:lnTo>
                  <a:lnTo>
                    <a:pt x="62" y="29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3" y="49"/>
                  </a:lnTo>
                  <a:lnTo>
                    <a:pt x="48" y="54"/>
                  </a:lnTo>
                  <a:lnTo>
                    <a:pt x="41" y="58"/>
                  </a:lnTo>
                  <a:lnTo>
                    <a:pt x="35" y="60"/>
                  </a:lnTo>
                  <a:lnTo>
                    <a:pt x="27" y="63"/>
                  </a:lnTo>
                  <a:lnTo>
                    <a:pt x="22" y="63"/>
                  </a:lnTo>
                  <a:lnTo>
                    <a:pt x="15" y="63"/>
                  </a:lnTo>
                  <a:lnTo>
                    <a:pt x="9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6210300" y="2212976"/>
              <a:ext cx="176213" cy="1079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Shape 200"/>
          <p:cNvGrpSpPr/>
          <p:nvPr/>
        </p:nvGrpSpPr>
        <p:grpSpPr>
          <a:xfrm>
            <a:off x="191317" y="2060207"/>
            <a:ext cx="2766480" cy="2691744"/>
            <a:chOff x="898118" y="901677"/>
            <a:chExt cx="4177481" cy="4177481"/>
          </a:xfrm>
        </p:grpSpPr>
        <p:sp>
          <p:nvSpPr>
            <p:cNvPr id="201" name="Shape 201"/>
            <p:cNvSpPr/>
            <p:nvPr/>
          </p:nvSpPr>
          <p:spPr>
            <a:xfrm>
              <a:off x="1052298" y="1050699"/>
              <a:ext cx="3888432" cy="3888432"/>
            </a:xfrm>
            <a:prstGeom prst="ellipse">
              <a:avLst/>
            </a:prstGeom>
            <a:solidFill>
              <a:schemeClr val="lt1">
                <a:alpha val="36078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898118" y="901677"/>
              <a:ext cx="4177481" cy="4177481"/>
            </a:xfrm>
            <a:prstGeom prst="ellipse">
              <a:avLst/>
            </a:prstGeom>
            <a:solidFill>
              <a:schemeClr val="lt1">
                <a:alpha val="36078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Shape 203"/>
          <p:cNvSpPr/>
          <p:nvPr/>
        </p:nvSpPr>
        <p:spPr>
          <a:xfrm>
            <a:off x="3689462" y="295772"/>
            <a:ext cx="1765075" cy="1872208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5463847" y="3815847"/>
            <a:ext cx="1765075" cy="1872208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2045094" y="3798753"/>
            <a:ext cx="1765075" cy="1872208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5514878" y="1608792"/>
            <a:ext cx="1765075" cy="1872208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1739462" y="1728878"/>
            <a:ext cx="1765075" cy="1872208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28275" y="2374215"/>
            <a:ext cx="1934285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아주대의 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모든 동아리를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테마별, 학과별로 나누어 소개해 주어 아주대 생들의 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동아리 접근성을 높인다.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3500073" y="2349211"/>
            <a:ext cx="209349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DC인사이드의 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갤러리 형식을 빌려 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각 동아리의 갤러리에서 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회원, 비회원들의 자유로운 소통을 가능하게 한다.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6641597" y="2389489"/>
            <a:ext cx="1773217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중앙 갤러리를 통해 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아주대 내 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모든 동아리 간의 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소통 및 홍보의 장을 열어준다.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" name="Shape 211"/>
          <p:cNvGrpSpPr/>
          <p:nvPr/>
        </p:nvGrpSpPr>
        <p:grpSpPr>
          <a:xfrm>
            <a:off x="3203336" y="2067617"/>
            <a:ext cx="2766480" cy="2691744"/>
            <a:chOff x="898118" y="901677"/>
            <a:chExt cx="4177481" cy="4177481"/>
          </a:xfrm>
        </p:grpSpPr>
        <p:sp>
          <p:nvSpPr>
            <p:cNvPr id="212" name="Shape 212"/>
            <p:cNvSpPr/>
            <p:nvPr/>
          </p:nvSpPr>
          <p:spPr>
            <a:xfrm>
              <a:off x="1052298" y="1050699"/>
              <a:ext cx="3888432" cy="3888432"/>
            </a:xfrm>
            <a:prstGeom prst="ellipse">
              <a:avLst/>
            </a:prstGeom>
            <a:solidFill>
              <a:schemeClr val="lt1">
                <a:alpha val="36078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898118" y="901677"/>
              <a:ext cx="4177481" cy="4177481"/>
            </a:xfrm>
            <a:prstGeom prst="ellipse">
              <a:avLst/>
            </a:prstGeom>
            <a:solidFill>
              <a:schemeClr val="lt1">
                <a:alpha val="36078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Shape 214"/>
          <p:cNvGrpSpPr/>
          <p:nvPr/>
        </p:nvGrpSpPr>
        <p:grpSpPr>
          <a:xfrm>
            <a:off x="6164449" y="2083128"/>
            <a:ext cx="2766480" cy="2691744"/>
            <a:chOff x="898118" y="901677"/>
            <a:chExt cx="4177481" cy="4177481"/>
          </a:xfrm>
        </p:grpSpPr>
        <p:sp>
          <p:nvSpPr>
            <p:cNvPr id="215" name="Shape 215"/>
            <p:cNvSpPr/>
            <p:nvPr/>
          </p:nvSpPr>
          <p:spPr>
            <a:xfrm>
              <a:off x="1052298" y="1050699"/>
              <a:ext cx="3888432" cy="3888432"/>
            </a:xfrm>
            <a:prstGeom prst="ellipse">
              <a:avLst/>
            </a:prstGeom>
            <a:solidFill>
              <a:schemeClr val="lt1">
                <a:alpha val="36078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898118" y="901677"/>
              <a:ext cx="4177481" cy="4177481"/>
            </a:xfrm>
            <a:prstGeom prst="ellipse">
              <a:avLst/>
            </a:prstGeom>
            <a:solidFill>
              <a:schemeClr val="lt1">
                <a:alpha val="36078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-10906" y="8861"/>
            <a:ext cx="9144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395536" y="404664"/>
            <a:ext cx="1922321" cy="509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 제공 기능   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Shape 223"/>
          <p:cNvGrpSpPr/>
          <p:nvPr/>
        </p:nvGrpSpPr>
        <p:grpSpPr>
          <a:xfrm rot="10800000">
            <a:off x="4229488" y="5171429"/>
            <a:ext cx="658646" cy="1281906"/>
            <a:chOff x="5843588" y="2001838"/>
            <a:chExt cx="915988" cy="1782763"/>
          </a:xfrm>
        </p:grpSpPr>
        <p:sp>
          <p:nvSpPr>
            <p:cNvPr id="224" name="Shape 224"/>
            <p:cNvSpPr/>
            <p:nvPr/>
          </p:nvSpPr>
          <p:spPr>
            <a:xfrm>
              <a:off x="6115050" y="2284413"/>
              <a:ext cx="369888" cy="2524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6275388" y="2001838"/>
              <a:ext cx="42863" cy="2968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5843588" y="2581276"/>
              <a:ext cx="915988" cy="1203325"/>
            </a:xfrm>
            <a:custGeom>
              <a:pathLst>
                <a:path extrusionOk="0" h="758" w="577">
                  <a:moveTo>
                    <a:pt x="577" y="470"/>
                  </a:moveTo>
                  <a:lnTo>
                    <a:pt x="577" y="456"/>
                  </a:lnTo>
                  <a:lnTo>
                    <a:pt x="574" y="437"/>
                  </a:lnTo>
                  <a:lnTo>
                    <a:pt x="569" y="413"/>
                  </a:lnTo>
                  <a:lnTo>
                    <a:pt x="561" y="385"/>
                  </a:lnTo>
                  <a:lnTo>
                    <a:pt x="547" y="354"/>
                  </a:lnTo>
                  <a:lnTo>
                    <a:pt x="529" y="319"/>
                  </a:lnTo>
                  <a:lnTo>
                    <a:pt x="503" y="284"/>
                  </a:lnTo>
                  <a:lnTo>
                    <a:pt x="471" y="248"/>
                  </a:lnTo>
                  <a:lnTo>
                    <a:pt x="448" y="225"/>
                  </a:lnTo>
                  <a:lnTo>
                    <a:pt x="427" y="202"/>
                  </a:lnTo>
                  <a:lnTo>
                    <a:pt x="409" y="177"/>
                  </a:lnTo>
                  <a:lnTo>
                    <a:pt x="393" y="151"/>
                  </a:lnTo>
                  <a:lnTo>
                    <a:pt x="382" y="124"/>
                  </a:lnTo>
                  <a:lnTo>
                    <a:pt x="374" y="92"/>
                  </a:lnTo>
                  <a:lnTo>
                    <a:pt x="370" y="57"/>
                  </a:lnTo>
                  <a:lnTo>
                    <a:pt x="370" y="16"/>
                  </a:lnTo>
                  <a:lnTo>
                    <a:pt x="370" y="0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08" y="57"/>
                  </a:lnTo>
                  <a:lnTo>
                    <a:pt x="204" y="92"/>
                  </a:lnTo>
                  <a:lnTo>
                    <a:pt x="196" y="124"/>
                  </a:lnTo>
                  <a:lnTo>
                    <a:pt x="184" y="151"/>
                  </a:lnTo>
                  <a:lnTo>
                    <a:pt x="169" y="177"/>
                  </a:lnTo>
                  <a:lnTo>
                    <a:pt x="151" y="202"/>
                  </a:lnTo>
                  <a:lnTo>
                    <a:pt x="129" y="225"/>
                  </a:lnTo>
                  <a:lnTo>
                    <a:pt x="106" y="248"/>
                  </a:lnTo>
                  <a:lnTo>
                    <a:pt x="73" y="284"/>
                  </a:lnTo>
                  <a:lnTo>
                    <a:pt x="48" y="319"/>
                  </a:lnTo>
                  <a:lnTo>
                    <a:pt x="30" y="354"/>
                  </a:lnTo>
                  <a:lnTo>
                    <a:pt x="17" y="385"/>
                  </a:lnTo>
                  <a:lnTo>
                    <a:pt x="8" y="413"/>
                  </a:lnTo>
                  <a:lnTo>
                    <a:pt x="2" y="437"/>
                  </a:lnTo>
                  <a:lnTo>
                    <a:pt x="0" y="456"/>
                  </a:lnTo>
                  <a:lnTo>
                    <a:pt x="0" y="470"/>
                  </a:lnTo>
                  <a:lnTo>
                    <a:pt x="1" y="499"/>
                  </a:lnTo>
                  <a:lnTo>
                    <a:pt x="5" y="527"/>
                  </a:lnTo>
                  <a:lnTo>
                    <a:pt x="13" y="554"/>
                  </a:lnTo>
                  <a:lnTo>
                    <a:pt x="22" y="580"/>
                  </a:lnTo>
                  <a:lnTo>
                    <a:pt x="35" y="604"/>
                  </a:lnTo>
                  <a:lnTo>
                    <a:pt x="49" y="629"/>
                  </a:lnTo>
                  <a:lnTo>
                    <a:pt x="66" y="652"/>
                  </a:lnTo>
                  <a:lnTo>
                    <a:pt x="85" y="673"/>
                  </a:lnTo>
                  <a:lnTo>
                    <a:pt x="106" y="692"/>
                  </a:lnTo>
                  <a:lnTo>
                    <a:pt x="129" y="709"/>
                  </a:lnTo>
                  <a:lnTo>
                    <a:pt x="152" y="723"/>
                  </a:lnTo>
                  <a:lnTo>
                    <a:pt x="178" y="735"/>
                  </a:lnTo>
                  <a:lnTo>
                    <a:pt x="205" y="745"/>
                  </a:lnTo>
                  <a:lnTo>
                    <a:pt x="232" y="752"/>
                  </a:lnTo>
                  <a:lnTo>
                    <a:pt x="261" y="757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320" y="757"/>
                  </a:lnTo>
                  <a:lnTo>
                    <a:pt x="347" y="752"/>
                  </a:lnTo>
                  <a:lnTo>
                    <a:pt x="374" y="745"/>
                  </a:lnTo>
                  <a:lnTo>
                    <a:pt x="400" y="735"/>
                  </a:lnTo>
                  <a:lnTo>
                    <a:pt x="424" y="723"/>
                  </a:lnTo>
                  <a:lnTo>
                    <a:pt x="449" y="709"/>
                  </a:lnTo>
                  <a:lnTo>
                    <a:pt x="471" y="692"/>
                  </a:lnTo>
                  <a:lnTo>
                    <a:pt x="492" y="673"/>
                  </a:lnTo>
                  <a:lnTo>
                    <a:pt x="511" y="652"/>
                  </a:lnTo>
                  <a:lnTo>
                    <a:pt x="528" y="629"/>
                  </a:lnTo>
                  <a:lnTo>
                    <a:pt x="542" y="604"/>
                  </a:lnTo>
                  <a:lnTo>
                    <a:pt x="555" y="580"/>
                  </a:lnTo>
                  <a:lnTo>
                    <a:pt x="564" y="554"/>
                  </a:lnTo>
                  <a:lnTo>
                    <a:pt x="572" y="527"/>
                  </a:lnTo>
                  <a:lnTo>
                    <a:pt x="575" y="499"/>
                  </a:lnTo>
                  <a:lnTo>
                    <a:pt x="577" y="4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5892800" y="2628901"/>
              <a:ext cx="817563" cy="1106488"/>
            </a:xfrm>
            <a:custGeom>
              <a:pathLst>
                <a:path extrusionOk="0" h="697" w="515">
                  <a:moveTo>
                    <a:pt x="259" y="697"/>
                  </a:moveTo>
                  <a:lnTo>
                    <a:pt x="233" y="696"/>
                  </a:lnTo>
                  <a:lnTo>
                    <a:pt x="208" y="692"/>
                  </a:lnTo>
                  <a:lnTo>
                    <a:pt x="183" y="685"/>
                  </a:lnTo>
                  <a:lnTo>
                    <a:pt x="159" y="678"/>
                  </a:lnTo>
                  <a:lnTo>
                    <a:pt x="135" y="667"/>
                  </a:lnTo>
                  <a:lnTo>
                    <a:pt x="115" y="654"/>
                  </a:lnTo>
                  <a:lnTo>
                    <a:pt x="94" y="639"/>
                  </a:lnTo>
                  <a:lnTo>
                    <a:pt x="75" y="622"/>
                  </a:lnTo>
                  <a:lnTo>
                    <a:pt x="58" y="603"/>
                  </a:lnTo>
                  <a:lnTo>
                    <a:pt x="42" y="582"/>
                  </a:lnTo>
                  <a:lnTo>
                    <a:pt x="30" y="561"/>
                  </a:lnTo>
                  <a:lnTo>
                    <a:pt x="19" y="538"/>
                  </a:lnTo>
                  <a:lnTo>
                    <a:pt x="11" y="515"/>
                  </a:lnTo>
                  <a:lnTo>
                    <a:pt x="5" y="490"/>
                  </a:lnTo>
                  <a:lnTo>
                    <a:pt x="1" y="466"/>
                  </a:lnTo>
                  <a:lnTo>
                    <a:pt x="0" y="440"/>
                  </a:lnTo>
                  <a:lnTo>
                    <a:pt x="0" y="427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4" y="363"/>
                  </a:lnTo>
                  <a:lnTo>
                    <a:pt x="27" y="336"/>
                  </a:lnTo>
                  <a:lnTo>
                    <a:pt x="44" y="305"/>
                  </a:lnTo>
                  <a:lnTo>
                    <a:pt x="67" y="272"/>
                  </a:lnTo>
                  <a:lnTo>
                    <a:pt x="97" y="240"/>
                  </a:lnTo>
                  <a:lnTo>
                    <a:pt x="120" y="216"/>
                  </a:lnTo>
                  <a:lnTo>
                    <a:pt x="142" y="191"/>
                  </a:lnTo>
                  <a:lnTo>
                    <a:pt x="161" y="166"/>
                  </a:lnTo>
                  <a:lnTo>
                    <a:pt x="178" y="139"/>
                  </a:lnTo>
                  <a:lnTo>
                    <a:pt x="191" y="111"/>
                  </a:lnTo>
                  <a:lnTo>
                    <a:pt x="201" y="79"/>
                  </a:lnTo>
                  <a:lnTo>
                    <a:pt x="206" y="41"/>
                  </a:lnTo>
                  <a:lnTo>
                    <a:pt x="208" y="0"/>
                  </a:lnTo>
                  <a:lnTo>
                    <a:pt x="308" y="0"/>
                  </a:lnTo>
                  <a:lnTo>
                    <a:pt x="310" y="41"/>
                  </a:lnTo>
                  <a:lnTo>
                    <a:pt x="315" y="79"/>
                  </a:lnTo>
                  <a:lnTo>
                    <a:pt x="325" y="111"/>
                  </a:lnTo>
                  <a:lnTo>
                    <a:pt x="338" y="139"/>
                  </a:lnTo>
                  <a:lnTo>
                    <a:pt x="355" y="166"/>
                  </a:lnTo>
                  <a:lnTo>
                    <a:pt x="373" y="191"/>
                  </a:lnTo>
                  <a:lnTo>
                    <a:pt x="395" y="216"/>
                  </a:lnTo>
                  <a:lnTo>
                    <a:pt x="418" y="240"/>
                  </a:lnTo>
                  <a:lnTo>
                    <a:pt x="448" y="272"/>
                  </a:lnTo>
                  <a:lnTo>
                    <a:pt x="471" y="305"/>
                  </a:lnTo>
                  <a:lnTo>
                    <a:pt x="488" y="336"/>
                  </a:lnTo>
                  <a:lnTo>
                    <a:pt x="501" y="363"/>
                  </a:lnTo>
                  <a:lnTo>
                    <a:pt x="508" y="388"/>
                  </a:lnTo>
                  <a:lnTo>
                    <a:pt x="512" y="410"/>
                  </a:lnTo>
                  <a:lnTo>
                    <a:pt x="515" y="427"/>
                  </a:lnTo>
                  <a:lnTo>
                    <a:pt x="515" y="440"/>
                  </a:lnTo>
                  <a:lnTo>
                    <a:pt x="513" y="466"/>
                  </a:lnTo>
                  <a:lnTo>
                    <a:pt x="510" y="492"/>
                  </a:lnTo>
                  <a:lnTo>
                    <a:pt x="503" y="516"/>
                  </a:lnTo>
                  <a:lnTo>
                    <a:pt x="495" y="540"/>
                  </a:lnTo>
                  <a:lnTo>
                    <a:pt x="484" y="561"/>
                  </a:lnTo>
                  <a:lnTo>
                    <a:pt x="471" y="583"/>
                  </a:lnTo>
                  <a:lnTo>
                    <a:pt x="457" y="603"/>
                  </a:lnTo>
                  <a:lnTo>
                    <a:pt x="440" y="621"/>
                  </a:lnTo>
                  <a:lnTo>
                    <a:pt x="422" y="638"/>
                  </a:lnTo>
                  <a:lnTo>
                    <a:pt x="402" y="653"/>
                  </a:lnTo>
                  <a:lnTo>
                    <a:pt x="382" y="666"/>
                  </a:lnTo>
                  <a:lnTo>
                    <a:pt x="359" y="676"/>
                  </a:lnTo>
                  <a:lnTo>
                    <a:pt x="335" y="685"/>
                  </a:lnTo>
                  <a:lnTo>
                    <a:pt x="311" y="692"/>
                  </a:lnTo>
                  <a:lnTo>
                    <a:pt x="285" y="696"/>
                  </a:lnTo>
                  <a:lnTo>
                    <a:pt x="259" y="6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6210300" y="3233738"/>
              <a:ext cx="98425" cy="100013"/>
            </a:xfrm>
            <a:custGeom>
              <a:pathLst>
                <a:path extrusionOk="0" h="63" w="62">
                  <a:moveTo>
                    <a:pt x="4" y="20"/>
                  </a:moveTo>
                  <a:lnTo>
                    <a:pt x="6" y="15"/>
                  </a:lnTo>
                  <a:lnTo>
                    <a:pt x="10" y="10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2" y="22"/>
                  </a:lnTo>
                  <a:lnTo>
                    <a:pt x="62" y="29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3" y="49"/>
                  </a:lnTo>
                  <a:lnTo>
                    <a:pt x="48" y="54"/>
                  </a:lnTo>
                  <a:lnTo>
                    <a:pt x="41" y="58"/>
                  </a:lnTo>
                  <a:lnTo>
                    <a:pt x="35" y="60"/>
                  </a:lnTo>
                  <a:lnTo>
                    <a:pt x="27" y="63"/>
                  </a:lnTo>
                  <a:lnTo>
                    <a:pt x="22" y="63"/>
                  </a:lnTo>
                  <a:lnTo>
                    <a:pt x="15" y="63"/>
                  </a:lnTo>
                  <a:lnTo>
                    <a:pt x="9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210300" y="2212976"/>
              <a:ext cx="176213" cy="1079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" name="Shape 230"/>
          <p:cNvGrpSpPr/>
          <p:nvPr/>
        </p:nvGrpSpPr>
        <p:grpSpPr>
          <a:xfrm>
            <a:off x="5940152" y="1822016"/>
            <a:ext cx="1871970" cy="1871970"/>
            <a:chOff x="2473494" y="1483529"/>
            <a:chExt cx="4177481" cy="4177481"/>
          </a:xfrm>
        </p:grpSpPr>
        <p:sp>
          <p:nvSpPr>
            <p:cNvPr id="231" name="Shape 231"/>
            <p:cNvSpPr/>
            <p:nvPr/>
          </p:nvSpPr>
          <p:spPr>
            <a:xfrm>
              <a:off x="2618019" y="1625009"/>
              <a:ext cx="3888432" cy="3888432"/>
            </a:xfrm>
            <a:prstGeom prst="ellipse">
              <a:avLst/>
            </a:prstGeom>
            <a:solidFill>
              <a:schemeClr val="lt1">
                <a:alpha val="36078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2473494" y="1483529"/>
              <a:ext cx="4177481" cy="4177481"/>
            </a:xfrm>
            <a:prstGeom prst="ellipse">
              <a:avLst/>
            </a:prstGeom>
            <a:solidFill>
              <a:schemeClr val="lt1">
                <a:alpha val="36078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2. 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자동 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로그인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기능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Shape 233"/>
          <p:cNvGrpSpPr/>
          <p:nvPr/>
        </p:nvGrpSpPr>
        <p:grpSpPr>
          <a:xfrm>
            <a:off x="1092653" y="1822016"/>
            <a:ext cx="1871970" cy="1871970"/>
            <a:chOff x="2473494" y="1483529"/>
            <a:chExt cx="4177481" cy="4177481"/>
          </a:xfrm>
        </p:grpSpPr>
        <p:sp>
          <p:nvSpPr>
            <p:cNvPr id="234" name="Shape 234"/>
            <p:cNvSpPr/>
            <p:nvPr/>
          </p:nvSpPr>
          <p:spPr>
            <a:xfrm>
              <a:off x="2618019" y="1625009"/>
              <a:ext cx="3888432" cy="3888432"/>
            </a:xfrm>
            <a:prstGeom prst="ellipse">
              <a:avLst/>
            </a:prstGeom>
            <a:solidFill>
              <a:schemeClr val="lt1">
                <a:alpha val="36078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2473494" y="1483529"/>
              <a:ext cx="4177481" cy="4177481"/>
            </a:xfrm>
            <a:prstGeom prst="ellipse">
              <a:avLst/>
            </a:prstGeom>
            <a:solidFill>
              <a:schemeClr val="lt1">
                <a:alpha val="36078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앱 가입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Shape 236"/>
          <p:cNvSpPr/>
          <p:nvPr/>
        </p:nvSpPr>
        <p:spPr>
          <a:xfrm>
            <a:off x="787793" y="4205165"/>
            <a:ext cx="2481689" cy="88427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아주대 이메일 인증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(아주대생)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5355555" y="4204463"/>
            <a:ext cx="3041164" cy="1266245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앱을 실행시킬 때 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기존의 로그인을 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아웃하지 않은 상태이면 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자동 로그인 기능 실행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395536" y="404664"/>
            <a:ext cx="1922321" cy="509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 제공 기능   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Shape 244"/>
          <p:cNvGrpSpPr/>
          <p:nvPr/>
        </p:nvGrpSpPr>
        <p:grpSpPr>
          <a:xfrm rot="10800000">
            <a:off x="8316104" y="5404694"/>
            <a:ext cx="658646" cy="1281906"/>
            <a:chOff x="5843588" y="2001838"/>
            <a:chExt cx="915988" cy="1782763"/>
          </a:xfrm>
        </p:grpSpPr>
        <p:sp>
          <p:nvSpPr>
            <p:cNvPr id="245" name="Shape 245"/>
            <p:cNvSpPr/>
            <p:nvPr/>
          </p:nvSpPr>
          <p:spPr>
            <a:xfrm>
              <a:off x="6115050" y="2284413"/>
              <a:ext cx="369888" cy="2524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6275388" y="2001838"/>
              <a:ext cx="42863" cy="2968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5843588" y="2581276"/>
              <a:ext cx="915988" cy="1203325"/>
            </a:xfrm>
            <a:custGeom>
              <a:pathLst>
                <a:path extrusionOk="0" h="758" w="577">
                  <a:moveTo>
                    <a:pt x="577" y="470"/>
                  </a:moveTo>
                  <a:lnTo>
                    <a:pt x="577" y="456"/>
                  </a:lnTo>
                  <a:lnTo>
                    <a:pt x="574" y="437"/>
                  </a:lnTo>
                  <a:lnTo>
                    <a:pt x="569" y="413"/>
                  </a:lnTo>
                  <a:lnTo>
                    <a:pt x="561" y="385"/>
                  </a:lnTo>
                  <a:lnTo>
                    <a:pt x="547" y="354"/>
                  </a:lnTo>
                  <a:lnTo>
                    <a:pt x="529" y="319"/>
                  </a:lnTo>
                  <a:lnTo>
                    <a:pt x="503" y="284"/>
                  </a:lnTo>
                  <a:lnTo>
                    <a:pt x="471" y="248"/>
                  </a:lnTo>
                  <a:lnTo>
                    <a:pt x="448" y="225"/>
                  </a:lnTo>
                  <a:lnTo>
                    <a:pt x="427" y="202"/>
                  </a:lnTo>
                  <a:lnTo>
                    <a:pt x="409" y="177"/>
                  </a:lnTo>
                  <a:lnTo>
                    <a:pt x="393" y="151"/>
                  </a:lnTo>
                  <a:lnTo>
                    <a:pt x="382" y="124"/>
                  </a:lnTo>
                  <a:lnTo>
                    <a:pt x="374" y="92"/>
                  </a:lnTo>
                  <a:lnTo>
                    <a:pt x="370" y="57"/>
                  </a:lnTo>
                  <a:lnTo>
                    <a:pt x="370" y="16"/>
                  </a:lnTo>
                  <a:lnTo>
                    <a:pt x="370" y="0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08" y="57"/>
                  </a:lnTo>
                  <a:lnTo>
                    <a:pt x="204" y="92"/>
                  </a:lnTo>
                  <a:lnTo>
                    <a:pt x="196" y="124"/>
                  </a:lnTo>
                  <a:lnTo>
                    <a:pt x="184" y="151"/>
                  </a:lnTo>
                  <a:lnTo>
                    <a:pt x="169" y="177"/>
                  </a:lnTo>
                  <a:lnTo>
                    <a:pt x="151" y="202"/>
                  </a:lnTo>
                  <a:lnTo>
                    <a:pt x="129" y="225"/>
                  </a:lnTo>
                  <a:lnTo>
                    <a:pt x="106" y="248"/>
                  </a:lnTo>
                  <a:lnTo>
                    <a:pt x="73" y="284"/>
                  </a:lnTo>
                  <a:lnTo>
                    <a:pt x="48" y="319"/>
                  </a:lnTo>
                  <a:lnTo>
                    <a:pt x="30" y="354"/>
                  </a:lnTo>
                  <a:lnTo>
                    <a:pt x="17" y="385"/>
                  </a:lnTo>
                  <a:lnTo>
                    <a:pt x="8" y="413"/>
                  </a:lnTo>
                  <a:lnTo>
                    <a:pt x="2" y="437"/>
                  </a:lnTo>
                  <a:lnTo>
                    <a:pt x="0" y="456"/>
                  </a:lnTo>
                  <a:lnTo>
                    <a:pt x="0" y="470"/>
                  </a:lnTo>
                  <a:lnTo>
                    <a:pt x="1" y="499"/>
                  </a:lnTo>
                  <a:lnTo>
                    <a:pt x="5" y="527"/>
                  </a:lnTo>
                  <a:lnTo>
                    <a:pt x="13" y="554"/>
                  </a:lnTo>
                  <a:lnTo>
                    <a:pt x="22" y="580"/>
                  </a:lnTo>
                  <a:lnTo>
                    <a:pt x="35" y="604"/>
                  </a:lnTo>
                  <a:lnTo>
                    <a:pt x="49" y="629"/>
                  </a:lnTo>
                  <a:lnTo>
                    <a:pt x="66" y="652"/>
                  </a:lnTo>
                  <a:lnTo>
                    <a:pt x="85" y="673"/>
                  </a:lnTo>
                  <a:lnTo>
                    <a:pt x="106" y="692"/>
                  </a:lnTo>
                  <a:lnTo>
                    <a:pt x="129" y="709"/>
                  </a:lnTo>
                  <a:lnTo>
                    <a:pt x="152" y="723"/>
                  </a:lnTo>
                  <a:lnTo>
                    <a:pt x="178" y="735"/>
                  </a:lnTo>
                  <a:lnTo>
                    <a:pt x="205" y="745"/>
                  </a:lnTo>
                  <a:lnTo>
                    <a:pt x="232" y="752"/>
                  </a:lnTo>
                  <a:lnTo>
                    <a:pt x="261" y="757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320" y="757"/>
                  </a:lnTo>
                  <a:lnTo>
                    <a:pt x="347" y="752"/>
                  </a:lnTo>
                  <a:lnTo>
                    <a:pt x="374" y="745"/>
                  </a:lnTo>
                  <a:lnTo>
                    <a:pt x="400" y="735"/>
                  </a:lnTo>
                  <a:lnTo>
                    <a:pt x="424" y="723"/>
                  </a:lnTo>
                  <a:lnTo>
                    <a:pt x="449" y="709"/>
                  </a:lnTo>
                  <a:lnTo>
                    <a:pt x="471" y="692"/>
                  </a:lnTo>
                  <a:lnTo>
                    <a:pt x="492" y="673"/>
                  </a:lnTo>
                  <a:lnTo>
                    <a:pt x="511" y="652"/>
                  </a:lnTo>
                  <a:lnTo>
                    <a:pt x="528" y="629"/>
                  </a:lnTo>
                  <a:lnTo>
                    <a:pt x="542" y="604"/>
                  </a:lnTo>
                  <a:lnTo>
                    <a:pt x="555" y="580"/>
                  </a:lnTo>
                  <a:lnTo>
                    <a:pt x="564" y="554"/>
                  </a:lnTo>
                  <a:lnTo>
                    <a:pt x="572" y="527"/>
                  </a:lnTo>
                  <a:lnTo>
                    <a:pt x="575" y="499"/>
                  </a:lnTo>
                  <a:lnTo>
                    <a:pt x="577" y="4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5892800" y="2628901"/>
              <a:ext cx="817563" cy="1106488"/>
            </a:xfrm>
            <a:custGeom>
              <a:pathLst>
                <a:path extrusionOk="0" h="697" w="515">
                  <a:moveTo>
                    <a:pt x="259" y="697"/>
                  </a:moveTo>
                  <a:lnTo>
                    <a:pt x="233" y="696"/>
                  </a:lnTo>
                  <a:lnTo>
                    <a:pt x="208" y="692"/>
                  </a:lnTo>
                  <a:lnTo>
                    <a:pt x="183" y="685"/>
                  </a:lnTo>
                  <a:lnTo>
                    <a:pt x="159" y="678"/>
                  </a:lnTo>
                  <a:lnTo>
                    <a:pt x="135" y="667"/>
                  </a:lnTo>
                  <a:lnTo>
                    <a:pt x="115" y="654"/>
                  </a:lnTo>
                  <a:lnTo>
                    <a:pt x="94" y="639"/>
                  </a:lnTo>
                  <a:lnTo>
                    <a:pt x="75" y="622"/>
                  </a:lnTo>
                  <a:lnTo>
                    <a:pt x="58" y="603"/>
                  </a:lnTo>
                  <a:lnTo>
                    <a:pt x="42" y="582"/>
                  </a:lnTo>
                  <a:lnTo>
                    <a:pt x="30" y="561"/>
                  </a:lnTo>
                  <a:lnTo>
                    <a:pt x="19" y="538"/>
                  </a:lnTo>
                  <a:lnTo>
                    <a:pt x="11" y="515"/>
                  </a:lnTo>
                  <a:lnTo>
                    <a:pt x="5" y="490"/>
                  </a:lnTo>
                  <a:lnTo>
                    <a:pt x="1" y="466"/>
                  </a:lnTo>
                  <a:lnTo>
                    <a:pt x="0" y="440"/>
                  </a:lnTo>
                  <a:lnTo>
                    <a:pt x="0" y="427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4" y="363"/>
                  </a:lnTo>
                  <a:lnTo>
                    <a:pt x="27" y="336"/>
                  </a:lnTo>
                  <a:lnTo>
                    <a:pt x="44" y="305"/>
                  </a:lnTo>
                  <a:lnTo>
                    <a:pt x="67" y="272"/>
                  </a:lnTo>
                  <a:lnTo>
                    <a:pt x="97" y="240"/>
                  </a:lnTo>
                  <a:lnTo>
                    <a:pt x="120" y="216"/>
                  </a:lnTo>
                  <a:lnTo>
                    <a:pt x="142" y="191"/>
                  </a:lnTo>
                  <a:lnTo>
                    <a:pt x="161" y="166"/>
                  </a:lnTo>
                  <a:lnTo>
                    <a:pt x="178" y="139"/>
                  </a:lnTo>
                  <a:lnTo>
                    <a:pt x="191" y="111"/>
                  </a:lnTo>
                  <a:lnTo>
                    <a:pt x="201" y="79"/>
                  </a:lnTo>
                  <a:lnTo>
                    <a:pt x="206" y="41"/>
                  </a:lnTo>
                  <a:lnTo>
                    <a:pt x="208" y="0"/>
                  </a:lnTo>
                  <a:lnTo>
                    <a:pt x="308" y="0"/>
                  </a:lnTo>
                  <a:lnTo>
                    <a:pt x="310" y="41"/>
                  </a:lnTo>
                  <a:lnTo>
                    <a:pt x="315" y="79"/>
                  </a:lnTo>
                  <a:lnTo>
                    <a:pt x="325" y="111"/>
                  </a:lnTo>
                  <a:lnTo>
                    <a:pt x="338" y="139"/>
                  </a:lnTo>
                  <a:lnTo>
                    <a:pt x="355" y="166"/>
                  </a:lnTo>
                  <a:lnTo>
                    <a:pt x="373" y="191"/>
                  </a:lnTo>
                  <a:lnTo>
                    <a:pt x="395" y="216"/>
                  </a:lnTo>
                  <a:lnTo>
                    <a:pt x="418" y="240"/>
                  </a:lnTo>
                  <a:lnTo>
                    <a:pt x="448" y="272"/>
                  </a:lnTo>
                  <a:lnTo>
                    <a:pt x="471" y="305"/>
                  </a:lnTo>
                  <a:lnTo>
                    <a:pt x="488" y="336"/>
                  </a:lnTo>
                  <a:lnTo>
                    <a:pt x="501" y="363"/>
                  </a:lnTo>
                  <a:lnTo>
                    <a:pt x="508" y="388"/>
                  </a:lnTo>
                  <a:lnTo>
                    <a:pt x="512" y="410"/>
                  </a:lnTo>
                  <a:lnTo>
                    <a:pt x="515" y="427"/>
                  </a:lnTo>
                  <a:lnTo>
                    <a:pt x="515" y="440"/>
                  </a:lnTo>
                  <a:lnTo>
                    <a:pt x="513" y="466"/>
                  </a:lnTo>
                  <a:lnTo>
                    <a:pt x="510" y="492"/>
                  </a:lnTo>
                  <a:lnTo>
                    <a:pt x="503" y="516"/>
                  </a:lnTo>
                  <a:lnTo>
                    <a:pt x="495" y="540"/>
                  </a:lnTo>
                  <a:lnTo>
                    <a:pt x="484" y="561"/>
                  </a:lnTo>
                  <a:lnTo>
                    <a:pt x="471" y="583"/>
                  </a:lnTo>
                  <a:lnTo>
                    <a:pt x="457" y="603"/>
                  </a:lnTo>
                  <a:lnTo>
                    <a:pt x="440" y="621"/>
                  </a:lnTo>
                  <a:lnTo>
                    <a:pt x="422" y="638"/>
                  </a:lnTo>
                  <a:lnTo>
                    <a:pt x="402" y="653"/>
                  </a:lnTo>
                  <a:lnTo>
                    <a:pt x="382" y="666"/>
                  </a:lnTo>
                  <a:lnTo>
                    <a:pt x="359" y="676"/>
                  </a:lnTo>
                  <a:lnTo>
                    <a:pt x="335" y="685"/>
                  </a:lnTo>
                  <a:lnTo>
                    <a:pt x="311" y="692"/>
                  </a:lnTo>
                  <a:lnTo>
                    <a:pt x="285" y="696"/>
                  </a:lnTo>
                  <a:lnTo>
                    <a:pt x="259" y="6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6210300" y="3233738"/>
              <a:ext cx="98425" cy="100013"/>
            </a:xfrm>
            <a:custGeom>
              <a:pathLst>
                <a:path extrusionOk="0" h="63" w="62">
                  <a:moveTo>
                    <a:pt x="4" y="20"/>
                  </a:moveTo>
                  <a:lnTo>
                    <a:pt x="6" y="15"/>
                  </a:lnTo>
                  <a:lnTo>
                    <a:pt x="10" y="10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2" y="22"/>
                  </a:lnTo>
                  <a:lnTo>
                    <a:pt x="62" y="29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3" y="49"/>
                  </a:lnTo>
                  <a:lnTo>
                    <a:pt x="48" y="54"/>
                  </a:lnTo>
                  <a:lnTo>
                    <a:pt x="41" y="58"/>
                  </a:lnTo>
                  <a:lnTo>
                    <a:pt x="35" y="60"/>
                  </a:lnTo>
                  <a:lnTo>
                    <a:pt x="27" y="63"/>
                  </a:lnTo>
                  <a:lnTo>
                    <a:pt x="22" y="63"/>
                  </a:lnTo>
                  <a:lnTo>
                    <a:pt x="15" y="63"/>
                  </a:lnTo>
                  <a:lnTo>
                    <a:pt x="9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6210300" y="2212976"/>
              <a:ext cx="176213" cy="1079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Shape 251"/>
          <p:cNvGrpSpPr/>
          <p:nvPr/>
        </p:nvGrpSpPr>
        <p:grpSpPr>
          <a:xfrm>
            <a:off x="356591" y="4351923"/>
            <a:ext cx="1871970" cy="1871970"/>
            <a:chOff x="2473494" y="1483529"/>
            <a:chExt cx="4177481" cy="4177481"/>
          </a:xfrm>
        </p:grpSpPr>
        <p:sp>
          <p:nvSpPr>
            <p:cNvPr id="252" name="Shape 252"/>
            <p:cNvSpPr/>
            <p:nvPr/>
          </p:nvSpPr>
          <p:spPr>
            <a:xfrm>
              <a:off x="2618019" y="1625009"/>
              <a:ext cx="3888432" cy="3888432"/>
            </a:xfrm>
            <a:prstGeom prst="ellipse">
              <a:avLst/>
            </a:prstGeom>
            <a:solidFill>
              <a:schemeClr val="lt1">
                <a:alpha val="36078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2473494" y="1483529"/>
              <a:ext cx="4177481" cy="4177481"/>
            </a:xfrm>
            <a:prstGeom prst="ellipse">
              <a:avLst/>
            </a:prstGeom>
            <a:solidFill>
              <a:schemeClr val="lt1">
                <a:alpha val="36078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4.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동아리 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갤러리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Shape 254"/>
          <p:cNvGrpSpPr/>
          <p:nvPr/>
        </p:nvGrpSpPr>
        <p:grpSpPr>
          <a:xfrm>
            <a:off x="330725" y="1355835"/>
            <a:ext cx="1871970" cy="1871970"/>
            <a:chOff x="2473494" y="1483529"/>
            <a:chExt cx="4177481" cy="4177481"/>
          </a:xfrm>
        </p:grpSpPr>
        <p:sp>
          <p:nvSpPr>
            <p:cNvPr id="255" name="Shape 255"/>
            <p:cNvSpPr/>
            <p:nvPr/>
          </p:nvSpPr>
          <p:spPr>
            <a:xfrm>
              <a:off x="2618019" y="1625009"/>
              <a:ext cx="3888432" cy="3888432"/>
            </a:xfrm>
            <a:prstGeom prst="ellipse">
              <a:avLst/>
            </a:prstGeom>
            <a:solidFill>
              <a:schemeClr val="lt1">
                <a:alpha val="36078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2473494" y="1483529"/>
              <a:ext cx="4177481" cy="4177481"/>
            </a:xfrm>
            <a:prstGeom prst="ellipse">
              <a:avLst/>
            </a:prstGeom>
            <a:solidFill>
              <a:schemeClr val="lt1">
                <a:alpha val="36078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3.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메인 화면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Shape 257"/>
          <p:cNvSpPr/>
          <p:nvPr/>
        </p:nvSpPr>
        <p:spPr>
          <a:xfrm>
            <a:off x="2397394" y="956624"/>
            <a:ext cx="2627085" cy="116204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동아리 이름 검색 기능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실시간 인기 글 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4979035" y="2257573"/>
            <a:ext cx="1892877" cy="1956571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중앙 동아리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↓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동아리 분야별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↓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각 동아리 갤러리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2397394" y="2257573"/>
            <a:ext cx="2386942" cy="1956571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중앙 갤러리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(자유게시판)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각 동아리 회장은 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중앙 갤러리 상단에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동아리 공지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띄울 수 있음.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5191047" y="974760"/>
            <a:ext cx="1842100" cy="88894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앱, 동아리 소식 및 광고 배너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7142135" y="974760"/>
            <a:ext cx="1892877" cy="266631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소학회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↓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단과별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↓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학과별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↓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각 소학회 갤러리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2395831" y="4916524"/>
            <a:ext cx="6100060" cy="88427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동아리 소개 페이지 + 자유게시판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운영진은 상단에 동아리 공지 띄울 수 있음.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