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7" r:id="rId2"/>
    <p:sldId id="258" r:id="rId3"/>
    <p:sldId id="259" r:id="rId4"/>
    <p:sldId id="260" r:id="rId5"/>
    <p:sldId id="263" r:id="rId6"/>
    <p:sldId id="262" r:id="rId7"/>
    <p:sldId id="261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69"/>
  </p:normalViewPr>
  <p:slideViewPr>
    <p:cSldViewPr snapToGrid="0" snapToObjects="1">
      <p:cViewPr>
        <p:scale>
          <a:sx n="100" d="100"/>
          <a:sy n="100" d="100"/>
        </p:scale>
        <p:origin x="464" y="-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4C29BE-7831-6B44-A133-1B10F9D58B59}" type="datetimeFigureOut">
              <a:rPr lang="en-US" smtClean="0"/>
              <a:t>5/15/17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2E2515-F8FD-E544-9DDF-3411C5BC0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0620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2E2515-F8FD-E544-9DDF-3411C5BC010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0730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A6097-981C-E64D-9F31-8D40AF8D4830}" type="datetimeFigureOut">
              <a:rPr lang="en-US" smtClean="0"/>
              <a:t>5/15/17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0FCAC-96BF-3D43-82CA-59CA84CA1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213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A6097-981C-E64D-9F31-8D40AF8D4830}" type="datetimeFigureOut">
              <a:rPr lang="en-US" smtClean="0"/>
              <a:t>5/15/17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0FCAC-96BF-3D43-82CA-59CA84CA1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555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A6097-981C-E64D-9F31-8D40AF8D4830}" type="datetimeFigureOut">
              <a:rPr lang="en-US" smtClean="0"/>
              <a:t>5/15/17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0FCAC-96BF-3D43-82CA-59CA84CA1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885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A6097-981C-E64D-9F31-8D40AF8D4830}" type="datetimeFigureOut">
              <a:rPr lang="en-US" smtClean="0"/>
              <a:t>5/15/17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0FCAC-96BF-3D43-82CA-59CA84CA1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615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A6097-981C-E64D-9F31-8D40AF8D4830}" type="datetimeFigureOut">
              <a:rPr lang="en-US" smtClean="0"/>
              <a:t>5/15/17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0FCAC-96BF-3D43-82CA-59CA84CA1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955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A6097-981C-E64D-9F31-8D40AF8D4830}" type="datetimeFigureOut">
              <a:rPr lang="en-US" smtClean="0"/>
              <a:t>5/15/17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0FCAC-96BF-3D43-82CA-59CA84CA1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03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A6097-981C-E64D-9F31-8D40AF8D4830}" type="datetimeFigureOut">
              <a:rPr lang="en-US" smtClean="0"/>
              <a:t>5/15/17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0FCAC-96BF-3D43-82CA-59CA84CA1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31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A6097-981C-E64D-9F31-8D40AF8D4830}" type="datetimeFigureOut">
              <a:rPr lang="en-US" smtClean="0"/>
              <a:t>5/15/17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0FCAC-96BF-3D43-82CA-59CA84CA1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382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A6097-981C-E64D-9F31-8D40AF8D4830}" type="datetimeFigureOut">
              <a:rPr lang="en-US" smtClean="0"/>
              <a:t>5/15/17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0FCAC-96BF-3D43-82CA-59CA84CA1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316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A6097-981C-E64D-9F31-8D40AF8D4830}" type="datetimeFigureOut">
              <a:rPr lang="en-US" smtClean="0"/>
              <a:t>5/15/17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0FCAC-96BF-3D43-82CA-59CA84CA1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37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A6097-981C-E64D-9F31-8D40AF8D4830}" type="datetimeFigureOut">
              <a:rPr lang="en-US" smtClean="0"/>
              <a:t>5/15/17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0FCAC-96BF-3D43-82CA-59CA84CA1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87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3A6097-981C-E64D-9F31-8D40AF8D4830}" type="datetimeFigureOut">
              <a:rPr lang="en-US" smtClean="0"/>
              <a:t>5/15/17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90FCAC-96BF-3D43-82CA-59CA84CA1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585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Relationship Id="rId3" Type="http://schemas.openxmlformats.org/officeDocument/2006/relationships/image" Target="../media/image7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Relationship Id="rId3" Type="http://schemas.openxmlformats.org/officeDocument/2006/relationships/image" Target="../media/image7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4" Type="http://schemas.openxmlformats.org/officeDocument/2006/relationships/image" Target="../media/image10.emf"/><Relationship Id="rId5" Type="http://schemas.openxmlformats.org/officeDocument/2006/relationships/image" Target="../media/image11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4" Type="http://schemas.openxmlformats.org/officeDocument/2006/relationships/image" Target="../media/image14.emf"/><Relationship Id="rId5" Type="http://schemas.openxmlformats.org/officeDocument/2006/relationships/image" Target="../media/image15.emf"/><Relationship Id="rId6" Type="http://schemas.openxmlformats.org/officeDocument/2006/relationships/image" Target="../media/image16.emf"/><Relationship Id="rId7" Type="http://schemas.openxmlformats.org/officeDocument/2006/relationships/image" Target="../media/image17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7800" y="1137335"/>
            <a:ext cx="23241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 smtClean="0">
                <a:latin typeface="Arial" charset="0"/>
                <a:ea typeface="Arial" charset="0"/>
                <a:cs typeface="Arial" charset="0"/>
              </a:rPr>
              <a:t>int</a:t>
            </a:r>
            <a:r>
              <a:rPr lang="en-US" sz="1400" dirty="0" smtClean="0">
                <a:latin typeface="Arial" charset="0"/>
                <a:ea typeface="Arial" charset="0"/>
                <a:cs typeface="Arial" charset="0"/>
              </a:rPr>
              <a:t> main() {  </a:t>
            </a:r>
          </a:p>
          <a:p>
            <a:r>
              <a:rPr lang="en-US" sz="14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400" dirty="0" smtClean="0">
                <a:latin typeface="Arial" charset="0"/>
                <a:ea typeface="Arial" charset="0"/>
                <a:cs typeface="Arial" charset="0"/>
              </a:rPr>
              <a:t>    </a:t>
            </a:r>
            <a:r>
              <a:rPr lang="en-US" sz="1400" dirty="0" err="1" smtClean="0">
                <a:latin typeface="Arial" charset="0"/>
                <a:ea typeface="Arial" charset="0"/>
                <a:cs typeface="Arial" charset="0"/>
              </a:rPr>
              <a:t>int</a:t>
            </a:r>
            <a:r>
              <a:rPr lang="en-US" sz="1400" dirty="0" smtClean="0">
                <a:latin typeface="Arial" charset="0"/>
                <a:ea typeface="Arial" charset="0"/>
                <a:cs typeface="Arial" charset="0"/>
              </a:rPr>
              <a:t> x = 2;   </a:t>
            </a:r>
          </a:p>
          <a:p>
            <a:r>
              <a:rPr lang="en-US" sz="14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400" dirty="0" smtClean="0">
                <a:latin typeface="Arial" charset="0"/>
                <a:ea typeface="Arial" charset="0"/>
                <a:cs typeface="Arial" charset="0"/>
              </a:rPr>
              <a:t>    </a:t>
            </a:r>
            <a:r>
              <a:rPr lang="en-US" sz="1400" dirty="0" err="1" smtClean="0">
                <a:latin typeface="Arial" charset="0"/>
                <a:ea typeface="Arial" charset="0"/>
                <a:cs typeface="Arial" charset="0"/>
              </a:rPr>
              <a:t>int</a:t>
            </a:r>
            <a:r>
              <a:rPr lang="en-US" sz="1400" dirty="0" smtClean="0">
                <a:latin typeface="Arial" charset="0"/>
                <a:ea typeface="Arial" charset="0"/>
                <a:cs typeface="Arial" charset="0"/>
              </a:rPr>
              <a:t> y = 0;  </a:t>
            </a:r>
          </a:p>
          <a:p>
            <a:r>
              <a:rPr lang="en-US" sz="14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400" dirty="0" smtClean="0">
                <a:latin typeface="Arial" charset="0"/>
                <a:ea typeface="Arial" charset="0"/>
                <a:cs typeface="Arial" charset="0"/>
              </a:rPr>
              <a:t>    if (x == y+2)    return 1;  </a:t>
            </a:r>
          </a:p>
          <a:p>
            <a:r>
              <a:rPr lang="en-US" sz="14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400" dirty="0" smtClean="0">
                <a:latin typeface="Arial" charset="0"/>
                <a:ea typeface="Arial" charset="0"/>
                <a:cs typeface="Arial" charset="0"/>
              </a:rPr>
              <a:t>    else                 return 0;</a:t>
            </a:r>
          </a:p>
          <a:p>
            <a:r>
              <a:rPr lang="en-US" sz="1400" dirty="0" smtClean="0">
                <a:latin typeface="Arial" charset="0"/>
                <a:ea typeface="Arial" charset="0"/>
                <a:cs typeface="Arial" charset="0"/>
              </a:rPr>
              <a:t>}</a:t>
            </a:r>
            <a:endParaRPr lang="en-US" sz="1400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8832" y="1028700"/>
            <a:ext cx="2103922" cy="1549400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2451100" y="994831"/>
            <a:ext cx="0" cy="1646030"/>
          </a:xfrm>
          <a:prstGeom prst="line">
            <a:avLst/>
          </a:prstGeom>
          <a:ln w="222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520700" y="3423335"/>
            <a:ext cx="22733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Arial" charset="0"/>
                <a:ea typeface="Arial" charset="0"/>
                <a:cs typeface="Arial" charset="0"/>
              </a:rPr>
              <a:t>void foo(</a:t>
            </a:r>
            <a:r>
              <a:rPr lang="en-US" sz="1400" dirty="0" err="1" smtClean="0">
                <a:latin typeface="Arial" charset="0"/>
                <a:ea typeface="Arial" charset="0"/>
                <a:cs typeface="Arial" charset="0"/>
              </a:rPr>
              <a:t>int</a:t>
            </a:r>
            <a:r>
              <a:rPr lang="en-US" sz="1400" dirty="0" smtClean="0">
                <a:latin typeface="Arial" charset="0"/>
                <a:ea typeface="Arial" charset="0"/>
                <a:cs typeface="Arial" charset="0"/>
              </a:rPr>
              <a:t>* p) {</a:t>
            </a:r>
          </a:p>
          <a:p>
            <a:r>
              <a:rPr lang="en-US" sz="14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400" dirty="0" smtClean="0">
                <a:latin typeface="Arial" charset="0"/>
                <a:ea typeface="Arial" charset="0"/>
                <a:cs typeface="Arial" charset="0"/>
              </a:rPr>
              <a:t>   *p = 3;</a:t>
            </a:r>
          </a:p>
          <a:p>
            <a:r>
              <a:rPr lang="en-US" sz="1400" dirty="0" smtClean="0">
                <a:latin typeface="Arial" charset="0"/>
                <a:ea typeface="Arial" charset="0"/>
                <a:cs typeface="Arial" charset="0"/>
              </a:rPr>
              <a:t>}</a:t>
            </a:r>
          </a:p>
          <a:p>
            <a:r>
              <a:rPr lang="en-US" sz="1400" dirty="0" err="1" smtClean="0">
                <a:latin typeface="Arial" charset="0"/>
                <a:ea typeface="Arial" charset="0"/>
                <a:cs typeface="Arial" charset="0"/>
              </a:rPr>
              <a:t>int</a:t>
            </a:r>
            <a:r>
              <a:rPr lang="en-US" sz="1400" dirty="0" smtClean="0">
                <a:latin typeface="Arial" charset="0"/>
                <a:ea typeface="Arial" charset="0"/>
                <a:cs typeface="Arial" charset="0"/>
              </a:rPr>
              <a:t> main() {</a:t>
            </a:r>
          </a:p>
          <a:p>
            <a:r>
              <a:rPr lang="en-US" sz="14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400" dirty="0" smtClean="0">
                <a:latin typeface="Arial" charset="0"/>
                <a:ea typeface="Arial" charset="0"/>
                <a:cs typeface="Arial" charset="0"/>
              </a:rPr>
              <a:t>   </a:t>
            </a:r>
            <a:r>
              <a:rPr lang="en-US" sz="1400" dirty="0" err="1" smtClean="0">
                <a:latin typeface="Arial" charset="0"/>
                <a:ea typeface="Arial" charset="0"/>
                <a:cs typeface="Arial" charset="0"/>
              </a:rPr>
              <a:t>int</a:t>
            </a:r>
            <a:r>
              <a:rPr lang="en-US" sz="1400" dirty="0" smtClean="0">
                <a:latin typeface="Arial" charset="0"/>
                <a:ea typeface="Arial" charset="0"/>
                <a:cs typeface="Arial" charset="0"/>
              </a:rPr>
              <a:t> x = 2;  </a:t>
            </a:r>
          </a:p>
          <a:p>
            <a:r>
              <a:rPr lang="en-US" sz="14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400" dirty="0" smtClean="0">
                <a:latin typeface="Arial" charset="0"/>
                <a:ea typeface="Arial" charset="0"/>
                <a:cs typeface="Arial" charset="0"/>
              </a:rPr>
              <a:t>   thread t1(foo, &amp;x);  </a:t>
            </a:r>
          </a:p>
          <a:p>
            <a:r>
              <a:rPr lang="en-US" sz="14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400" dirty="0" smtClean="0">
                <a:latin typeface="Arial" charset="0"/>
                <a:ea typeface="Arial" charset="0"/>
                <a:cs typeface="Arial" charset="0"/>
              </a:rPr>
              <a:t>   t1.join();  </a:t>
            </a:r>
          </a:p>
          <a:p>
            <a:r>
              <a:rPr lang="en-US" sz="14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400" dirty="0" smtClean="0">
                <a:latin typeface="Arial" charset="0"/>
                <a:ea typeface="Arial" charset="0"/>
                <a:cs typeface="Arial" charset="0"/>
              </a:rPr>
              <a:t>   return 0; </a:t>
            </a:r>
          </a:p>
          <a:p>
            <a:r>
              <a:rPr lang="en-US" sz="1400" dirty="0" smtClean="0">
                <a:latin typeface="Arial" charset="0"/>
                <a:ea typeface="Arial" charset="0"/>
                <a:cs typeface="Arial" charset="0"/>
              </a:rPr>
              <a:t>}</a:t>
            </a:r>
            <a:endParaRPr lang="en-US" sz="1400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032" y="3391865"/>
            <a:ext cx="2103922" cy="2000208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2362200" y="3321735"/>
            <a:ext cx="0" cy="2094825"/>
          </a:xfrm>
          <a:prstGeom prst="line">
            <a:avLst/>
          </a:prstGeom>
          <a:ln w="222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5499099" y="944031"/>
            <a:ext cx="1955795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 smtClean="0">
                <a:latin typeface="Arial" charset="0"/>
                <a:ea typeface="Arial" charset="0"/>
                <a:cs typeface="Arial" charset="0"/>
              </a:rPr>
              <a:t>int</a:t>
            </a:r>
            <a:r>
              <a:rPr lang="en-US" sz="1400" dirty="0" smtClean="0">
                <a:latin typeface="Arial" charset="0"/>
                <a:ea typeface="Arial" charset="0"/>
                <a:cs typeface="Arial" charset="0"/>
              </a:rPr>
              <a:t> main() {  </a:t>
            </a:r>
          </a:p>
          <a:p>
            <a:r>
              <a:rPr lang="en-US" sz="14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400" dirty="0" smtClean="0">
                <a:latin typeface="Arial" charset="0"/>
                <a:ea typeface="Arial" charset="0"/>
                <a:cs typeface="Arial" charset="0"/>
              </a:rPr>
              <a:t>   </a:t>
            </a:r>
            <a:r>
              <a:rPr lang="en-US" sz="1400" dirty="0" err="1" smtClean="0">
                <a:latin typeface="Arial" charset="0"/>
                <a:ea typeface="Arial" charset="0"/>
                <a:cs typeface="Arial" charset="0"/>
              </a:rPr>
              <a:t>atomic_int</a:t>
            </a:r>
            <a:r>
              <a:rPr lang="en-US" sz="1400" dirty="0" smtClean="0">
                <a:latin typeface="Arial" charset="0"/>
                <a:ea typeface="Arial" charset="0"/>
                <a:cs typeface="Arial" charset="0"/>
              </a:rPr>
              <a:t> x = 2;   </a:t>
            </a:r>
          </a:p>
          <a:p>
            <a:r>
              <a:rPr lang="en-US" sz="14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400" dirty="0" smtClean="0">
                <a:latin typeface="Arial" charset="0"/>
                <a:ea typeface="Arial" charset="0"/>
                <a:cs typeface="Arial" charset="0"/>
              </a:rPr>
              <a:t>   </a:t>
            </a:r>
            <a:r>
              <a:rPr lang="en-US" sz="1400" dirty="0" err="1" smtClean="0">
                <a:latin typeface="Arial" charset="0"/>
                <a:ea typeface="Arial" charset="0"/>
                <a:cs typeface="Arial" charset="0"/>
              </a:rPr>
              <a:t>int</a:t>
            </a:r>
            <a:r>
              <a:rPr lang="en-US" sz="1400" dirty="0" smtClean="0">
                <a:latin typeface="Arial" charset="0"/>
                <a:ea typeface="Arial" charset="0"/>
                <a:cs typeface="Arial" charset="0"/>
              </a:rPr>
              <a:t> y = 0;  </a:t>
            </a:r>
          </a:p>
          <a:p>
            <a:r>
              <a:rPr lang="en-US" sz="14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400" dirty="0" smtClean="0">
                <a:latin typeface="Arial" charset="0"/>
                <a:ea typeface="Arial" charset="0"/>
                <a:cs typeface="Arial" charset="0"/>
              </a:rPr>
              <a:t>   {{{   </a:t>
            </a:r>
            <a:r>
              <a:rPr lang="en-US" sz="1400" dirty="0" err="1" smtClean="0">
                <a:latin typeface="Arial" charset="0"/>
                <a:ea typeface="Arial" charset="0"/>
                <a:cs typeface="Arial" charset="0"/>
              </a:rPr>
              <a:t>x.store</a:t>
            </a:r>
            <a:r>
              <a:rPr lang="en-US" sz="1400" dirty="0" smtClean="0">
                <a:latin typeface="Arial" charset="0"/>
                <a:ea typeface="Arial" charset="0"/>
                <a:cs typeface="Arial" charset="0"/>
              </a:rPr>
              <a:t>(3);  </a:t>
            </a:r>
          </a:p>
          <a:p>
            <a:r>
              <a:rPr lang="en-US" sz="14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400" dirty="0" smtClean="0">
                <a:latin typeface="Arial" charset="0"/>
                <a:ea typeface="Arial" charset="0"/>
                <a:cs typeface="Arial" charset="0"/>
              </a:rPr>
              <a:t>   |||    y = ((</a:t>
            </a:r>
            <a:r>
              <a:rPr lang="en-US" sz="1400" dirty="0" err="1" smtClean="0">
                <a:latin typeface="Arial" charset="0"/>
                <a:ea typeface="Arial" charset="0"/>
                <a:cs typeface="Arial" charset="0"/>
              </a:rPr>
              <a:t>x.load</a:t>
            </a:r>
            <a:r>
              <a:rPr lang="en-US" sz="1400" dirty="0" smtClean="0">
                <a:latin typeface="Arial" charset="0"/>
                <a:ea typeface="Arial" charset="0"/>
                <a:cs typeface="Arial" charset="0"/>
              </a:rPr>
              <a:t>()));   </a:t>
            </a:r>
          </a:p>
          <a:p>
            <a:r>
              <a:rPr lang="en-US" sz="14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400" dirty="0" smtClean="0">
                <a:latin typeface="Arial" charset="0"/>
                <a:ea typeface="Arial" charset="0"/>
                <a:cs typeface="Arial" charset="0"/>
              </a:rPr>
              <a:t>   }}};  return 0; </a:t>
            </a:r>
          </a:p>
          <a:p>
            <a:r>
              <a:rPr lang="en-US" sz="1400" dirty="0" smtClean="0">
                <a:latin typeface="Arial" charset="0"/>
                <a:ea typeface="Arial" charset="0"/>
                <a:cs typeface="Arial" charset="0"/>
              </a:rPr>
              <a:t>}</a:t>
            </a:r>
            <a:endParaRPr lang="en-US" sz="1400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7353300" y="977898"/>
            <a:ext cx="0" cy="1536702"/>
          </a:xfrm>
          <a:prstGeom prst="line">
            <a:avLst/>
          </a:prstGeom>
          <a:ln w="222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4885" y="1225543"/>
            <a:ext cx="4165854" cy="991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06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6597" y="723899"/>
            <a:ext cx="4165255" cy="328930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507703" y="1511975"/>
            <a:ext cx="396929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err="1" smtClean="0">
                <a:latin typeface="Arial" charset="0"/>
                <a:ea typeface="Arial" charset="0"/>
                <a:cs typeface="Arial" charset="0"/>
              </a:rPr>
              <a:t>int</a:t>
            </a:r>
            <a:r>
              <a:rPr lang="en-US" sz="1200" dirty="0" smtClean="0">
                <a:latin typeface="Arial" charset="0"/>
                <a:ea typeface="Arial" charset="0"/>
                <a:cs typeface="Arial" charset="0"/>
              </a:rPr>
              <a:t> main() {  </a:t>
            </a:r>
          </a:p>
          <a:p>
            <a:r>
              <a:rPr lang="en-US" sz="12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200" dirty="0" smtClean="0">
                <a:latin typeface="Arial" charset="0"/>
                <a:ea typeface="Arial" charset="0"/>
                <a:cs typeface="Arial" charset="0"/>
              </a:rPr>
              <a:t>   </a:t>
            </a:r>
            <a:r>
              <a:rPr lang="en-US" sz="1200" dirty="0" err="1" smtClean="0">
                <a:latin typeface="Arial" charset="0"/>
                <a:ea typeface="Arial" charset="0"/>
                <a:cs typeface="Arial" charset="0"/>
              </a:rPr>
              <a:t>atomic_int</a:t>
            </a:r>
            <a:r>
              <a:rPr lang="en-US" sz="1200" dirty="0" smtClean="0">
                <a:latin typeface="Arial" charset="0"/>
                <a:ea typeface="Arial" charset="0"/>
                <a:cs typeface="Arial" charset="0"/>
              </a:rPr>
              <a:t> x=0;   </a:t>
            </a:r>
          </a:p>
          <a:p>
            <a:r>
              <a:rPr lang="en-US" sz="12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200" dirty="0" smtClean="0">
                <a:latin typeface="Arial" charset="0"/>
                <a:ea typeface="Arial" charset="0"/>
                <a:cs typeface="Arial" charset="0"/>
              </a:rPr>
              <a:t>   {{{ { </a:t>
            </a:r>
            <a:r>
              <a:rPr lang="en-US" sz="1200" dirty="0" err="1" smtClean="0">
                <a:latin typeface="Arial" charset="0"/>
                <a:ea typeface="Arial" charset="0"/>
                <a:cs typeface="Arial" charset="0"/>
              </a:rPr>
              <a:t>x.store</a:t>
            </a:r>
            <a:r>
              <a:rPr lang="en-US" sz="1200" dirty="0" smtClean="0">
                <a:latin typeface="Arial" charset="0"/>
                <a:ea typeface="Arial" charset="0"/>
                <a:cs typeface="Arial" charset="0"/>
              </a:rPr>
              <a:t>(1,memory_order_release);</a:t>
            </a:r>
          </a:p>
          <a:p>
            <a:r>
              <a:rPr lang="en-US" sz="12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200" dirty="0" smtClean="0">
                <a:latin typeface="Arial" charset="0"/>
                <a:ea typeface="Arial" charset="0"/>
                <a:cs typeface="Arial" charset="0"/>
              </a:rPr>
              <a:t>          </a:t>
            </a:r>
            <a:r>
              <a:rPr lang="en-US" sz="1200" dirty="0" err="1" smtClean="0">
                <a:latin typeface="Arial" charset="0"/>
                <a:ea typeface="Arial" charset="0"/>
                <a:cs typeface="Arial" charset="0"/>
              </a:rPr>
              <a:t>x.store</a:t>
            </a:r>
            <a:r>
              <a:rPr lang="en-US" sz="1200" dirty="0" smtClean="0">
                <a:latin typeface="Arial" charset="0"/>
                <a:ea typeface="Arial" charset="0"/>
                <a:cs typeface="Arial" charset="0"/>
              </a:rPr>
              <a:t>(2,memory_order_relaxed);</a:t>
            </a:r>
          </a:p>
          <a:p>
            <a:r>
              <a:rPr lang="en-US" sz="1200" dirty="0" smtClean="0">
                <a:latin typeface="Arial" charset="0"/>
                <a:ea typeface="Arial" charset="0"/>
                <a:cs typeface="Arial" charset="0"/>
              </a:rPr>
              <a:t>           </a:t>
            </a:r>
            <a:r>
              <a:rPr lang="en-US" sz="1200" dirty="0" err="1" smtClean="0">
                <a:latin typeface="Arial" charset="0"/>
                <a:ea typeface="Arial" charset="0"/>
                <a:cs typeface="Arial" charset="0"/>
              </a:rPr>
              <a:t>x.store</a:t>
            </a:r>
            <a:r>
              <a:rPr lang="en-US" sz="1200" dirty="0" smtClean="0">
                <a:latin typeface="Arial" charset="0"/>
                <a:ea typeface="Arial" charset="0"/>
                <a:cs typeface="Arial" charset="0"/>
              </a:rPr>
              <a:t>(3,memory_order_relaxed); </a:t>
            </a:r>
          </a:p>
          <a:p>
            <a:r>
              <a:rPr lang="en-US" sz="12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200" dirty="0" smtClean="0">
                <a:latin typeface="Arial" charset="0"/>
                <a:ea typeface="Arial" charset="0"/>
                <a:cs typeface="Arial" charset="0"/>
              </a:rPr>
              <a:t>          </a:t>
            </a:r>
            <a:r>
              <a:rPr lang="en-US" sz="1200" dirty="0" err="1" smtClean="0">
                <a:latin typeface="Arial" charset="0"/>
                <a:ea typeface="Arial" charset="0"/>
                <a:cs typeface="Arial" charset="0"/>
              </a:rPr>
              <a:t>x.store</a:t>
            </a:r>
            <a:r>
              <a:rPr lang="en-US" sz="1200" dirty="0" smtClean="0">
                <a:latin typeface="Arial" charset="0"/>
                <a:ea typeface="Arial" charset="0"/>
                <a:cs typeface="Arial" charset="0"/>
              </a:rPr>
              <a:t>(4,memory_order_relaxed); }   </a:t>
            </a:r>
          </a:p>
          <a:p>
            <a:r>
              <a:rPr lang="en-US" sz="12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200" dirty="0" smtClean="0">
                <a:latin typeface="Arial" charset="0"/>
                <a:ea typeface="Arial" charset="0"/>
                <a:cs typeface="Arial" charset="0"/>
              </a:rPr>
              <a:t>   ||| {  r2=</a:t>
            </a:r>
            <a:r>
              <a:rPr lang="en-US" sz="1200" dirty="0" err="1" smtClean="0">
                <a:latin typeface="Arial" charset="0"/>
                <a:ea typeface="Arial" charset="0"/>
                <a:cs typeface="Arial" charset="0"/>
              </a:rPr>
              <a:t>x.load</a:t>
            </a:r>
            <a:r>
              <a:rPr lang="en-US" sz="1200" dirty="0" smtClean="0">
                <a:latin typeface="Arial" charset="0"/>
                <a:ea typeface="Arial" charset="0"/>
                <a:cs typeface="Arial" charset="0"/>
              </a:rPr>
              <a:t>(</a:t>
            </a:r>
            <a:r>
              <a:rPr lang="en-US" sz="1200" dirty="0" err="1" smtClean="0">
                <a:latin typeface="Arial" charset="0"/>
                <a:ea typeface="Arial" charset="0"/>
                <a:cs typeface="Arial" charset="0"/>
              </a:rPr>
              <a:t>memory_order_acquire</a:t>
            </a:r>
            <a:r>
              <a:rPr lang="en-US" sz="1200" dirty="0" smtClean="0">
                <a:latin typeface="Arial" charset="0"/>
                <a:ea typeface="Arial" charset="0"/>
                <a:cs typeface="Arial" charset="0"/>
              </a:rPr>
              <a:t>).</a:t>
            </a:r>
            <a:r>
              <a:rPr lang="en-US" sz="1200" dirty="0" err="1" smtClean="0">
                <a:latin typeface="Arial" charset="0"/>
                <a:ea typeface="Arial" charset="0"/>
                <a:cs typeface="Arial" charset="0"/>
              </a:rPr>
              <a:t>readsvalue</a:t>
            </a:r>
            <a:r>
              <a:rPr lang="en-US" sz="1200" dirty="0" smtClean="0">
                <a:latin typeface="Arial" charset="0"/>
                <a:ea typeface="Arial" charset="0"/>
                <a:cs typeface="Arial" charset="0"/>
              </a:rPr>
              <a:t>(3); </a:t>
            </a:r>
          </a:p>
          <a:p>
            <a:r>
              <a:rPr lang="en-US" sz="12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200" dirty="0" smtClean="0">
                <a:latin typeface="Arial" charset="0"/>
                <a:ea typeface="Arial" charset="0"/>
                <a:cs typeface="Arial" charset="0"/>
              </a:rPr>
              <a:t>          </a:t>
            </a:r>
            <a:r>
              <a:rPr lang="en-US" sz="1200" dirty="0" err="1" smtClean="0">
                <a:latin typeface="Arial" charset="0"/>
                <a:ea typeface="Arial" charset="0"/>
                <a:cs typeface="Arial" charset="0"/>
              </a:rPr>
              <a:t>x.store</a:t>
            </a:r>
            <a:r>
              <a:rPr lang="en-US" sz="1200" dirty="0" smtClean="0">
                <a:latin typeface="Arial" charset="0"/>
                <a:ea typeface="Arial" charset="0"/>
                <a:cs typeface="Arial" charset="0"/>
              </a:rPr>
              <a:t>(5,memory_order_relaxed);        </a:t>
            </a:r>
          </a:p>
          <a:p>
            <a:r>
              <a:rPr lang="en-US" sz="12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200" dirty="0" smtClean="0">
                <a:latin typeface="Arial" charset="0"/>
                <a:ea typeface="Arial" charset="0"/>
                <a:cs typeface="Arial" charset="0"/>
              </a:rPr>
              <a:t>   }  }}}  return 0;}</a:t>
            </a:r>
            <a:endParaRPr lang="en-US" sz="1200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5905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2877" y="1434236"/>
            <a:ext cx="5181050" cy="224942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016250" y="1904136"/>
            <a:ext cx="37719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err="1" smtClean="0">
                <a:latin typeface="Arial" charset="0"/>
                <a:ea typeface="Arial" charset="0"/>
                <a:cs typeface="Arial" charset="0"/>
              </a:rPr>
              <a:t>int</a:t>
            </a:r>
            <a:r>
              <a:rPr lang="en-US" sz="1200" dirty="0" smtClean="0">
                <a:latin typeface="Arial" charset="0"/>
                <a:ea typeface="Arial" charset="0"/>
                <a:cs typeface="Arial" charset="0"/>
              </a:rPr>
              <a:t> main() {  </a:t>
            </a:r>
          </a:p>
          <a:p>
            <a:r>
              <a:rPr lang="en-US" sz="12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200" dirty="0" smtClean="0">
                <a:latin typeface="Arial" charset="0"/>
                <a:ea typeface="Arial" charset="0"/>
                <a:cs typeface="Arial" charset="0"/>
              </a:rPr>
              <a:t>   </a:t>
            </a:r>
            <a:r>
              <a:rPr lang="en-US" sz="1200" dirty="0" err="1" smtClean="0">
                <a:latin typeface="Arial" charset="0"/>
                <a:ea typeface="Arial" charset="0"/>
                <a:cs typeface="Arial" charset="0"/>
              </a:rPr>
              <a:t>atomic_int</a:t>
            </a:r>
            <a:r>
              <a:rPr lang="en-US" sz="1200" dirty="0" smtClean="0">
                <a:latin typeface="Arial" charset="0"/>
                <a:ea typeface="Arial" charset="0"/>
                <a:cs typeface="Arial" charset="0"/>
              </a:rPr>
              <a:t> x = 0;  </a:t>
            </a:r>
          </a:p>
          <a:p>
            <a:r>
              <a:rPr lang="en-US" sz="12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200" dirty="0" smtClean="0">
                <a:latin typeface="Arial" charset="0"/>
                <a:ea typeface="Arial" charset="0"/>
                <a:cs typeface="Arial" charset="0"/>
              </a:rPr>
              <a:t>   </a:t>
            </a:r>
            <a:r>
              <a:rPr lang="en-US" sz="1200" dirty="0" err="1" smtClean="0">
                <a:latin typeface="Arial" charset="0"/>
                <a:ea typeface="Arial" charset="0"/>
                <a:cs typeface="Arial" charset="0"/>
              </a:rPr>
              <a:t>atomic_int</a:t>
            </a:r>
            <a:r>
              <a:rPr lang="en-US" sz="1200" dirty="0" smtClean="0">
                <a:latin typeface="Arial" charset="0"/>
                <a:ea typeface="Arial" charset="0"/>
                <a:cs typeface="Arial" charset="0"/>
              </a:rPr>
              <a:t> y = 0;  </a:t>
            </a:r>
          </a:p>
          <a:p>
            <a:r>
              <a:rPr lang="en-US" sz="12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200" dirty="0" smtClean="0">
                <a:latin typeface="Arial" charset="0"/>
                <a:ea typeface="Arial" charset="0"/>
                <a:cs typeface="Arial" charset="0"/>
              </a:rPr>
              <a:t>   {{{   </a:t>
            </a:r>
            <a:r>
              <a:rPr lang="en-US" sz="1200" dirty="0" err="1" smtClean="0">
                <a:latin typeface="Arial" charset="0"/>
                <a:ea typeface="Arial" charset="0"/>
                <a:cs typeface="Arial" charset="0"/>
              </a:rPr>
              <a:t>x.store</a:t>
            </a:r>
            <a:r>
              <a:rPr lang="en-US" sz="1200" dirty="0" smtClean="0">
                <a:latin typeface="Arial" charset="0"/>
                <a:ea typeface="Arial" charset="0"/>
                <a:cs typeface="Arial" charset="0"/>
              </a:rPr>
              <a:t>(1,mo_release);  </a:t>
            </a:r>
          </a:p>
          <a:p>
            <a:r>
              <a:rPr lang="en-US" sz="12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200" dirty="0" smtClean="0">
                <a:latin typeface="Arial" charset="0"/>
                <a:ea typeface="Arial" charset="0"/>
                <a:cs typeface="Arial" charset="0"/>
              </a:rPr>
              <a:t>   ||| { r1=</a:t>
            </a:r>
            <a:r>
              <a:rPr lang="en-US" sz="1200" dirty="0" err="1" smtClean="0">
                <a:latin typeface="Arial" charset="0"/>
                <a:ea typeface="Arial" charset="0"/>
                <a:cs typeface="Arial" charset="0"/>
              </a:rPr>
              <a:t>x.load</a:t>
            </a:r>
            <a:r>
              <a:rPr lang="en-US" sz="1200" dirty="0" smtClean="0">
                <a:latin typeface="Arial" charset="0"/>
                <a:ea typeface="Arial" charset="0"/>
                <a:cs typeface="Arial" charset="0"/>
              </a:rPr>
              <a:t>(</a:t>
            </a:r>
            <a:r>
              <a:rPr lang="en-US" sz="1200" dirty="0" err="1" smtClean="0">
                <a:latin typeface="Arial" charset="0"/>
                <a:ea typeface="Arial" charset="0"/>
                <a:cs typeface="Arial" charset="0"/>
              </a:rPr>
              <a:t>mo_acquire</a:t>
            </a:r>
            <a:r>
              <a:rPr lang="en-US" sz="1200" dirty="0" smtClean="0">
                <a:latin typeface="Arial" charset="0"/>
                <a:ea typeface="Arial" charset="0"/>
                <a:cs typeface="Arial" charset="0"/>
              </a:rPr>
              <a:t>).</a:t>
            </a:r>
            <a:r>
              <a:rPr lang="en-US" sz="1200" dirty="0" err="1" smtClean="0">
                <a:latin typeface="Arial" charset="0"/>
                <a:ea typeface="Arial" charset="0"/>
                <a:cs typeface="Arial" charset="0"/>
              </a:rPr>
              <a:t>readsvalue</a:t>
            </a:r>
            <a:r>
              <a:rPr lang="en-US" sz="1200" dirty="0" smtClean="0">
                <a:latin typeface="Arial" charset="0"/>
                <a:ea typeface="Arial" charset="0"/>
                <a:cs typeface="Arial" charset="0"/>
              </a:rPr>
              <a:t>(1);</a:t>
            </a:r>
          </a:p>
          <a:p>
            <a:r>
              <a:rPr lang="en-US" sz="12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200" dirty="0" smtClean="0">
                <a:latin typeface="Arial" charset="0"/>
                <a:ea typeface="Arial" charset="0"/>
                <a:cs typeface="Arial" charset="0"/>
              </a:rPr>
              <a:t>         </a:t>
            </a:r>
            <a:r>
              <a:rPr lang="en-US" sz="1200" dirty="0" err="1" smtClean="0">
                <a:latin typeface="Arial" charset="0"/>
                <a:ea typeface="Arial" charset="0"/>
                <a:cs typeface="Arial" charset="0"/>
              </a:rPr>
              <a:t>y.store</a:t>
            </a:r>
            <a:r>
              <a:rPr lang="en-US" sz="1200" dirty="0" smtClean="0">
                <a:latin typeface="Arial" charset="0"/>
                <a:ea typeface="Arial" charset="0"/>
                <a:cs typeface="Arial" charset="0"/>
              </a:rPr>
              <a:t>(1,mo_release); }  </a:t>
            </a:r>
          </a:p>
          <a:p>
            <a:r>
              <a:rPr lang="en-US" sz="12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200" dirty="0" smtClean="0">
                <a:latin typeface="Arial" charset="0"/>
                <a:ea typeface="Arial" charset="0"/>
                <a:cs typeface="Arial" charset="0"/>
              </a:rPr>
              <a:t>   ||| { r2=</a:t>
            </a:r>
            <a:r>
              <a:rPr lang="en-US" sz="1200" dirty="0" err="1" smtClean="0">
                <a:latin typeface="Arial" charset="0"/>
                <a:ea typeface="Arial" charset="0"/>
                <a:cs typeface="Arial" charset="0"/>
              </a:rPr>
              <a:t>y.load</a:t>
            </a:r>
            <a:r>
              <a:rPr lang="en-US" sz="1200" dirty="0" smtClean="0">
                <a:latin typeface="Arial" charset="0"/>
                <a:ea typeface="Arial" charset="0"/>
                <a:cs typeface="Arial" charset="0"/>
              </a:rPr>
              <a:t>(</a:t>
            </a:r>
            <a:r>
              <a:rPr lang="en-US" sz="1200" dirty="0" err="1" smtClean="0">
                <a:latin typeface="Arial" charset="0"/>
                <a:ea typeface="Arial" charset="0"/>
                <a:cs typeface="Arial" charset="0"/>
              </a:rPr>
              <a:t>mo_acquire</a:t>
            </a:r>
            <a:r>
              <a:rPr lang="en-US" sz="1200" dirty="0" smtClean="0">
                <a:latin typeface="Arial" charset="0"/>
                <a:ea typeface="Arial" charset="0"/>
                <a:cs typeface="Arial" charset="0"/>
              </a:rPr>
              <a:t>).</a:t>
            </a:r>
            <a:r>
              <a:rPr lang="en-US" sz="1200" dirty="0" err="1" smtClean="0">
                <a:latin typeface="Arial" charset="0"/>
                <a:ea typeface="Arial" charset="0"/>
                <a:cs typeface="Arial" charset="0"/>
              </a:rPr>
              <a:t>readsvalue</a:t>
            </a:r>
            <a:r>
              <a:rPr lang="en-US" sz="1200" dirty="0" smtClean="0">
                <a:latin typeface="Arial" charset="0"/>
                <a:ea typeface="Arial" charset="0"/>
                <a:cs typeface="Arial" charset="0"/>
              </a:rPr>
              <a:t>(1);</a:t>
            </a:r>
          </a:p>
          <a:p>
            <a:r>
              <a:rPr lang="en-US" sz="12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200" dirty="0" smtClean="0">
                <a:latin typeface="Arial" charset="0"/>
                <a:ea typeface="Arial" charset="0"/>
                <a:cs typeface="Arial" charset="0"/>
              </a:rPr>
              <a:t>         r3=</a:t>
            </a:r>
            <a:r>
              <a:rPr lang="en-US" sz="1200" dirty="0" err="1" smtClean="0">
                <a:latin typeface="Arial" charset="0"/>
                <a:ea typeface="Arial" charset="0"/>
                <a:cs typeface="Arial" charset="0"/>
              </a:rPr>
              <a:t>x.load</a:t>
            </a:r>
            <a:r>
              <a:rPr lang="en-US" sz="1200" dirty="0" smtClean="0">
                <a:latin typeface="Arial" charset="0"/>
                <a:ea typeface="Arial" charset="0"/>
                <a:cs typeface="Arial" charset="0"/>
              </a:rPr>
              <a:t>(</a:t>
            </a:r>
            <a:r>
              <a:rPr lang="en-US" sz="1200" dirty="0" err="1" smtClean="0">
                <a:latin typeface="Arial" charset="0"/>
                <a:ea typeface="Arial" charset="0"/>
                <a:cs typeface="Arial" charset="0"/>
              </a:rPr>
              <a:t>mo_relaxed</a:t>
            </a:r>
            <a:r>
              <a:rPr lang="en-US" sz="1200" dirty="0" smtClean="0">
                <a:latin typeface="Arial" charset="0"/>
                <a:ea typeface="Arial" charset="0"/>
                <a:cs typeface="Arial" charset="0"/>
              </a:rPr>
              <a:t>); }  </a:t>
            </a:r>
          </a:p>
          <a:p>
            <a:r>
              <a:rPr lang="en-US" sz="12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200" dirty="0" smtClean="0">
                <a:latin typeface="Arial" charset="0"/>
                <a:ea typeface="Arial" charset="0"/>
                <a:cs typeface="Arial" charset="0"/>
              </a:rPr>
              <a:t>   }}}  return 0;}</a:t>
            </a:r>
            <a:endParaRPr lang="en-US" sz="1200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9566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68300" y="569436"/>
            <a:ext cx="41021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int</a:t>
            </a:r>
            <a:r>
              <a:rPr lang="en-US" dirty="0" smtClean="0"/>
              <a:t> main() {  </a:t>
            </a:r>
            <a:r>
              <a:rPr lang="en-US" dirty="0" err="1" smtClean="0"/>
              <a:t>atomic_int</a:t>
            </a:r>
            <a:r>
              <a:rPr lang="en-US" dirty="0" smtClean="0"/>
              <a:t> x = 0;  </a:t>
            </a:r>
            <a:r>
              <a:rPr lang="en-US" dirty="0" err="1" smtClean="0"/>
              <a:t>atomic_int</a:t>
            </a:r>
            <a:r>
              <a:rPr lang="en-US" dirty="0" smtClean="0"/>
              <a:t> y = 0;  {{{ {       r1 = </a:t>
            </a:r>
            <a:r>
              <a:rPr lang="en-US" dirty="0" err="1" smtClean="0"/>
              <a:t>x.load</a:t>
            </a:r>
            <a:r>
              <a:rPr lang="en-US" dirty="0" smtClean="0"/>
              <a:t>(</a:t>
            </a:r>
            <a:r>
              <a:rPr lang="en-US" dirty="0" err="1" smtClean="0"/>
              <a:t>memory_order_relaxed</a:t>
            </a:r>
            <a:r>
              <a:rPr lang="en-US" dirty="0" smtClean="0"/>
              <a:t>);       </a:t>
            </a:r>
            <a:r>
              <a:rPr lang="en-US" dirty="0" err="1" smtClean="0"/>
              <a:t>y.store</a:t>
            </a:r>
            <a:r>
              <a:rPr lang="en-US" dirty="0" smtClean="0"/>
              <a:t>(1, </a:t>
            </a:r>
            <a:r>
              <a:rPr lang="en-US" dirty="0" err="1" smtClean="0"/>
              <a:t>memory_order_relaxed</a:t>
            </a:r>
            <a:r>
              <a:rPr lang="en-US" dirty="0" smtClean="0"/>
              <a:t>);       }  |||  {       r2 = </a:t>
            </a:r>
            <a:r>
              <a:rPr lang="en-US" dirty="0" err="1" smtClean="0"/>
              <a:t>y.load</a:t>
            </a:r>
            <a:r>
              <a:rPr lang="en-US" dirty="0" smtClean="0"/>
              <a:t>(</a:t>
            </a:r>
            <a:r>
              <a:rPr lang="en-US" dirty="0" err="1" smtClean="0"/>
              <a:t>memory_order_relaxed</a:t>
            </a:r>
            <a:r>
              <a:rPr lang="en-US" dirty="0" smtClean="0"/>
              <a:t>);       </a:t>
            </a:r>
            <a:r>
              <a:rPr lang="en-US" dirty="0" err="1" smtClean="0"/>
              <a:t>x.store</a:t>
            </a:r>
            <a:r>
              <a:rPr lang="en-US" dirty="0" smtClean="0"/>
              <a:t>(1, </a:t>
            </a:r>
            <a:r>
              <a:rPr lang="en-US" dirty="0" err="1" smtClean="0"/>
              <a:t>memory_order_relaxed</a:t>
            </a:r>
            <a:r>
              <a:rPr lang="en-US" dirty="0" smtClean="0"/>
              <a:t>);        }  }}}  return 0;}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199" y="392251"/>
            <a:ext cx="4343401" cy="266269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898" y="3549794"/>
            <a:ext cx="4343401" cy="2662694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12700" y="3479800"/>
            <a:ext cx="89691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b="1" dirty="0" smtClean="0"/>
              <a:t>VC: (1,0,0)</a:t>
            </a:r>
            <a:endParaRPr lang="en-US" sz="13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1103" y="4310728"/>
            <a:ext cx="89691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300" b="1"/>
            </a:lvl1pPr>
          </a:lstStyle>
          <a:p>
            <a:r>
              <a:rPr lang="en-US" smtClean="0"/>
              <a:t>VC: (2,0,0</a:t>
            </a:r>
            <a:r>
              <a:rPr lang="en-US" dirty="0"/>
              <a:t>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816100" y="5156200"/>
            <a:ext cx="89691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300" b="1"/>
            </a:lvl1pPr>
          </a:lstStyle>
          <a:p>
            <a:r>
              <a:rPr lang="en-US" smtClean="0"/>
              <a:t>VC: (2,1,0</a:t>
            </a:r>
            <a:r>
              <a:rPr lang="en-US" dirty="0"/>
              <a:t>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803400" y="5969000"/>
            <a:ext cx="89691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300" b="1"/>
            </a:lvl1pPr>
          </a:lstStyle>
          <a:p>
            <a:r>
              <a:rPr lang="en-US" smtClean="0"/>
              <a:t>VC: (2,2,0</a:t>
            </a:r>
            <a:r>
              <a:rPr lang="en-US" dirty="0"/>
              <a:t>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227645" y="5118100"/>
            <a:ext cx="89691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300" b="1"/>
            </a:lvl1pPr>
          </a:lstStyle>
          <a:p>
            <a:r>
              <a:rPr lang="en-US" dirty="0" smtClean="0"/>
              <a:t>VC: (2,0,1</a:t>
            </a:r>
            <a:r>
              <a:rPr lang="en-US" dirty="0"/>
              <a:t>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227645" y="5956300"/>
            <a:ext cx="89691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300" b="1"/>
            </a:lvl1pPr>
          </a:lstStyle>
          <a:p>
            <a:r>
              <a:rPr lang="en-US" dirty="0" smtClean="0"/>
              <a:t>VC: (2,0,2</a:t>
            </a:r>
            <a:r>
              <a:rPr lang="en-US" dirty="0"/>
              <a:t>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905500" y="3530600"/>
            <a:ext cx="422647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O</a:t>
            </a:r>
            <a:r>
              <a:rPr lang="en-US" sz="1400" baseline="-25000" dirty="0" err="1" smtClean="0"/>
              <a:t>ab</a:t>
            </a:r>
            <a:r>
              <a:rPr lang="en-US" sz="1400" dirty="0" smtClean="0"/>
              <a:t>=1, </a:t>
            </a:r>
            <a:r>
              <a:rPr lang="en-US" sz="1400" dirty="0" err="1" smtClean="0"/>
              <a:t>O</a:t>
            </a:r>
            <a:r>
              <a:rPr lang="en-US" sz="1400" baseline="-25000" dirty="0" err="1" smtClean="0"/>
              <a:t>bc</a:t>
            </a:r>
            <a:r>
              <a:rPr lang="en-US" sz="1400" dirty="0" smtClean="0"/>
              <a:t>=1, </a:t>
            </a:r>
            <a:r>
              <a:rPr lang="en-US" sz="1400" dirty="0" err="1" smtClean="0"/>
              <a:t>O</a:t>
            </a:r>
            <a:r>
              <a:rPr lang="en-US" sz="1400" baseline="-25000" dirty="0" err="1" smtClean="0"/>
              <a:t>cd</a:t>
            </a:r>
            <a:r>
              <a:rPr lang="en-US" sz="1400" dirty="0" smtClean="0"/>
              <a:t>=1, </a:t>
            </a:r>
            <a:r>
              <a:rPr lang="en-US" sz="1400" dirty="0" err="1" smtClean="0"/>
              <a:t>O</a:t>
            </a:r>
            <a:r>
              <a:rPr lang="en-US" sz="1400" baseline="-25000" dirty="0" err="1" smtClean="0"/>
              <a:t>be</a:t>
            </a:r>
            <a:r>
              <a:rPr lang="en-US" sz="1400" dirty="0" smtClean="0"/>
              <a:t>=1, </a:t>
            </a:r>
            <a:r>
              <a:rPr lang="en-US" sz="1400" dirty="0" err="1" smtClean="0"/>
              <a:t>O</a:t>
            </a:r>
            <a:r>
              <a:rPr lang="en-US" sz="1400" baseline="-25000" dirty="0" err="1" smtClean="0"/>
              <a:t>ef</a:t>
            </a:r>
            <a:r>
              <a:rPr lang="en-US" sz="1400" dirty="0" smtClean="0"/>
              <a:t>=1, </a:t>
            </a:r>
            <a:r>
              <a:rPr lang="en-US" sz="1400" dirty="0" err="1" smtClean="0"/>
              <a:t>Oac</a:t>
            </a:r>
            <a:r>
              <a:rPr lang="en-US" sz="1400" dirty="0" smtClean="0"/>
              <a:t>=1, </a:t>
            </a:r>
            <a:r>
              <a:rPr lang="en-US" sz="1400" dirty="0" err="1" smtClean="0"/>
              <a:t>O</a:t>
            </a:r>
            <a:r>
              <a:rPr lang="en-US" sz="1400" baseline="-25000" dirty="0" err="1" smtClean="0"/>
              <a:t>ad</a:t>
            </a:r>
            <a:r>
              <a:rPr lang="en-US" sz="1400" dirty="0" smtClean="0"/>
              <a:t>=1, </a:t>
            </a:r>
            <a:r>
              <a:rPr lang="en-US" sz="1400" dirty="0" err="1" smtClean="0"/>
              <a:t>O</a:t>
            </a:r>
            <a:r>
              <a:rPr lang="en-US" sz="1400" baseline="-25000" dirty="0" err="1" smtClean="0"/>
              <a:t>ae</a:t>
            </a:r>
            <a:r>
              <a:rPr lang="en-US" sz="1400" dirty="0" smtClean="0"/>
              <a:t>=1, </a:t>
            </a:r>
          </a:p>
          <a:p>
            <a:r>
              <a:rPr lang="en-US" sz="1400" dirty="0" smtClean="0"/>
              <a:t>O</a:t>
            </a:r>
            <a:r>
              <a:rPr lang="en-US" sz="1400" baseline="-25000" dirty="0" smtClean="0"/>
              <a:t>af</a:t>
            </a:r>
            <a:r>
              <a:rPr lang="en-US" sz="1400" dirty="0" smtClean="0"/>
              <a:t>=1, </a:t>
            </a:r>
            <a:r>
              <a:rPr lang="en-US" sz="1400" dirty="0" err="1" smtClean="0"/>
              <a:t>O</a:t>
            </a:r>
            <a:r>
              <a:rPr lang="en-US" sz="1400" baseline="-25000" dirty="0" err="1" smtClean="0"/>
              <a:t>bd</a:t>
            </a:r>
            <a:r>
              <a:rPr lang="en-US" sz="1400" dirty="0" smtClean="0"/>
              <a:t>=1, </a:t>
            </a:r>
            <a:r>
              <a:rPr lang="en-US" sz="1400" dirty="0" err="1" smtClean="0"/>
              <a:t>O</a:t>
            </a:r>
            <a:r>
              <a:rPr lang="en-US" sz="1400" baseline="-25000" dirty="0" err="1" smtClean="0"/>
              <a:t>bf</a:t>
            </a:r>
            <a:r>
              <a:rPr lang="en-US" sz="1400" dirty="0" smtClean="0"/>
              <a:t>=1, </a:t>
            </a:r>
            <a:r>
              <a:rPr lang="en-US" sz="1400" dirty="0" err="1" smtClean="0"/>
              <a:t>O</a:t>
            </a:r>
            <a:r>
              <a:rPr lang="en-US" sz="1400" baseline="-25000" dirty="0" err="1" smtClean="0"/>
              <a:t>ce</a:t>
            </a:r>
            <a:r>
              <a:rPr lang="en-US" sz="1400" dirty="0" smtClean="0"/>
              <a:t>=⊥, </a:t>
            </a:r>
            <a:r>
              <a:rPr lang="en-US" sz="1400" dirty="0" err="1" smtClean="0"/>
              <a:t>O</a:t>
            </a:r>
            <a:r>
              <a:rPr lang="en-US" sz="1400" baseline="-25000" dirty="0" err="1" smtClean="0"/>
              <a:t>cf</a:t>
            </a:r>
            <a:r>
              <a:rPr lang="en-US" sz="1400" dirty="0" smtClean="0"/>
              <a:t>=⊥, O</a:t>
            </a:r>
            <a:r>
              <a:rPr lang="en-US" sz="1400" baseline="-25000" dirty="0" smtClean="0"/>
              <a:t>de</a:t>
            </a:r>
            <a:r>
              <a:rPr lang="en-US" sz="1400" dirty="0" smtClean="0"/>
              <a:t>=⊥, </a:t>
            </a:r>
            <a:r>
              <a:rPr lang="en-US" sz="1400" dirty="0" err="1" smtClean="0"/>
              <a:t>O</a:t>
            </a:r>
            <a:r>
              <a:rPr lang="en-US" sz="1400" baseline="-25000" dirty="0" err="1" smtClean="0"/>
              <a:t>df</a:t>
            </a:r>
            <a:r>
              <a:rPr lang="en-US" sz="1400" dirty="0" smtClean="0"/>
              <a:t>=⊥</a:t>
            </a:r>
          </a:p>
          <a:p>
            <a:r>
              <a:rPr lang="en-US" sz="1400" dirty="0" err="1" smtClean="0"/>
              <a:t>F</a:t>
            </a:r>
            <a:r>
              <a:rPr lang="en-US" sz="1400" baseline="-25000" dirty="0" err="1" smtClean="0"/>
              <a:t>fc</a:t>
            </a:r>
            <a:r>
              <a:rPr lang="en-US" sz="1400" dirty="0" smtClean="0"/>
              <a:t>=1, </a:t>
            </a:r>
            <a:r>
              <a:rPr lang="en-US" sz="1400" dirty="0" err="1" smtClean="0"/>
              <a:t>F</a:t>
            </a:r>
            <a:r>
              <a:rPr lang="en-US" sz="1400" baseline="-25000" dirty="0" err="1" smtClean="0"/>
              <a:t>de</a:t>
            </a:r>
            <a:r>
              <a:rPr lang="en-US" sz="1400" dirty="0" smtClean="0"/>
              <a:t>=1, M</a:t>
            </a:r>
            <a:r>
              <a:rPr lang="en-US" sz="1400" baseline="-25000" dirty="0" smtClean="0"/>
              <a:t>a</a:t>
            </a:r>
            <a:r>
              <a:rPr lang="en-US" sz="1400" dirty="0" smtClean="0"/>
              <a:t>=1,M</a:t>
            </a:r>
            <a:r>
              <a:rPr lang="en-US" sz="1400" baseline="-25000" dirty="0" smtClean="0"/>
              <a:t>f</a:t>
            </a:r>
            <a:r>
              <a:rPr lang="en-US" sz="1400" dirty="0" smtClean="0"/>
              <a:t>=2,M</a:t>
            </a:r>
            <a:r>
              <a:rPr lang="en-US" sz="1400" baseline="-25000" dirty="0" smtClean="0"/>
              <a:t>b</a:t>
            </a:r>
            <a:r>
              <a:rPr lang="en-US" sz="1400" dirty="0" smtClean="0"/>
              <a:t>=1,M</a:t>
            </a:r>
            <a:r>
              <a:rPr lang="en-US" sz="1400" baseline="-25000" dirty="0" smtClean="0"/>
              <a:t>d</a:t>
            </a:r>
            <a:r>
              <a:rPr lang="en-US" sz="1400" dirty="0" smtClean="0"/>
              <a:t>=2,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60627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4299" y="620851"/>
            <a:ext cx="4343401" cy="266269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360460" y="3386723"/>
            <a:ext cx="3802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(a)</a:t>
            </a:r>
            <a:endParaRPr lang="en-US" sz="1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4734" y="620851"/>
            <a:ext cx="4352290" cy="268706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856755" y="3386722"/>
            <a:ext cx="3882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(b)</a:t>
            </a:r>
          </a:p>
        </p:txBody>
      </p:sp>
    </p:spTree>
    <p:extLst>
      <p:ext uri="{BB962C8B-B14F-4D97-AF65-F5344CB8AC3E}">
        <p14:creationId xmlns:p14="http://schemas.microsoft.com/office/powerpoint/2010/main" val="13454323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4299" y="620851"/>
            <a:ext cx="4343401" cy="266269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42760" y="3564523"/>
            <a:ext cx="614552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(a) A consistent execution. </a:t>
            </a:r>
            <a:r>
              <a:rPr lang="en-US" sz="1400" dirty="0" err="1" smtClean="0"/>
              <a:t>O</a:t>
            </a:r>
            <a:r>
              <a:rPr lang="en-US" sz="1400" baseline="-25000" dirty="0" err="1" smtClean="0"/>
              <a:t>ab</a:t>
            </a:r>
            <a:r>
              <a:rPr lang="en-US" sz="1400" dirty="0" smtClean="0"/>
              <a:t>=1, </a:t>
            </a:r>
            <a:r>
              <a:rPr lang="en-US" sz="1400" dirty="0" err="1" smtClean="0"/>
              <a:t>O</a:t>
            </a:r>
            <a:r>
              <a:rPr lang="en-US" sz="1400" baseline="-25000" dirty="0" err="1" smtClean="0"/>
              <a:t>bc</a:t>
            </a:r>
            <a:r>
              <a:rPr lang="en-US" sz="1400" dirty="0" smtClean="0"/>
              <a:t>=1, </a:t>
            </a:r>
            <a:r>
              <a:rPr lang="en-US" sz="1400" dirty="0" err="1" smtClean="0"/>
              <a:t>O</a:t>
            </a:r>
            <a:r>
              <a:rPr lang="en-US" sz="1400" baseline="-25000" dirty="0" err="1" smtClean="0"/>
              <a:t>cd</a:t>
            </a:r>
            <a:r>
              <a:rPr lang="en-US" sz="1400" dirty="0" smtClean="0"/>
              <a:t>=1, </a:t>
            </a:r>
            <a:r>
              <a:rPr lang="en-US" sz="1400" dirty="0" err="1" smtClean="0"/>
              <a:t>O</a:t>
            </a:r>
            <a:r>
              <a:rPr lang="en-US" sz="1400" baseline="-25000" dirty="0" err="1" smtClean="0"/>
              <a:t>be</a:t>
            </a:r>
            <a:r>
              <a:rPr lang="en-US" sz="1400" dirty="0" smtClean="0"/>
              <a:t>=1, </a:t>
            </a:r>
            <a:r>
              <a:rPr lang="en-US" sz="1400" dirty="0" err="1" smtClean="0"/>
              <a:t>O</a:t>
            </a:r>
            <a:r>
              <a:rPr lang="en-US" sz="1400" baseline="-25000" dirty="0" err="1" smtClean="0"/>
              <a:t>ef</a:t>
            </a:r>
            <a:r>
              <a:rPr lang="en-US" sz="1400" dirty="0" smtClean="0"/>
              <a:t>=1, </a:t>
            </a:r>
            <a:r>
              <a:rPr lang="en-US" sz="1400" dirty="0" err="1" smtClean="0"/>
              <a:t>Oac</a:t>
            </a:r>
            <a:r>
              <a:rPr lang="en-US" sz="1400" dirty="0" smtClean="0"/>
              <a:t>=1, </a:t>
            </a:r>
            <a:r>
              <a:rPr lang="en-US" sz="1400" dirty="0" err="1" smtClean="0"/>
              <a:t>O</a:t>
            </a:r>
            <a:r>
              <a:rPr lang="en-US" sz="1400" baseline="-25000" dirty="0" err="1" smtClean="0"/>
              <a:t>ad</a:t>
            </a:r>
            <a:r>
              <a:rPr lang="en-US" sz="1400" dirty="0" smtClean="0"/>
              <a:t>=1, </a:t>
            </a:r>
            <a:r>
              <a:rPr lang="en-US" sz="1400" dirty="0" err="1" smtClean="0"/>
              <a:t>O</a:t>
            </a:r>
            <a:r>
              <a:rPr lang="en-US" sz="1400" baseline="-25000" dirty="0" err="1" smtClean="0"/>
              <a:t>ae</a:t>
            </a:r>
            <a:r>
              <a:rPr lang="en-US" sz="1400" dirty="0" smtClean="0"/>
              <a:t>=1, </a:t>
            </a:r>
          </a:p>
          <a:p>
            <a:r>
              <a:rPr lang="en-US" sz="1400" dirty="0" smtClean="0"/>
              <a:t>O</a:t>
            </a:r>
            <a:r>
              <a:rPr lang="en-US" sz="1400" baseline="-25000" dirty="0" smtClean="0"/>
              <a:t>af</a:t>
            </a:r>
            <a:r>
              <a:rPr lang="en-US" sz="1400" dirty="0" smtClean="0"/>
              <a:t>=1, </a:t>
            </a:r>
            <a:r>
              <a:rPr lang="en-US" sz="1400" dirty="0" err="1" smtClean="0"/>
              <a:t>O</a:t>
            </a:r>
            <a:r>
              <a:rPr lang="en-US" sz="1400" baseline="-25000" dirty="0" err="1" smtClean="0"/>
              <a:t>bd</a:t>
            </a:r>
            <a:r>
              <a:rPr lang="en-US" sz="1400" dirty="0" smtClean="0"/>
              <a:t>=1, </a:t>
            </a:r>
            <a:r>
              <a:rPr lang="en-US" sz="1400" dirty="0" err="1" smtClean="0"/>
              <a:t>O</a:t>
            </a:r>
            <a:r>
              <a:rPr lang="en-US" sz="1400" baseline="-25000" dirty="0" err="1" smtClean="0"/>
              <a:t>bf</a:t>
            </a:r>
            <a:r>
              <a:rPr lang="en-US" sz="1400" dirty="0" smtClean="0"/>
              <a:t>=1, </a:t>
            </a:r>
            <a:r>
              <a:rPr lang="en-US" sz="1400" dirty="0" err="1" smtClean="0"/>
              <a:t>O</a:t>
            </a:r>
            <a:r>
              <a:rPr lang="en-US" sz="1400" baseline="-25000" dirty="0" err="1" smtClean="0"/>
              <a:t>ce</a:t>
            </a:r>
            <a:r>
              <a:rPr lang="en-US" sz="1400" dirty="0" smtClean="0"/>
              <a:t>=⊥, </a:t>
            </a:r>
            <a:r>
              <a:rPr lang="en-US" sz="1400" dirty="0" err="1" smtClean="0"/>
              <a:t>O</a:t>
            </a:r>
            <a:r>
              <a:rPr lang="en-US" sz="1400" baseline="-25000" dirty="0" err="1" smtClean="0"/>
              <a:t>cf</a:t>
            </a:r>
            <a:r>
              <a:rPr lang="en-US" sz="1400" dirty="0" smtClean="0"/>
              <a:t>=⊥, O</a:t>
            </a:r>
            <a:r>
              <a:rPr lang="en-US" sz="1400" baseline="-25000" dirty="0" smtClean="0"/>
              <a:t>de</a:t>
            </a:r>
            <a:r>
              <a:rPr lang="en-US" sz="1400" dirty="0" smtClean="0"/>
              <a:t>=⊥, </a:t>
            </a:r>
            <a:r>
              <a:rPr lang="en-US" sz="1400" dirty="0" err="1" smtClean="0"/>
              <a:t>O</a:t>
            </a:r>
            <a:r>
              <a:rPr lang="en-US" sz="1400" baseline="-25000" dirty="0" err="1" smtClean="0"/>
              <a:t>df</a:t>
            </a:r>
            <a:r>
              <a:rPr lang="en-US" sz="1400" dirty="0" smtClean="0"/>
              <a:t>=⊥</a:t>
            </a:r>
          </a:p>
          <a:p>
            <a:r>
              <a:rPr lang="en-US" sz="1400" dirty="0" err="1" smtClean="0"/>
              <a:t>F</a:t>
            </a:r>
            <a:r>
              <a:rPr lang="en-US" sz="1400" baseline="-25000" dirty="0" err="1" smtClean="0"/>
              <a:t>fc</a:t>
            </a:r>
            <a:r>
              <a:rPr lang="en-US" sz="1400" dirty="0" smtClean="0"/>
              <a:t>=1, </a:t>
            </a:r>
            <a:r>
              <a:rPr lang="en-US" sz="1400" dirty="0" err="1" smtClean="0"/>
              <a:t>F</a:t>
            </a:r>
            <a:r>
              <a:rPr lang="en-US" sz="1400" baseline="-25000" dirty="0" err="1" smtClean="0"/>
              <a:t>de</a:t>
            </a:r>
            <a:r>
              <a:rPr lang="en-US" sz="1400" dirty="0" smtClean="0"/>
              <a:t>=1, M</a:t>
            </a:r>
            <a:r>
              <a:rPr lang="en-US" sz="1400" baseline="-25000" dirty="0" smtClean="0"/>
              <a:t>a</a:t>
            </a:r>
            <a:r>
              <a:rPr lang="en-US" sz="1400" dirty="0" smtClean="0"/>
              <a:t>=1, M</a:t>
            </a:r>
            <a:r>
              <a:rPr lang="en-US" sz="1400" baseline="-25000" dirty="0" smtClean="0"/>
              <a:t>f</a:t>
            </a:r>
            <a:r>
              <a:rPr lang="en-US" sz="1400" dirty="0" smtClean="0"/>
              <a:t>=2, M</a:t>
            </a:r>
            <a:r>
              <a:rPr lang="en-US" sz="1400" baseline="-25000" dirty="0" smtClean="0"/>
              <a:t>b</a:t>
            </a:r>
            <a:r>
              <a:rPr lang="en-US" sz="1400" dirty="0" smtClean="0"/>
              <a:t>=1, </a:t>
            </a:r>
            <a:r>
              <a:rPr lang="en-US" sz="1400" dirty="0" err="1" smtClean="0"/>
              <a:t>M</a:t>
            </a:r>
            <a:r>
              <a:rPr lang="en-US" sz="1400" baseline="-25000" dirty="0" err="1" smtClean="0"/>
              <a:t>d</a:t>
            </a:r>
            <a:r>
              <a:rPr lang="en-US" sz="1400" dirty="0" smtClean="0"/>
              <a:t>=2.</a:t>
            </a:r>
            <a:endParaRPr lang="en-US" sz="1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8934" y="620851"/>
            <a:ext cx="4352290" cy="268706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340600" y="3564523"/>
            <a:ext cx="15404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(b) A inconsistent. </a:t>
            </a:r>
          </a:p>
        </p:txBody>
      </p:sp>
    </p:spTree>
    <p:extLst>
      <p:ext uri="{BB962C8B-B14F-4D97-AF65-F5344CB8AC3E}">
        <p14:creationId xmlns:p14="http://schemas.microsoft.com/office/powerpoint/2010/main" val="14710742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500" y="1104900"/>
            <a:ext cx="1981200" cy="838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8400" y="1130300"/>
            <a:ext cx="1968500" cy="7493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4400" y="1104900"/>
            <a:ext cx="1968500" cy="762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7550" y="1104900"/>
            <a:ext cx="622300" cy="762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092668" y="2006599"/>
            <a:ext cx="7168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(a) </a:t>
            </a:r>
            <a:r>
              <a:rPr lang="en-US" sz="1200" dirty="0" err="1" smtClean="0"/>
              <a:t>CoRR</a:t>
            </a:r>
            <a:endParaRPr 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4305172" y="2006598"/>
            <a:ext cx="7749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(b) </a:t>
            </a:r>
            <a:r>
              <a:rPr lang="en-US" sz="1200" dirty="0" err="1" smtClean="0"/>
              <a:t>CoRW</a:t>
            </a:r>
            <a:endParaRPr 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6597776" y="2006598"/>
            <a:ext cx="7617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(c) </a:t>
            </a:r>
            <a:r>
              <a:rPr lang="en-US" sz="1200" dirty="0" err="1" smtClean="0"/>
              <a:t>CoWR</a:t>
            </a:r>
            <a:endParaRPr 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8234163" y="2006598"/>
            <a:ext cx="8290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(d) </a:t>
            </a:r>
            <a:r>
              <a:rPr lang="en-US" sz="1200" dirty="0" err="1" smtClean="0"/>
              <a:t>CoWW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3133356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8500" y="1524000"/>
            <a:ext cx="1993900" cy="1422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9900" y="1524000"/>
            <a:ext cx="2019300" cy="1422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6700" y="1524000"/>
            <a:ext cx="1943100" cy="7874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775334" y="3060700"/>
            <a:ext cx="3802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(a)</a:t>
            </a:r>
            <a:endParaRPr 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5099434" y="3060700"/>
            <a:ext cx="3882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(b)</a:t>
            </a:r>
            <a:endParaRPr 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7398134" y="3060699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(c)</a:t>
            </a:r>
            <a:endParaRPr lang="en-US" sz="14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8500" y="4102100"/>
            <a:ext cx="2070100" cy="14859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5450" y="4102100"/>
            <a:ext cx="2108200" cy="14986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0500" y="4117775"/>
            <a:ext cx="1981200" cy="7747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813434" y="5638799"/>
            <a:ext cx="3802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(a)</a:t>
            </a:r>
            <a:endParaRPr 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5003286" y="5638798"/>
            <a:ext cx="3882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(b)</a:t>
            </a:r>
            <a:endParaRPr 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7346594" y="5600700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(c)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276152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13550</TotalTime>
  <Words>405</Words>
  <Application>Microsoft Macintosh PowerPoint</Application>
  <PresentationFormat>Widescreen</PresentationFormat>
  <Paragraphs>67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易秋萍</dc:creator>
  <cp:lastModifiedBy>易秋萍</cp:lastModifiedBy>
  <cp:revision>27</cp:revision>
  <cp:lastPrinted>2017-05-25T04:37:23Z</cp:lastPrinted>
  <dcterms:created xsi:type="dcterms:W3CDTF">2017-05-16T04:11:52Z</dcterms:created>
  <dcterms:modified xsi:type="dcterms:W3CDTF">2017-05-25T14:02:43Z</dcterms:modified>
</cp:coreProperties>
</file>