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5C4B-1B92-4377-B223-82F176E9A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C045C-87AA-4642-B16C-CD73E994E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A10F-0EF0-46E7-8341-49CE1589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D023-9ACA-4C9C-964B-A7624959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4BEA-F64A-4D5A-9B8E-C4151964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9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592-3FA9-4F6B-BD3D-B2C811A1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675D7-7381-4D4D-84E3-E4E248004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2545E-1F71-4101-9C21-6222D3FF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5A29-0AC6-4A12-9C6D-55453AD5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EDC5-D669-43A3-8966-0D6F4A72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6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27B3C-6C87-4EBD-A697-11DBC8B0E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1E8E9-60A6-4DA3-8903-A02C8A243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7C04-420C-42DF-9DE2-1587E430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C4CE-1A1E-40D4-AD46-04F1042A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87A9-6B69-47FF-9A06-37C87D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7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5D78-DA73-40CC-A7DF-370891D8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625C-FF6D-4EEF-B5F0-7551A642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D250-137E-4AD9-8006-A822BD4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5D4F-B8E8-4D34-B31D-D265A1B0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D0C8-BFAE-4025-BFBE-073DF62A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0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DF7F-3712-460F-B093-71422280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26DC-C2DF-4317-8082-D2374A702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091F-C7B7-4893-B65E-67333564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9BD2-E9A5-40A9-8553-2A3BDF94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C976C-75D3-4D7B-AD39-423BFC0F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1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8681-AA35-40B0-9A75-33ECC0EA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D20B-52B8-42B2-B122-B948AC6BE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14B7C-046D-4FF5-94AD-E6236278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45DC-1CE6-4BD4-999D-64EDDC8E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56EF-843E-43E6-8461-E2EA9703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852D-0FD4-4E46-96D9-E40C6AC6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58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5263-8D7C-4AB4-BDE4-805E7331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F3ADF-FF04-46D6-ADB0-5BB6CE31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7CD6A-374E-439D-99D0-F5C01646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E977A-E962-4707-8B28-ACD950111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9FE9D-2B16-4721-9FCB-CBD3C729C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D2043-C844-417B-8B1E-54E2EE8F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0F637-0D44-4600-97F5-3AE0950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83EC0-D0EA-402A-BC04-B0FD748A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8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7FA0-D67B-4B1E-B4A9-BAFC7E48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70FA6-F3EA-43F0-8A39-F07D4221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46377-F478-4175-BA8C-47C78491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25BEF-443D-4906-8F9C-7E8D24E1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1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EC6D8-37F0-4CF5-9639-B9140AC3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9E250-3D63-4834-BB42-2F53E39C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492-C5E4-4001-8A2F-1CD9178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8221-4F79-4604-AE7B-B9FB9EBF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432A-82A3-4F9B-A1AA-7310BE92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A7A31-8C89-46C8-B19F-5ABEC996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347A0-A9B2-4C14-806C-E6377AD0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02FD0-3A80-4A99-936A-94BC41B7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5AFD5-079D-4023-8881-14E0D3EC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187-B3B3-4FE9-8D11-AE0A9C5C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1E0DC-9EA4-4C99-9FF1-1EDB24DB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EBD61-BE38-4650-91B5-A61B1750E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E0E40-65D1-4C1C-9009-5B6B53B0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F9EC7-3238-4B56-B0DB-DFE2CD7C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CDAD8-4AD1-46F8-8D4B-FB1B51D2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C8657-3C8D-4AFC-9960-399AF50A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85AFB-36AD-48E8-A581-72297E90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6485-9773-468F-9F10-0F57A685A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43E7-135C-4E8E-8BD0-7320462429E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CBCA-1DCE-4A84-A08D-04230BC8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9CAF-961B-4D6F-9751-C9B81FCC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526B-932F-46E8-A466-7A50AF0D2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D3E25B-CEBE-44B2-8CE4-B45496F7D8B2}"/>
              </a:ext>
            </a:extLst>
          </p:cNvPr>
          <p:cNvSpPr/>
          <p:nvPr/>
        </p:nvSpPr>
        <p:spPr>
          <a:xfrm>
            <a:off x="10133045" y="5565709"/>
            <a:ext cx="1902667" cy="110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Semi-partial </a:t>
            </a:r>
          </a:p>
          <a:p>
            <a:pPr algn="ctr"/>
            <a:r>
              <a:rPr lang="fr-FR" dirty="0" err="1"/>
              <a:t>Correlation</a:t>
            </a:r>
            <a:r>
              <a:rPr lang="fr-FR" dirty="0"/>
              <a:t> Matrix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B75AD-5F6F-4CE0-960E-E81DF82A1F9B}"/>
              </a:ext>
            </a:extLst>
          </p:cNvPr>
          <p:cNvSpPr/>
          <p:nvPr/>
        </p:nvSpPr>
        <p:spPr>
          <a:xfrm>
            <a:off x="10133045" y="2878466"/>
            <a:ext cx="1902667" cy="110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Partial </a:t>
            </a:r>
          </a:p>
          <a:p>
            <a:pPr algn="ctr"/>
            <a:r>
              <a:rPr lang="fr-FR" dirty="0" err="1"/>
              <a:t>Correlation</a:t>
            </a:r>
            <a:r>
              <a:rPr lang="fr-FR" dirty="0"/>
              <a:t> Matrix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3B077-F2DC-458D-BF13-28CB6FBBFD32}"/>
              </a:ext>
            </a:extLst>
          </p:cNvPr>
          <p:cNvSpPr/>
          <p:nvPr/>
        </p:nvSpPr>
        <p:spPr>
          <a:xfrm>
            <a:off x="5005874" y="2878466"/>
            <a:ext cx="1902667" cy="110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Correlation</a:t>
            </a:r>
            <a:r>
              <a:rPr lang="fr-FR" dirty="0"/>
              <a:t>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FCDF5-6285-41F9-B4D3-7406C9EF48EB}"/>
              </a:ext>
            </a:extLst>
          </p:cNvPr>
          <p:cNvSpPr/>
          <p:nvPr/>
        </p:nvSpPr>
        <p:spPr>
          <a:xfrm>
            <a:off x="156288" y="2878494"/>
            <a:ext cx="1625082" cy="110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Dataframe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6FED91-075A-4901-93AE-C4838B0D8D2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1781370" y="3428972"/>
            <a:ext cx="322450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54566D-64BB-4922-A09B-4635CF61CD6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6908541" y="3428972"/>
            <a:ext cx="3224504" cy="26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C8D6D4-405B-4F05-A636-E92C8B6B1708}"/>
              </a:ext>
            </a:extLst>
          </p:cNvPr>
          <p:cNvSpPr/>
          <p:nvPr/>
        </p:nvSpPr>
        <p:spPr>
          <a:xfrm>
            <a:off x="2844281" y="3110203"/>
            <a:ext cx="1063690" cy="318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</a:rPr>
              <a:t>cor()</a:t>
            </a:r>
            <a:endParaRPr lang="en-GB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412709-F24A-41F9-9ECF-4F21C6CE58E2}"/>
              </a:ext>
            </a:extLst>
          </p:cNvPr>
          <p:cNvSpPr/>
          <p:nvPr/>
        </p:nvSpPr>
        <p:spPr>
          <a:xfrm>
            <a:off x="7592980" y="3110203"/>
            <a:ext cx="1855626" cy="318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cor_to_pcor</a:t>
            </a: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5CF5AA-80C7-4910-9E41-F66DF214B75C}"/>
              </a:ext>
            </a:extLst>
          </p:cNvPr>
          <p:cNvSpPr/>
          <p:nvPr/>
        </p:nvSpPr>
        <p:spPr>
          <a:xfrm>
            <a:off x="7569459" y="208699"/>
            <a:ext cx="1902667" cy="110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Partialized</a:t>
            </a:r>
            <a:r>
              <a:rPr lang="fr-FR" dirty="0"/>
              <a:t> Data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4D0333-08AA-4E2F-9B6A-0B751C80D1C6}"/>
              </a:ext>
            </a:extLst>
          </p:cNvPr>
          <p:cNvSpPr/>
          <p:nvPr/>
        </p:nvSpPr>
        <p:spPr>
          <a:xfrm>
            <a:off x="6908541" y="5004331"/>
            <a:ext cx="1973813" cy="318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cor_to_spcor</a:t>
            </a: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251FEC-3615-4D10-AAC6-3536B8565A7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908541" y="3428972"/>
            <a:ext cx="32245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F3F710-3D16-4C0E-9448-DB46EBAFB22C}"/>
              </a:ext>
            </a:extLst>
          </p:cNvPr>
          <p:cNvCxnSpPr>
            <a:cxnSpLocks/>
            <a:stCxn id="7" idx="0"/>
            <a:endCxn id="31" idx="1"/>
          </p:cNvCxnSpPr>
          <p:nvPr/>
        </p:nvCxnSpPr>
        <p:spPr>
          <a:xfrm flipV="1">
            <a:off x="968829" y="759205"/>
            <a:ext cx="6600630" cy="211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83DE5E-4AB2-43C2-8125-919032A0A669}"/>
              </a:ext>
            </a:extLst>
          </p:cNvPr>
          <p:cNvCxnSpPr>
            <a:cxnSpLocks/>
            <a:stCxn id="31" idx="3"/>
            <a:endCxn id="5" idx="0"/>
          </p:cNvCxnSpPr>
          <p:nvPr/>
        </p:nvCxnSpPr>
        <p:spPr>
          <a:xfrm>
            <a:off x="9472126" y="759205"/>
            <a:ext cx="1612253" cy="211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B3EC833-3B33-4509-ACC9-27CD44A4BC4B}"/>
              </a:ext>
            </a:extLst>
          </p:cNvPr>
          <p:cNvSpPr/>
          <p:nvPr/>
        </p:nvSpPr>
        <p:spPr>
          <a:xfrm>
            <a:off x="10020688" y="1497719"/>
            <a:ext cx="1063690" cy="318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</a:rPr>
              <a:t>cor()</a:t>
            </a:r>
            <a:endParaRPr lang="en-GB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9A625B-6BFD-48BB-9CD8-3E0458D63973}"/>
              </a:ext>
            </a:extLst>
          </p:cNvPr>
          <p:cNvSpPr/>
          <p:nvPr/>
        </p:nvSpPr>
        <p:spPr>
          <a:xfrm>
            <a:off x="2581081" y="5004331"/>
            <a:ext cx="1625082" cy="1101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Correlation</a:t>
            </a:r>
            <a:endParaRPr lang="fr-FR" dirty="0"/>
          </a:p>
          <a:p>
            <a:pPr algn="ctr"/>
            <a:r>
              <a:rPr lang="fr-FR" dirty="0"/>
              <a:t>data</a:t>
            </a:r>
            <a:endParaRPr lang="en-GB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393613-2D3B-46C7-B327-DCB60FEE9BDD}"/>
              </a:ext>
            </a:extLst>
          </p:cNvPr>
          <p:cNvCxnSpPr>
            <a:cxnSpLocks/>
            <a:stCxn id="47" idx="3"/>
            <a:endCxn id="6" idx="2"/>
          </p:cNvCxnSpPr>
          <p:nvPr/>
        </p:nvCxnSpPr>
        <p:spPr>
          <a:xfrm flipV="1">
            <a:off x="4206163" y="3979478"/>
            <a:ext cx="1751045" cy="15753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2A9EA8-7CCB-4B4B-9BD8-80293B1D092E}"/>
              </a:ext>
            </a:extLst>
          </p:cNvPr>
          <p:cNvCxnSpPr>
            <a:cxnSpLocks/>
            <a:stCxn id="7" idx="2"/>
            <a:endCxn id="47" idx="1"/>
          </p:cNvCxnSpPr>
          <p:nvPr/>
        </p:nvCxnSpPr>
        <p:spPr>
          <a:xfrm>
            <a:off x="968829" y="3979506"/>
            <a:ext cx="1612252" cy="157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1C238BD-0436-42A5-BD6F-D94C88C9C674}"/>
              </a:ext>
            </a:extLst>
          </p:cNvPr>
          <p:cNvSpPr/>
          <p:nvPr/>
        </p:nvSpPr>
        <p:spPr>
          <a:xfrm>
            <a:off x="3233056" y="1375488"/>
            <a:ext cx="1705947" cy="318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partialize</a:t>
            </a: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3</cp:revision>
  <dcterms:created xsi:type="dcterms:W3CDTF">2019-10-17T00:54:49Z</dcterms:created>
  <dcterms:modified xsi:type="dcterms:W3CDTF">2019-10-17T01:35:49Z</dcterms:modified>
</cp:coreProperties>
</file>