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079976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5500"/>
    <a:srgbClr val="3ECE50"/>
    <a:srgbClr val="CD00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472842"/>
            <a:ext cx="9179799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726842"/>
            <a:ext cx="8099822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76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33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79142"/>
            <a:ext cx="232869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79142"/>
            <a:ext cx="6851100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3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94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243638"/>
            <a:ext cx="9314796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6022610"/>
            <a:ext cx="9314796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04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395710"/>
            <a:ext cx="4589899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395710"/>
            <a:ext cx="4589899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43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144"/>
            <a:ext cx="9314796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206137"/>
            <a:ext cx="456880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287331"/>
            <a:ext cx="456880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206137"/>
            <a:ext cx="459130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287331"/>
            <a:ext cx="459130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477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75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5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99969"/>
            <a:ext cx="3483205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295769"/>
            <a:ext cx="5467380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699862"/>
            <a:ext cx="3483205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34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99969"/>
            <a:ext cx="3483205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295769"/>
            <a:ext cx="5467380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699862"/>
            <a:ext cx="3483205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396F-59F5-478F-BD4D-42B8712F80A2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42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79144"/>
            <a:ext cx="9314796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395710"/>
            <a:ext cx="9314796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8341240"/>
            <a:ext cx="242994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396F-59F5-478F-BD4D-42B8712F80A2}" type="datetimeFigureOut">
              <a:rPr lang="en-GB" smtClean="0"/>
              <a:t>12/07/2022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8341240"/>
            <a:ext cx="364492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8341240"/>
            <a:ext cx="2429947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B0740-F6FC-48F4-87FF-E4BF10B27A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70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39BF4EBE-9474-47FD-8AC7-94B1269D895F}"/>
              </a:ext>
            </a:extLst>
          </p:cNvPr>
          <p:cNvSpPr txBox="1"/>
          <p:nvPr/>
        </p:nvSpPr>
        <p:spPr>
          <a:xfrm>
            <a:off x="1719923" y="80681"/>
            <a:ext cx="7359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3200" b="1" dirty="0" err="1">
                <a:latin typeface="Century Gothic" panose="020B0502020202020204" pitchFamily="34" charset="0"/>
              </a:rPr>
              <a:t>Using</a:t>
            </a:r>
            <a:r>
              <a:rPr lang="fr-FR" sz="3200" b="1" dirty="0">
                <a:latin typeface="Century Gothic" panose="020B0502020202020204" pitchFamily="34" charset="0"/>
              </a:rPr>
              <a:t> the </a:t>
            </a:r>
            <a:r>
              <a:rPr lang="fr-FR" sz="3200" b="1" i="1" u="sng" dirty="0" err="1">
                <a:latin typeface="Roboto" panose="02000000000000000000" pitchFamily="2" charset="0"/>
                <a:ea typeface="Roboto" panose="02000000000000000000" pitchFamily="2" charset="0"/>
              </a:rPr>
              <a:t>datawizard</a:t>
            </a:r>
            <a:r>
              <a:rPr lang="fr-FR" sz="3200" b="1" dirty="0">
                <a:latin typeface="Century Gothic" panose="020B0502020202020204" pitchFamily="34" charset="0"/>
              </a:rPr>
              <a:t> R package</a:t>
            </a:r>
          </a:p>
        </p:txBody>
      </p:sp>
      <p:pic>
        <p:nvPicPr>
          <p:cNvPr id="3" name="Picture 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50BB8C5D-A504-401F-B48E-229B7A143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480" y="80681"/>
            <a:ext cx="1173038" cy="135876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D1F897D-ABE1-4A28-8A79-2108093EC2B9}"/>
              </a:ext>
            </a:extLst>
          </p:cNvPr>
          <p:cNvSpPr/>
          <p:nvPr/>
        </p:nvSpPr>
        <p:spPr>
          <a:xfrm>
            <a:off x="0" y="373068"/>
            <a:ext cx="3475169" cy="2071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>
                <a:solidFill>
                  <a:srgbClr val="1A0DAB"/>
                </a:solidFill>
                <a:latin typeface="Century Gothic" panose="020B0502020202020204" pitchFamily="34" charset="0"/>
                <a:ea typeface="Roboto" panose="02000000000000000000" pitchFamily="2" charset="0"/>
              </a:rPr>
              <a:t>😍 </a:t>
            </a:r>
            <a:r>
              <a:rPr lang="fr-FR" dirty="0">
                <a:latin typeface="Century Gothic" panose="020B0502020202020204" pitchFamily="34" charset="0"/>
                <a:ea typeface="Roboto" panose="02000000000000000000" pitchFamily="2" charset="0"/>
              </a:rPr>
              <a:t>No </a:t>
            </a:r>
            <a:r>
              <a:rPr lang="fr-FR" dirty="0" err="1">
                <a:latin typeface="Century Gothic" panose="020B0502020202020204" pitchFamily="34" charset="0"/>
                <a:ea typeface="Roboto" panose="02000000000000000000" pitchFamily="2" charset="0"/>
              </a:rPr>
              <a:t>dependencies</a:t>
            </a:r>
            <a:endParaRPr lang="fr-FR" dirty="0">
              <a:latin typeface="Century Gothic" panose="020B0502020202020204" pitchFamily="34" charset="0"/>
              <a:ea typeface="Roboto" panose="02000000000000000000" pitchFamily="2" charset="0"/>
            </a:endParaRPr>
          </a:p>
          <a:p>
            <a:r>
              <a:rPr lang="en-GB" dirty="0">
                <a:solidFill>
                  <a:srgbClr val="1A0DAB"/>
                </a:solidFill>
                <a:latin typeface="Century Gothic" panose="020B0502020202020204" pitchFamily="34" charset="0"/>
                <a:ea typeface="Roboto" panose="02000000000000000000" pitchFamily="2" charset="0"/>
              </a:rPr>
              <a:t>😍 </a:t>
            </a:r>
            <a:r>
              <a:rPr lang="fr-FR" dirty="0" err="1">
                <a:latin typeface="Century Gothic" panose="020B0502020202020204" pitchFamily="34" charset="0"/>
                <a:ea typeface="Roboto" panose="02000000000000000000" pitchFamily="2" charset="0"/>
              </a:rPr>
              <a:t>Easy</a:t>
            </a:r>
            <a:r>
              <a:rPr lang="fr-FR" dirty="0">
                <a:latin typeface="Century Gothic" panose="020B0502020202020204" pitchFamily="34" charset="0"/>
                <a:ea typeface="Roboto" panose="02000000000000000000" pitchFamily="2" charset="0"/>
              </a:rPr>
              <a:t> to program </a:t>
            </a:r>
            <a:r>
              <a:rPr lang="fr-FR" dirty="0" err="1">
                <a:latin typeface="Century Gothic" panose="020B0502020202020204" pitchFamily="34" charset="0"/>
                <a:ea typeface="Roboto" panose="02000000000000000000" pitchFamily="2" charset="0"/>
              </a:rPr>
              <a:t>with</a:t>
            </a:r>
            <a:endParaRPr lang="fr-FR" dirty="0">
              <a:latin typeface="Century Gothic" panose="020B0502020202020204" pitchFamily="34" charset="0"/>
              <a:ea typeface="Roboto" panose="02000000000000000000" pitchFamily="2" charset="0"/>
            </a:endParaRPr>
          </a:p>
          <a:p>
            <a:r>
              <a:rPr lang="en-GB" dirty="0">
                <a:solidFill>
                  <a:srgbClr val="1A0DAB"/>
                </a:solidFill>
                <a:latin typeface="Century Gothic" panose="020B0502020202020204" pitchFamily="34" charset="0"/>
                <a:ea typeface="Roboto" panose="02000000000000000000" pitchFamily="2" charset="0"/>
              </a:rPr>
              <a:t>😍 </a:t>
            </a:r>
            <a:r>
              <a:rPr lang="fr-FR" dirty="0" err="1">
                <a:latin typeface="Century Gothic" panose="020B0502020202020204" pitchFamily="34" charset="0"/>
                <a:ea typeface="Roboto" panose="02000000000000000000" pitchFamily="2" charset="0"/>
              </a:rPr>
              <a:t>Tidyverse-friendly</a:t>
            </a:r>
            <a:r>
              <a:rPr lang="fr-FR" dirty="0">
                <a:latin typeface="Century Gothic" panose="020B0502020202020204" pitchFamily="34" charset="0"/>
                <a:ea typeface="Roboto" panose="02000000000000000000" pitchFamily="2" charset="0"/>
              </a:rPr>
              <a:t> </a:t>
            </a:r>
            <a:r>
              <a:rPr lang="fr-FR" dirty="0" err="1">
                <a:latin typeface="Century Gothic" panose="020B0502020202020204" pitchFamily="34" charset="0"/>
                <a:ea typeface="Roboto" panose="02000000000000000000" pitchFamily="2" charset="0"/>
              </a:rPr>
              <a:t>syntax</a:t>
            </a:r>
            <a:endParaRPr lang="fr-FR" dirty="0">
              <a:latin typeface="Century Gothic" panose="020B0502020202020204" pitchFamily="34" charset="0"/>
              <a:ea typeface="Roboto" panose="02000000000000000000" pitchFamily="2" charset="0"/>
            </a:endParaRPr>
          </a:p>
          <a:p>
            <a:endParaRPr lang="fr-FR" dirty="0">
              <a:latin typeface="Century Gothic" panose="020B0502020202020204" pitchFamily="34" charset="0"/>
              <a:ea typeface="Roboto" panose="02000000000000000000" pitchFamily="2" charset="0"/>
            </a:endParaRPr>
          </a:p>
        </p:txBody>
      </p:sp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4BB803B6-5CDA-5A13-AB4F-D4232BFE6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043"/>
                    </a14:imgEffect>
                    <a14:imgEffect>
                      <a14:saturation sat="2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86" y="3292101"/>
            <a:ext cx="2677233" cy="2677233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1224D75-E8B3-A1ED-2F79-19D5A89F5B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965" y="1635284"/>
            <a:ext cx="4107830" cy="410783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C4C7620-019D-5778-92A9-3B3063E5E4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18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61" y="2571401"/>
            <a:ext cx="2969742" cy="2969742"/>
          </a:xfrm>
          <a:prstGeom prst="rect">
            <a:avLst/>
          </a:prstGeom>
        </p:spPr>
      </p:pic>
      <p:pic>
        <p:nvPicPr>
          <p:cNvPr id="17" name="Picture 16" descr="A picture containing text, coelenterate, coral&#10;&#10;Description automatically generated">
            <a:extLst>
              <a:ext uri="{FF2B5EF4-FFF2-40B4-BE49-F238E27FC236}">
                <a16:creationId xmlns:a16="http://schemas.microsoft.com/office/drawing/2014/main" id="{C61DFD1F-23CB-9816-6D5B-298192A649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207" y="2445057"/>
            <a:ext cx="2775343" cy="2775343"/>
          </a:xfrm>
          <a:prstGeom prst="ellipse">
            <a:avLst/>
          </a:prstGeom>
        </p:spPr>
      </p:pic>
      <p:pic>
        <p:nvPicPr>
          <p:cNvPr id="26" name="Picture 25" descr="Map&#10;&#10;Description automatically generated">
            <a:extLst>
              <a:ext uri="{FF2B5EF4-FFF2-40B4-BE49-F238E27FC236}">
                <a16:creationId xmlns:a16="http://schemas.microsoft.com/office/drawing/2014/main" id="{B7E443BB-C25B-C9A4-A09C-0EE9528F4F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43510">
            <a:off x="8256304" y="3251168"/>
            <a:ext cx="2497204" cy="2497204"/>
          </a:xfrm>
          <a:prstGeom prst="star5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E47B22B-708C-4651-0EFE-74DFA3500246}"/>
              </a:ext>
            </a:extLst>
          </p:cNvPr>
          <p:cNvSpPr/>
          <p:nvPr/>
        </p:nvSpPr>
        <p:spPr>
          <a:xfrm>
            <a:off x="-171422" y="5399505"/>
            <a:ext cx="3475169" cy="2071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Century Gothic" panose="020B0502020202020204" pitchFamily="34" charset="0"/>
                <a:ea typeface="Roboto" panose="02000000000000000000" pitchFamily="2" charset="0"/>
              </a:rPr>
              <a:t>Messy Data</a:t>
            </a:r>
          </a:p>
          <a:p>
            <a:pPr algn="ctr"/>
            <a:endParaRPr lang="fr-FR" sz="3200" dirty="0">
              <a:solidFill>
                <a:schemeClr val="tx1"/>
              </a:solidFill>
              <a:latin typeface="Century Gothic" panose="020B0502020202020204" pitchFamily="34" charset="0"/>
              <a:ea typeface="Roboto" panose="02000000000000000000" pitchFamily="2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3206F9-FE75-2723-3AA4-10595F5E61DB}"/>
              </a:ext>
            </a:extLst>
          </p:cNvPr>
          <p:cNvSpPr/>
          <p:nvPr/>
        </p:nvSpPr>
        <p:spPr>
          <a:xfrm>
            <a:off x="3630931" y="5399505"/>
            <a:ext cx="3525676" cy="2071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err="1">
                <a:solidFill>
                  <a:schemeClr val="tx1"/>
                </a:solidFill>
                <a:latin typeface="Century Gothic" panose="020B0502020202020204" pitchFamily="34" charset="0"/>
                <a:ea typeface="Roboto" panose="02000000000000000000" pitchFamily="2" charset="0"/>
              </a:rPr>
              <a:t>Preparation</a:t>
            </a:r>
            <a:endParaRPr lang="fr-FR" sz="3200" b="1" dirty="0">
              <a:solidFill>
                <a:schemeClr val="tx1"/>
              </a:solidFill>
              <a:latin typeface="Century Gothic" panose="020B0502020202020204" pitchFamily="34" charset="0"/>
              <a:ea typeface="Roboto" panose="02000000000000000000" pitchFamily="2" charset="0"/>
            </a:endParaRPr>
          </a:p>
          <a:p>
            <a:pPr algn="ctr"/>
            <a:endParaRPr lang="fr-FR" sz="3200" dirty="0">
              <a:solidFill>
                <a:schemeClr val="tx1"/>
              </a:solidFill>
              <a:latin typeface="Century Gothic" panose="020B0502020202020204" pitchFamily="34" charset="0"/>
              <a:ea typeface="Roboto" panose="02000000000000000000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90BF4E-BE1C-DDBB-9917-EB3D41F58F7E}"/>
              </a:ext>
            </a:extLst>
          </p:cNvPr>
          <p:cNvSpPr/>
          <p:nvPr/>
        </p:nvSpPr>
        <p:spPr>
          <a:xfrm>
            <a:off x="7317001" y="5399505"/>
            <a:ext cx="3525676" cy="20719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solidFill>
                  <a:schemeClr val="tx1"/>
                </a:solidFill>
                <a:latin typeface="Century Gothic" panose="020B0502020202020204" pitchFamily="34" charset="0"/>
                <a:ea typeface="Roboto" panose="02000000000000000000" pitchFamily="2" charset="0"/>
              </a:rPr>
              <a:t>Transformation</a:t>
            </a:r>
          </a:p>
          <a:p>
            <a:pPr algn="ctr"/>
            <a:endParaRPr lang="fr-FR" sz="3200" dirty="0">
              <a:solidFill>
                <a:schemeClr val="tx1"/>
              </a:solidFill>
              <a:latin typeface="Century Gothic" panose="020B0502020202020204" pitchFamily="34" charset="0"/>
              <a:ea typeface="Roboto" panose="02000000000000000000" pitchFamily="2" charset="0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3C7F0ABB-E5D6-4C32-2B41-A0000BF17973}"/>
              </a:ext>
            </a:extLst>
          </p:cNvPr>
          <p:cNvSpPr/>
          <p:nvPr/>
        </p:nvSpPr>
        <p:spPr>
          <a:xfrm>
            <a:off x="3064475" y="4077689"/>
            <a:ext cx="570650" cy="6501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637E969-F43E-B063-4CF7-05393D813A65}"/>
              </a:ext>
            </a:extLst>
          </p:cNvPr>
          <p:cNvSpPr/>
          <p:nvPr/>
        </p:nvSpPr>
        <p:spPr>
          <a:xfrm>
            <a:off x="7260227" y="4077689"/>
            <a:ext cx="570650" cy="6501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242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</TotalTime>
  <Words>20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Gothic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Dominique Makowski (Dr)</dc:creator>
  <cp:lastModifiedBy>Dominique Makowski (Dr)</cp:lastModifiedBy>
  <cp:revision>18</cp:revision>
  <dcterms:created xsi:type="dcterms:W3CDTF">2021-03-26T09:41:27Z</dcterms:created>
  <dcterms:modified xsi:type="dcterms:W3CDTF">2022-07-12T12:55:52Z</dcterms:modified>
</cp:coreProperties>
</file>