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500"/>
    <a:srgbClr val="3ECE50"/>
    <a:srgbClr val="CD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396F-59F5-478F-BD4D-42B8712F80A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ABF4B-3686-4D07-AE1F-7D9E059F4843}"/>
              </a:ext>
            </a:extLst>
          </p:cNvPr>
          <p:cNvSpPr/>
          <p:nvPr/>
        </p:nvSpPr>
        <p:spPr>
          <a:xfrm>
            <a:off x="-2697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BC4A-4A9B-4742-9029-FCAF3E7D4E9B}"/>
              </a:ext>
            </a:extLst>
          </p:cNvPr>
          <p:cNvSpPr/>
          <p:nvPr/>
        </p:nvSpPr>
        <p:spPr>
          <a:xfrm>
            <a:off x="334818" y="3452013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1B0969-7583-4359-9936-1FCE0D1A12F0}"/>
              </a:ext>
            </a:extLst>
          </p:cNvPr>
          <p:cNvSpPr/>
          <p:nvPr/>
        </p:nvSpPr>
        <p:spPr>
          <a:xfrm>
            <a:off x="3475170" y="2618766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compare_performance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CD00B4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A805-C624-41C3-8F5E-367B840AAFC0}"/>
              </a:ext>
            </a:extLst>
          </p:cNvPr>
          <p:cNvSpPr/>
          <p:nvPr/>
        </p:nvSpPr>
        <p:spPr>
          <a:xfrm>
            <a:off x="3475169" y="7785253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test_performance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fr-FR" i="1" dirty="0">
                <a:latin typeface="Century Gothic" panose="020B0502020202020204" pitchFamily="34" charset="0"/>
              </a:rPr>
              <a:t>Model 1 &gt; Model 2 (p &lt; .042)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514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dirty="0" err="1">
                <a:latin typeface="Consolas" panose="020B0609020204030204" pitchFamily="49" charset="0"/>
              </a:rPr>
              <a:t>datawizard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graphicFrame>
        <p:nvGraphicFramePr>
          <p:cNvPr id="57" name="Table 58">
            <a:extLst>
              <a:ext uri="{FF2B5EF4-FFF2-40B4-BE49-F238E27FC236}">
                <a16:creationId xmlns:a16="http://schemas.microsoft.com/office/drawing/2014/main" id="{2E71D294-9EC5-43D9-9347-A26BBE58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20186"/>
              </p:ext>
            </p:extLst>
          </p:nvPr>
        </p:nvGraphicFramePr>
        <p:xfrm>
          <a:off x="3796239" y="3245658"/>
          <a:ext cx="3207280" cy="9800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820">
                  <a:extLst>
                    <a:ext uri="{9D8B030D-6E8A-4147-A177-3AD203B41FA5}">
                      <a16:colId xmlns:a16="http://schemas.microsoft.com/office/drawing/2014/main" val="2446890595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063152232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799320389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3961177945"/>
                    </a:ext>
                  </a:extLst>
                </a:gridCol>
              </a:tblGrid>
              <a:tr h="326691">
                <a:tc>
                  <a:txBody>
                    <a:bodyPr/>
                    <a:lstStyle/>
                    <a:p>
                      <a:r>
                        <a:rPr lang="fr-FR" sz="1400" dirty="0"/>
                        <a:t>Model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3995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1</a:t>
                      </a:r>
                      <a:endParaRPr lang="en-GB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301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318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0.14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3801804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297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030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B89CC8B-C404-4714-80EB-95F65F214823}"/>
              </a:ext>
            </a:extLst>
          </p:cNvPr>
          <p:cNvSpPr/>
          <p:nvPr/>
        </p:nvSpPr>
        <p:spPr>
          <a:xfrm>
            <a:off x="6947003" y="6495055"/>
            <a:ext cx="4035840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fr-FR" sz="1600" i="1" dirty="0">
              <a:latin typeface="Century Gothic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774A5-A051-4C09-9B52-FB25BD6CD456}"/>
              </a:ext>
            </a:extLst>
          </p:cNvPr>
          <p:cNvSpPr/>
          <p:nvPr/>
        </p:nvSpPr>
        <p:spPr>
          <a:xfrm>
            <a:off x="7460896" y="3459181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8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Homogenity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Heteroscedasticity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Collinearity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Outliers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FED15-C7BA-4916-91F0-32A6521CE73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872052" y="3103019"/>
            <a:ext cx="2240058" cy="3489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5861A-5A10-4AF8-A2D6-35620DC4C415}"/>
              </a:ext>
            </a:extLst>
          </p:cNvPr>
          <p:cNvCxnSpPr>
            <a:cxnSpLocks/>
          </p:cNvCxnSpPr>
          <p:nvPr/>
        </p:nvCxnSpPr>
        <p:spPr>
          <a:xfrm flipH="1">
            <a:off x="1868554" y="5253066"/>
            <a:ext cx="195" cy="97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C8A176-68D9-4529-8003-B1A27784EF2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998130" y="2375951"/>
            <a:ext cx="1" cy="1083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30311C-01E4-47E6-967F-8E0BD16F5AE2}"/>
              </a:ext>
            </a:extLst>
          </p:cNvPr>
          <p:cNvCxnSpPr>
            <a:cxnSpLocks/>
          </p:cNvCxnSpPr>
          <p:nvPr/>
        </p:nvCxnSpPr>
        <p:spPr>
          <a:xfrm>
            <a:off x="8998130" y="5253066"/>
            <a:ext cx="0" cy="97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C2548142-0471-4861-8BF2-5DFD02A49515}"/>
              </a:ext>
            </a:extLst>
          </p:cNvPr>
          <p:cNvSpPr/>
          <p:nvPr/>
        </p:nvSpPr>
        <p:spPr>
          <a:xfrm rot="16200000" flipH="1">
            <a:off x="4455031" y="3212903"/>
            <a:ext cx="4639390" cy="2118325"/>
          </a:xfrm>
          <a:prstGeom prst="arc">
            <a:avLst>
              <a:gd name="adj1" fmla="val 16678524"/>
              <a:gd name="adj2" fmla="val 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B5B556-74BB-4A54-8DA3-C20EE18406A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399878" y="4488007"/>
            <a:ext cx="1" cy="3297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CA246F51-7592-495A-8B66-A2D6CBE26335}"/>
              </a:ext>
            </a:extLst>
          </p:cNvPr>
          <p:cNvSpPr/>
          <p:nvPr/>
        </p:nvSpPr>
        <p:spPr>
          <a:xfrm rot="5400000">
            <a:off x="1705336" y="3212903"/>
            <a:ext cx="4639390" cy="2118325"/>
          </a:xfrm>
          <a:prstGeom prst="arc">
            <a:avLst>
              <a:gd name="adj1" fmla="val 16678524"/>
              <a:gd name="adj2" fmla="val 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0BB8C5D-A504-401F-B48E-229B7A14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03" y="-1"/>
            <a:ext cx="1173038" cy="13587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D1F897D-ABE1-4A28-8A79-2108093EC2B9}"/>
              </a:ext>
            </a:extLst>
          </p:cNvPr>
          <p:cNvSpPr/>
          <p:nvPr/>
        </p:nvSpPr>
        <p:spPr>
          <a:xfrm>
            <a:off x="182689" y="245858"/>
            <a:ext cx="3074467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No </a:t>
            </a:r>
            <a:r>
              <a:rPr lang="fr-FR" i="1" dirty="0" err="1">
                <a:latin typeface="Century Gothic" panose="020B0502020202020204" pitchFamily="34" charset="0"/>
              </a:rPr>
              <a:t>dependencies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Tidyverse-similar</a:t>
            </a:r>
            <a:r>
              <a:rPr lang="fr-FR" i="1" dirty="0">
                <a:latin typeface="Century Gothic" panose="020B0502020202020204" pitchFamily="34" charset="0"/>
              </a:rPr>
              <a:t> </a:t>
            </a:r>
            <a:r>
              <a:rPr lang="fr-FR" i="1" dirty="0" err="1">
                <a:latin typeface="Century Gothic" panose="020B0502020202020204" pitchFamily="34" charset="0"/>
              </a:rPr>
              <a:t>syntax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 err="1">
                <a:latin typeface="Century Gothic" panose="020B0502020202020204" pitchFamily="34" charset="0"/>
              </a:rPr>
              <a:t>Easy</a:t>
            </a:r>
            <a:r>
              <a:rPr lang="fr-FR" i="1" dirty="0">
                <a:latin typeface="Century Gothic" panose="020B0502020202020204" pitchFamily="34" charset="0"/>
              </a:rPr>
              <a:t> to program </a:t>
            </a:r>
            <a:r>
              <a:rPr lang="fr-FR" i="1" dirty="0" err="1">
                <a:latin typeface="Century Gothic" panose="020B0502020202020204" pitchFamily="34" charset="0"/>
              </a:rPr>
              <a:t>with</a:t>
            </a:r>
            <a:endParaRPr lang="fr-FR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i="1" dirty="0">
                <a:latin typeface="Century Gothic" panose="020B0502020202020204" pitchFamily="34" charset="0"/>
              </a:rPr>
              <a:t>…</a:t>
            </a:r>
            <a:endParaRPr lang="en-GB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87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13</cp:revision>
  <dcterms:created xsi:type="dcterms:W3CDTF">2021-03-26T09:41:27Z</dcterms:created>
  <dcterms:modified xsi:type="dcterms:W3CDTF">2022-03-07T00:03:45Z</dcterms:modified>
</cp:coreProperties>
</file>