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B77E9-3A04-4F35-92B2-706C637C4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98FC5B-67A6-44C6-ABBA-8F178D21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6D055-78B2-4586-9BA2-3DA5EE4C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9E53A-8223-41D4-958A-F8B5A47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D62EC-DA0F-4F90-8E7D-661DD9CF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0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B1ADD4-FF4F-4509-87D2-8D1A33C9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77D88B-43CF-4FDB-B0F3-48F52DF82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4C1786-5026-4C66-B39B-2CE6E3D5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D1E70-5A8D-435E-A5DB-FE2EF396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543D1-E3B4-419C-893C-08E9C820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2D9DB9-38C8-4EE6-B7BD-678928F2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42F417-6165-4FCC-9B59-5038EF25B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415D9C-786C-4E80-819A-AA3B4BF6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3E46E-EDA1-4C8F-B18A-9E8058C8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0A3171-D8EC-496D-B505-A051D2E6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80C2F-E710-4871-9D1B-0AC25350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B91DAF-6083-4B4C-A4A2-853F15C78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D522-1E32-4A64-888B-340D46BB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B8244-22E2-4121-86C4-DB7C84C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AF9E9-2EF1-4C46-8239-FCA5349C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8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8EF05-D583-435A-8BBE-1405B7E1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6435D1-F9AF-4F49-8EEB-33EA27AC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116CDA-93F3-45FB-AAE7-B3DA68D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846F17-431C-4193-877D-C8ED36DB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560508-3BCA-462C-AD7B-B2315BB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4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04F6D-E527-4240-A128-093666A2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7EDD3-A2F7-4065-A34E-F321C2FA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04BFE1-A8D7-4CA0-AA34-8AED45F66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19ADC8-2718-4D50-A568-41F44157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0613D2-979A-49CE-A9CC-D82D1BC2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67865D-4835-4C0F-9668-58377891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32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EBE6-F0BA-4F46-99AD-9CB4767D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3753DD-3DAD-4AC2-9F51-71775D69B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C6A292-F542-46F8-9812-6E02CABF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FB59A6-5415-4021-9745-1E7EBDDD9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740C991-E509-4F48-9838-0FE955575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E98CB1-30D2-46EB-8C79-D8E65DF9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54D4CD-E842-4F76-8568-CA38DD49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78EB7E-4AAE-4F4A-ACA9-C10564AE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27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51015-8182-4FE8-818A-C924D707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2FD277-DCAE-4A78-9DBF-D3E95826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8AB11-736C-4282-88E4-98800E4A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7AB1ED-71B5-4CFB-98CD-16237269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3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0716BA-8ABD-4D25-B87C-66D9A352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C65D70-8CAD-4644-A10A-D1BE74BF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439367-5342-4D73-95FA-C76650F2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4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4FC41-70E9-4357-AE0D-4A3D8488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9F72-3D80-4A9F-AF95-B854C241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6F4DC2-EDEB-4230-A3C8-5A71A04DD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8C3E2C-C5BE-4260-B647-85DCF30C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F34ECE-B2D9-45DE-AF86-58D158A6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26D176-047D-4FAF-8FA4-B36FA5B7E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16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7EE23-7C6A-4190-87FA-613D9AFA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7F6835-0014-47B5-A645-5E8BDD875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853CA1-E13A-4791-AB06-C235128A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A7739-A456-46B9-84AE-BEB6C6F1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3E1E41-548D-4394-BE1D-C4664881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9C69D-DD43-4680-BD29-446ACA2A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1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1BD27A-4639-45C1-84DF-D92756F2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CCAE2F-4D89-4E49-9E34-37108DE3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1C7BD-C378-4405-AB7E-20DDDD79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6DD0-0B4E-404F-8412-30507D003D9B}" type="datetimeFigureOut">
              <a:rPr lang="de-DE" smtClean="0"/>
              <a:t>21.04.2022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667B0-A3DD-46D4-B581-3BDEA1048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DA9BE-2ACE-4117-904F-C3DE8653F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7B70-5894-4FE5-8623-20D999E1E2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41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F643FCF-1F61-4C82-AEF3-85658FD2DC59}"/>
              </a:ext>
            </a:extLst>
          </p:cNvPr>
          <p:cNvSpPr/>
          <p:nvPr/>
        </p:nvSpPr>
        <p:spPr>
          <a:xfrm>
            <a:off x="9251497" y="2144587"/>
            <a:ext cx="2406205" cy="261410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1A935D5-CFAE-48C2-9CF1-A5642B438270}"/>
              </a:ext>
            </a:extLst>
          </p:cNvPr>
          <p:cNvSpPr/>
          <p:nvPr/>
        </p:nvSpPr>
        <p:spPr>
          <a:xfrm>
            <a:off x="534297" y="2144587"/>
            <a:ext cx="4029661" cy="256882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167919-7809-4457-A5FE-86B82BA7E77A}"/>
              </a:ext>
            </a:extLst>
          </p:cNvPr>
          <p:cNvSpPr txBox="1"/>
          <p:nvPr/>
        </p:nvSpPr>
        <p:spPr>
          <a:xfrm>
            <a:off x="534297" y="3170606"/>
            <a:ext cx="15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FiraGO" panose="020B0503050000020004" pitchFamily="34" charset="0"/>
                <a:cs typeface="FiraGO" panose="020B0503050000020004" pitchFamily="34" charset="0"/>
              </a:rPr>
              <a:t>Import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B86B2A-6245-4895-B31E-422AE21E6AEE}"/>
              </a:ext>
            </a:extLst>
          </p:cNvPr>
          <p:cNvSpPr txBox="1"/>
          <p:nvPr/>
        </p:nvSpPr>
        <p:spPr>
          <a:xfrm>
            <a:off x="2447361" y="3170606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Preparation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8664CD-66A8-412F-A98C-D816396C9632}"/>
              </a:ext>
            </a:extLst>
          </p:cNvPr>
          <p:cNvCxnSpPr>
            <a:cxnSpLocks/>
          </p:cNvCxnSpPr>
          <p:nvPr/>
        </p:nvCxnSpPr>
        <p:spPr>
          <a:xfrm>
            <a:off x="1855691" y="3432216"/>
            <a:ext cx="48409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0E25D49-6A2F-4449-ACEE-1481D6E57C29}"/>
              </a:ext>
            </a:extLst>
          </p:cNvPr>
          <p:cNvSpPr txBox="1"/>
          <p:nvPr/>
        </p:nvSpPr>
        <p:spPr>
          <a:xfrm>
            <a:off x="6369126" y="2394418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Visualize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DF3C4E-16E3-47DB-AA36-53664CED07B2}"/>
              </a:ext>
            </a:extLst>
          </p:cNvPr>
          <p:cNvSpPr txBox="1"/>
          <p:nvPr/>
        </p:nvSpPr>
        <p:spPr>
          <a:xfrm>
            <a:off x="5198678" y="3159985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Explore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67BCF4-98DC-4ED8-8456-7C5CA8F0B76F}"/>
              </a:ext>
            </a:extLst>
          </p:cNvPr>
          <p:cNvSpPr txBox="1"/>
          <p:nvPr/>
        </p:nvSpPr>
        <p:spPr>
          <a:xfrm>
            <a:off x="6506887" y="3869391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FiraGO" panose="020B0503050000020004" pitchFamily="34" charset="0"/>
                <a:cs typeface="FiraGO" panose="020B0503050000020004" pitchFamily="34" charset="0"/>
              </a:rPr>
              <a:t>Model</a:t>
            </a:r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D28873CE-7162-48CF-92DE-99B1571C2C5E}"/>
              </a:ext>
            </a:extLst>
          </p:cNvPr>
          <p:cNvSpPr/>
          <p:nvPr/>
        </p:nvSpPr>
        <p:spPr>
          <a:xfrm rot="16416911">
            <a:off x="5999934" y="2563198"/>
            <a:ext cx="1022646" cy="1237123"/>
          </a:xfrm>
          <a:prstGeom prst="arc">
            <a:avLst>
              <a:gd name="adj1" fmla="val 16200000"/>
              <a:gd name="adj2" fmla="val 20435707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548162C1-BAE8-4381-A66E-F572E86CB4AB}"/>
              </a:ext>
            </a:extLst>
          </p:cNvPr>
          <p:cNvSpPr/>
          <p:nvPr/>
        </p:nvSpPr>
        <p:spPr>
          <a:xfrm rot="10125720">
            <a:off x="5836574" y="2754008"/>
            <a:ext cx="1142807" cy="1395265"/>
          </a:xfrm>
          <a:prstGeom prst="arc">
            <a:avLst>
              <a:gd name="adj1" fmla="val 16928099"/>
              <a:gd name="adj2" fmla="val 21056542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10E5AD80-ED7B-4671-8653-48386550A85D}"/>
              </a:ext>
            </a:extLst>
          </p:cNvPr>
          <p:cNvSpPr/>
          <p:nvPr/>
        </p:nvSpPr>
        <p:spPr>
          <a:xfrm rot="485297">
            <a:off x="7181376" y="2635430"/>
            <a:ext cx="1198835" cy="1495476"/>
          </a:xfrm>
          <a:prstGeom prst="arc">
            <a:avLst>
              <a:gd name="adj1" fmla="val 16579447"/>
              <a:gd name="adj2" fmla="val 5197547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B5E7CCF-3982-4D8F-954C-A71F78D2F2EF}"/>
              </a:ext>
            </a:extLst>
          </p:cNvPr>
          <p:cNvCxnSpPr>
            <a:cxnSpLocks/>
          </p:cNvCxnSpPr>
          <p:nvPr/>
        </p:nvCxnSpPr>
        <p:spPr>
          <a:xfrm>
            <a:off x="4620404" y="3432216"/>
            <a:ext cx="48409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4F8B16F-ED03-41AA-A3E3-8326E6417967}"/>
              </a:ext>
            </a:extLst>
          </p:cNvPr>
          <p:cNvCxnSpPr>
            <a:cxnSpLocks/>
          </p:cNvCxnSpPr>
          <p:nvPr/>
        </p:nvCxnSpPr>
        <p:spPr>
          <a:xfrm>
            <a:off x="8682020" y="3389940"/>
            <a:ext cx="48409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82D1865-C899-421A-8B1B-46067FCB6385}"/>
              </a:ext>
            </a:extLst>
          </p:cNvPr>
          <p:cNvSpPr txBox="1"/>
          <p:nvPr/>
        </p:nvSpPr>
        <p:spPr>
          <a:xfrm>
            <a:off x="9257041" y="3121558"/>
            <a:ext cx="240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Communicate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D35053A-CB76-46B6-BFA2-AE3FE9E20F90}"/>
              </a:ext>
            </a:extLst>
          </p:cNvPr>
          <p:cNvSpPr/>
          <p:nvPr/>
        </p:nvSpPr>
        <p:spPr>
          <a:xfrm>
            <a:off x="5145999" y="2144587"/>
            <a:ext cx="3445093" cy="261410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1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D35053A-CB76-46B6-BFA2-AE3FE9E20F90}"/>
              </a:ext>
            </a:extLst>
          </p:cNvPr>
          <p:cNvSpPr/>
          <p:nvPr/>
        </p:nvSpPr>
        <p:spPr>
          <a:xfrm>
            <a:off x="6280934" y="2328221"/>
            <a:ext cx="2952540" cy="2240361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F643FCF-1F61-4C82-AEF3-85658FD2DC59}"/>
              </a:ext>
            </a:extLst>
          </p:cNvPr>
          <p:cNvSpPr/>
          <p:nvPr/>
        </p:nvSpPr>
        <p:spPr>
          <a:xfrm>
            <a:off x="9799460" y="2328221"/>
            <a:ext cx="2062185" cy="224036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1A935D5-CFAE-48C2-9CF1-A5642B438270}"/>
              </a:ext>
            </a:extLst>
          </p:cNvPr>
          <p:cNvSpPr/>
          <p:nvPr/>
        </p:nvSpPr>
        <p:spPr>
          <a:xfrm>
            <a:off x="2328577" y="2328221"/>
            <a:ext cx="3453531" cy="220155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167919-7809-4457-A5FE-86B82BA7E77A}"/>
              </a:ext>
            </a:extLst>
          </p:cNvPr>
          <p:cNvSpPr txBox="1"/>
          <p:nvPr/>
        </p:nvSpPr>
        <p:spPr>
          <a:xfrm>
            <a:off x="2328577" y="3207548"/>
            <a:ext cx="133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FiraGO" panose="020B0503050000020004" pitchFamily="34" charset="0"/>
                <a:cs typeface="FiraGO" panose="020B0503050000020004" pitchFamily="34" charset="0"/>
              </a:rPr>
              <a:t>Import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B86B2A-6245-4895-B31E-422AE21E6AEE}"/>
              </a:ext>
            </a:extLst>
          </p:cNvPr>
          <p:cNvSpPr txBox="1"/>
          <p:nvPr/>
        </p:nvSpPr>
        <p:spPr>
          <a:xfrm>
            <a:off x="3968126" y="3207548"/>
            <a:ext cx="198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FiraGO" panose="020B0503050000020004" pitchFamily="34" charset="0"/>
                <a:cs typeface="FiraGO" panose="020B0503050000020004" pitchFamily="34" charset="0"/>
              </a:rPr>
              <a:t>Preparation</a:t>
            </a:r>
            <a:endParaRPr lang="de-DE" sz="24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8664CD-66A8-412F-A98C-D816396C9632}"/>
              </a:ext>
            </a:extLst>
          </p:cNvPr>
          <p:cNvCxnSpPr>
            <a:cxnSpLocks/>
          </p:cNvCxnSpPr>
          <p:nvPr/>
        </p:nvCxnSpPr>
        <p:spPr>
          <a:xfrm>
            <a:off x="3461048" y="3431755"/>
            <a:ext cx="414882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0E25D49-6A2F-4449-ACEE-1481D6E57C29}"/>
              </a:ext>
            </a:extLst>
          </p:cNvPr>
          <p:cNvSpPr txBox="1"/>
          <p:nvPr/>
        </p:nvSpPr>
        <p:spPr>
          <a:xfrm>
            <a:off x="7329187" y="2542333"/>
            <a:ext cx="198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FiraGO" panose="020B0503050000020004" pitchFamily="34" charset="0"/>
                <a:cs typeface="FiraGO" panose="020B0503050000020004" pitchFamily="34" charset="0"/>
              </a:rPr>
              <a:t>Visualize</a:t>
            </a:r>
            <a:endParaRPr lang="de-DE" sz="24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DF3C4E-16E3-47DB-AA36-53664CED07B2}"/>
              </a:ext>
            </a:extLst>
          </p:cNvPr>
          <p:cNvSpPr txBox="1"/>
          <p:nvPr/>
        </p:nvSpPr>
        <p:spPr>
          <a:xfrm>
            <a:off x="6326081" y="3198446"/>
            <a:ext cx="198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FiraGO" panose="020B0503050000020004" pitchFamily="34" charset="0"/>
                <a:cs typeface="FiraGO" panose="020B0503050000020004" pitchFamily="34" charset="0"/>
              </a:rPr>
              <a:t>Explore</a:t>
            </a:r>
            <a:endParaRPr lang="de-DE" sz="24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67BCF4-98DC-4ED8-8456-7C5CA8F0B76F}"/>
              </a:ext>
            </a:extLst>
          </p:cNvPr>
          <p:cNvSpPr txBox="1"/>
          <p:nvPr/>
        </p:nvSpPr>
        <p:spPr>
          <a:xfrm>
            <a:off x="7447252" y="3806426"/>
            <a:ext cx="1982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FiraGO" panose="020B0503050000020004" pitchFamily="34" charset="0"/>
                <a:cs typeface="FiraGO" panose="020B0503050000020004" pitchFamily="34" charset="0"/>
              </a:rPr>
              <a:t>Model</a:t>
            </a:r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D28873CE-7162-48CF-92DE-99B1571C2C5E}"/>
              </a:ext>
            </a:extLst>
          </p:cNvPr>
          <p:cNvSpPr/>
          <p:nvPr/>
        </p:nvSpPr>
        <p:spPr>
          <a:xfrm rot="16416911">
            <a:off x="7012780" y="2686983"/>
            <a:ext cx="876436" cy="1060249"/>
          </a:xfrm>
          <a:prstGeom prst="arc">
            <a:avLst>
              <a:gd name="adj1" fmla="val 16200000"/>
              <a:gd name="adj2" fmla="val 20435707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548162C1-BAE8-4381-A66E-F572E86CB4AB}"/>
              </a:ext>
            </a:extLst>
          </p:cNvPr>
          <p:cNvSpPr/>
          <p:nvPr/>
        </p:nvSpPr>
        <p:spPr>
          <a:xfrm rot="10125720">
            <a:off x="6872776" y="2850512"/>
            <a:ext cx="979417" cy="1195781"/>
          </a:xfrm>
          <a:prstGeom prst="arc">
            <a:avLst>
              <a:gd name="adj1" fmla="val 16928099"/>
              <a:gd name="adj2" fmla="val 21056542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10E5AD80-ED7B-4671-8653-48386550A85D}"/>
              </a:ext>
            </a:extLst>
          </p:cNvPr>
          <p:cNvSpPr/>
          <p:nvPr/>
        </p:nvSpPr>
        <p:spPr>
          <a:xfrm rot="485297">
            <a:off x="8025308" y="2748887"/>
            <a:ext cx="1027435" cy="1281665"/>
          </a:xfrm>
          <a:prstGeom prst="arc">
            <a:avLst>
              <a:gd name="adj1" fmla="val 16579447"/>
              <a:gd name="adj2" fmla="val 5197547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B5E7CCF-3982-4D8F-954C-A71F78D2F2EF}"/>
              </a:ext>
            </a:extLst>
          </p:cNvPr>
          <p:cNvCxnSpPr>
            <a:cxnSpLocks/>
          </p:cNvCxnSpPr>
          <p:nvPr/>
        </p:nvCxnSpPr>
        <p:spPr>
          <a:xfrm>
            <a:off x="5830484" y="3431755"/>
            <a:ext cx="414882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4F8B16F-ED03-41AA-A3E3-8326E6417967}"/>
              </a:ext>
            </a:extLst>
          </p:cNvPr>
          <p:cNvCxnSpPr>
            <a:cxnSpLocks/>
          </p:cNvCxnSpPr>
          <p:nvPr/>
        </p:nvCxnSpPr>
        <p:spPr>
          <a:xfrm>
            <a:off x="9311402" y="3395523"/>
            <a:ext cx="414882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82D1865-C899-421A-8B1B-46067FCB6385}"/>
              </a:ext>
            </a:extLst>
          </p:cNvPr>
          <p:cNvSpPr txBox="1"/>
          <p:nvPr/>
        </p:nvSpPr>
        <p:spPr>
          <a:xfrm>
            <a:off x="9804211" y="3165513"/>
            <a:ext cx="21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latin typeface="FiraGO" panose="020B0503050000020004" pitchFamily="34" charset="0"/>
                <a:cs typeface="FiraGO" panose="020B0503050000020004" pitchFamily="34" charset="0"/>
              </a:rPr>
              <a:t>Communicate</a:t>
            </a:r>
            <a:endParaRPr lang="de-DE" sz="24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160B7A-333C-4026-AC60-109199342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7" y="2392685"/>
            <a:ext cx="1784764" cy="20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2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8F643FCF-1F61-4C82-AEF3-85658FD2DC59}"/>
              </a:ext>
            </a:extLst>
          </p:cNvPr>
          <p:cNvSpPr/>
          <p:nvPr/>
        </p:nvSpPr>
        <p:spPr>
          <a:xfrm>
            <a:off x="9251497" y="814895"/>
            <a:ext cx="2406205" cy="2614105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B1A935D5-CFAE-48C2-9CF1-A5642B438270}"/>
              </a:ext>
            </a:extLst>
          </p:cNvPr>
          <p:cNvSpPr/>
          <p:nvPr/>
        </p:nvSpPr>
        <p:spPr>
          <a:xfrm>
            <a:off x="534297" y="814895"/>
            <a:ext cx="4029661" cy="256882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C167919-7809-4457-A5FE-86B82BA7E77A}"/>
              </a:ext>
            </a:extLst>
          </p:cNvPr>
          <p:cNvSpPr txBox="1"/>
          <p:nvPr/>
        </p:nvSpPr>
        <p:spPr>
          <a:xfrm>
            <a:off x="534297" y="1840914"/>
            <a:ext cx="1559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FiraGO" panose="020B0503050000020004" pitchFamily="34" charset="0"/>
                <a:cs typeface="FiraGO" panose="020B0503050000020004" pitchFamily="34" charset="0"/>
              </a:rPr>
              <a:t>Import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B86B2A-6245-4895-B31E-422AE21E6AEE}"/>
              </a:ext>
            </a:extLst>
          </p:cNvPr>
          <p:cNvSpPr txBox="1"/>
          <p:nvPr/>
        </p:nvSpPr>
        <p:spPr>
          <a:xfrm>
            <a:off x="2447361" y="1840914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Preparation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8664CD-66A8-412F-A98C-D816396C9632}"/>
              </a:ext>
            </a:extLst>
          </p:cNvPr>
          <p:cNvCxnSpPr>
            <a:cxnSpLocks/>
          </p:cNvCxnSpPr>
          <p:nvPr/>
        </p:nvCxnSpPr>
        <p:spPr>
          <a:xfrm>
            <a:off x="1855691" y="2102524"/>
            <a:ext cx="48409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0E25D49-6A2F-4449-ACEE-1481D6E57C29}"/>
              </a:ext>
            </a:extLst>
          </p:cNvPr>
          <p:cNvSpPr txBox="1"/>
          <p:nvPr/>
        </p:nvSpPr>
        <p:spPr>
          <a:xfrm>
            <a:off x="6369126" y="1064726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Visualize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DF3C4E-16E3-47DB-AA36-53664CED07B2}"/>
              </a:ext>
            </a:extLst>
          </p:cNvPr>
          <p:cNvSpPr txBox="1"/>
          <p:nvPr/>
        </p:nvSpPr>
        <p:spPr>
          <a:xfrm>
            <a:off x="5198678" y="1830293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Explore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67BCF4-98DC-4ED8-8456-7C5CA8F0B76F}"/>
              </a:ext>
            </a:extLst>
          </p:cNvPr>
          <p:cNvSpPr txBox="1"/>
          <p:nvPr/>
        </p:nvSpPr>
        <p:spPr>
          <a:xfrm>
            <a:off x="6506887" y="2539699"/>
            <a:ext cx="2312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FiraGO" panose="020B0503050000020004" pitchFamily="34" charset="0"/>
                <a:cs typeface="FiraGO" panose="020B0503050000020004" pitchFamily="34" charset="0"/>
              </a:rPr>
              <a:t>Model</a:t>
            </a:r>
          </a:p>
        </p:txBody>
      </p:sp>
      <p:sp>
        <p:nvSpPr>
          <p:cNvPr id="19" name="Bogen 18">
            <a:extLst>
              <a:ext uri="{FF2B5EF4-FFF2-40B4-BE49-F238E27FC236}">
                <a16:creationId xmlns:a16="http://schemas.microsoft.com/office/drawing/2014/main" id="{D28873CE-7162-48CF-92DE-99B1571C2C5E}"/>
              </a:ext>
            </a:extLst>
          </p:cNvPr>
          <p:cNvSpPr/>
          <p:nvPr/>
        </p:nvSpPr>
        <p:spPr>
          <a:xfrm rot="16416911">
            <a:off x="5999934" y="1233506"/>
            <a:ext cx="1022646" cy="1237123"/>
          </a:xfrm>
          <a:prstGeom prst="arc">
            <a:avLst>
              <a:gd name="adj1" fmla="val 16200000"/>
              <a:gd name="adj2" fmla="val 20435707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>
            <a:extLst>
              <a:ext uri="{FF2B5EF4-FFF2-40B4-BE49-F238E27FC236}">
                <a16:creationId xmlns:a16="http://schemas.microsoft.com/office/drawing/2014/main" id="{548162C1-BAE8-4381-A66E-F572E86CB4AB}"/>
              </a:ext>
            </a:extLst>
          </p:cNvPr>
          <p:cNvSpPr/>
          <p:nvPr/>
        </p:nvSpPr>
        <p:spPr>
          <a:xfrm rot="10125720">
            <a:off x="5836574" y="1424316"/>
            <a:ext cx="1142807" cy="1395265"/>
          </a:xfrm>
          <a:prstGeom prst="arc">
            <a:avLst>
              <a:gd name="adj1" fmla="val 16928099"/>
              <a:gd name="adj2" fmla="val 21056542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Bogen 20">
            <a:extLst>
              <a:ext uri="{FF2B5EF4-FFF2-40B4-BE49-F238E27FC236}">
                <a16:creationId xmlns:a16="http://schemas.microsoft.com/office/drawing/2014/main" id="{10E5AD80-ED7B-4671-8653-48386550A85D}"/>
              </a:ext>
            </a:extLst>
          </p:cNvPr>
          <p:cNvSpPr/>
          <p:nvPr/>
        </p:nvSpPr>
        <p:spPr>
          <a:xfrm rot="485297">
            <a:off x="7181376" y="1305738"/>
            <a:ext cx="1198835" cy="1495476"/>
          </a:xfrm>
          <a:prstGeom prst="arc">
            <a:avLst>
              <a:gd name="adj1" fmla="val 16579447"/>
              <a:gd name="adj2" fmla="val 5197547"/>
            </a:avLst>
          </a:prstGeom>
          <a:noFill/>
          <a:ln w="5715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B5E7CCF-3982-4D8F-954C-A71F78D2F2EF}"/>
              </a:ext>
            </a:extLst>
          </p:cNvPr>
          <p:cNvCxnSpPr>
            <a:cxnSpLocks/>
          </p:cNvCxnSpPr>
          <p:nvPr/>
        </p:nvCxnSpPr>
        <p:spPr>
          <a:xfrm>
            <a:off x="4620404" y="2102524"/>
            <a:ext cx="48409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4F8B16F-ED03-41AA-A3E3-8326E6417967}"/>
              </a:ext>
            </a:extLst>
          </p:cNvPr>
          <p:cNvCxnSpPr>
            <a:cxnSpLocks/>
          </p:cNvCxnSpPr>
          <p:nvPr/>
        </p:nvCxnSpPr>
        <p:spPr>
          <a:xfrm>
            <a:off x="8682020" y="2060248"/>
            <a:ext cx="484094" cy="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82D1865-C899-421A-8B1B-46067FCB6385}"/>
              </a:ext>
            </a:extLst>
          </p:cNvPr>
          <p:cNvSpPr txBox="1"/>
          <p:nvPr/>
        </p:nvSpPr>
        <p:spPr>
          <a:xfrm>
            <a:off x="9257041" y="1791866"/>
            <a:ext cx="2400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latin typeface="FiraGO" panose="020B0503050000020004" pitchFamily="34" charset="0"/>
                <a:cs typeface="FiraGO" panose="020B0503050000020004" pitchFamily="34" charset="0"/>
              </a:rPr>
              <a:t>Communicate</a:t>
            </a:r>
            <a:endParaRPr lang="de-DE" sz="28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D35053A-CB76-46B6-BFA2-AE3FE9E20F90}"/>
              </a:ext>
            </a:extLst>
          </p:cNvPr>
          <p:cNvSpPr/>
          <p:nvPr/>
        </p:nvSpPr>
        <p:spPr>
          <a:xfrm>
            <a:off x="5145999" y="814895"/>
            <a:ext cx="3445093" cy="2614105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AD0E2AA-20F1-4DBC-B2E2-4E36A70051D0}"/>
              </a:ext>
            </a:extLst>
          </p:cNvPr>
          <p:cNvGrpSpPr/>
          <p:nvPr/>
        </p:nvGrpSpPr>
        <p:grpSpPr>
          <a:xfrm>
            <a:off x="4903844" y="3615186"/>
            <a:ext cx="3898759" cy="2577600"/>
            <a:chOff x="5089446" y="3219397"/>
            <a:chExt cx="3898759" cy="2577600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94945597-C5E1-415D-B491-5ABE90DB0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163" y="4356997"/>
              <a:ext cx="1243364" cy="144000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6F4C0D6-5531-439D-A240-7BD0128A2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4704" y="3219397"/>
              <a:ext cx="1241280" cy="144000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502B5814-D967-4526-BCB9-60DD55434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132" y="4356997"/>
              <a:ext cx="1243364" cy="1440000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53EFC0C3-76EE-4AB8-AAD4-A13960F0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446" y="3219397"/>
              <a:ext cx="1244250" cy="1440000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144A33D-CBAF-4310-A0B6-504C83EB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039" y="3219397"/>
              <a:ext cx="1243166" cy="1440000"/>
            </a:xfrm>
            <a:prstGeom prst="rect">
              <a:avLst/>
            </a:prstGeom>
          </p:spPr>
        </p:pic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B24201F-D1C2-44EA-ADE9-E34E3EB7E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27" y="3615186"/>
            <a:ext cx="1240000" cy="144000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A734666-7BCB-480C-A8B6-130327657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3615186"/>
            <a:ext cx="124352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5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FiraGO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Lüdecke</dc:creator>
  <cp:lastModifiedBy>Daniel Lüdecke</cp:lastModifiedBy>
  <cp:revision>5</cp:revision>
  <dcterms:created xsi:type="dcterms:W3CDTF">2022-03-25T15:43:12Z</dcterms:created>
  <dcterms:modified xsi:type="dcterms:W3CDTF">2022-04-21T15:01:13Z</dcterms:modified>
</cp:coreProperties>
</file>