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DA6A-E12E-49AC-AE09-29BE03461E2F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64F0-3DF2-48CA-9A43-2D9BA085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195" y="3582786"/>
            <a:ext cx="1280160" cy="91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07102" y="2988424"/>
            <a:ext cx="2095423" cy="2381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2080" y="2342094"/>
            <a:ext cx="14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 Services</a:t>
            </a:r>
            <a:br>
              <a:rPr lang="en-US" smtClean="0"/>
            </a:br>
            <a:r>
              <a:rPr lang="en-US" smtClean="0"/>
              <a:t>Win | Linux 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27069" y="3483033"/>
            <a:ext cx="226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3528" y="2988425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Url?params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69680" y="3357757"/>
            <a:ext cx="1571106" cy="161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33063" y="3574473"/>
            <a:ext cx="2036617" cy="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7259" y="3250277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 data</a:t>
            </a:r>
            <a:endParaRPr lang="en-US"/>
          </a:p>
        </p:txBody>
      </p:sp>
      <p:cxnSp>
        <p:nvCxnSpPr>
          <p:cNvPr id="15" name="Straight Arrow Connector 14"/>
          <p:cNvCxnSpPr>
            <a:endCxn id="18" idx="6"/>
          </p:cNvCxnSpPr>
          <p:nvPr/>
        </p:nvCxnSpPr>
        <p:spPr>
          <a:xfrm flipH="1" flipV="1">
            <a:off x="6255329" y="3458094"/>
            <a:ext cx="2556162" cy="111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6246" y="398818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br>
              <a:rPr lang="en-US" smtClean="0"/>
            </a:br>
            <a:r>
              <a:rPr lang="en-US" smtClean="0"/>
              <a:t>json | class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52971" y="4572001"/>
            <a:ext cx="1859162" cy="63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Layout</a:t>
            </a:r>
          </a:p>
          <a:p>
            <a:pPr algn="ctr"/>
            <a:r>
              <a:rPr lang="en-US" sz="1400" smtClean="0"/>
              <a:t>/layout/*.html aspx |...</a:t>
            </a:r>
            <a:endParaRPr lang="en-US" sz="1400"/>
          </a:p>
        </p:txBody>
      </p:sp>
      <p:sp>
        <p:nvSpPr>
          <p:cNvPr id="18" name="Oval 17"/>
          <p:cNvSpPr/>
          <p:nvPr/>
        </p:nvSpPr>
        <p:spPr>
          <a:xfrm>
            <a:off x="5465620" y="3183774"/>
            <a:ext cx="78970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4"/>
            <a:endCxn id="17" idx="0"/>
          </p:cNvCxnSpPr>
          <p:nvPr/>
        </p:nvCxnSpPr>
        <p:spPr>
          <a:xfrm flipH="1">
            <a:off x="5782552" y="3732414"/>
            <a:ext cx="77923" cy="83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85753" y="4402390"/>
            <a:ext cx="244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3052" y="4449851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.html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717488" y="3038593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route()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871208" y="3936076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binding</a:t>
            </a:r>
          </a:p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20733" y="656996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Dynamic Web Pages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64437" y="1239168"/>
            <a:ext cx="1945178" cy="1434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96382" y="2028306"/>
            <a:ext cx="1714607" cy="1147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Browsers</a:t>
            </a:r>
          </a:p>
          <a:p>
            <a:pPr algn="ctr"/>
            <a:r>
              <a:rPr lang="en-US" smtClean="0"/>
              <a:t>IE | FF |Ch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24349" y="2294654"/>
            <a:ext cx="226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0975" y="1375297"/>
            <a:ext cx="213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abc.com/slug</a:t>
            </a:r>
          </a:p>
          <a:p>
            <a:r>
              <a:rPr lang="en-US" smtClean="0"/>
              <a:t>abc.com/slug-01?id=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07445" y="1891133"/>
            <a:ext cx="1859162" cy="63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pages</a:t>
            </a:r>
          </a:p>
          <a:p>
            <a:pPr algn="ctr"/>
            <a:r>
              <a:rPr lang="en-US" sz="1400" smtClean="0"/>
              <a:t>/build/*.html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01329" y="3646310"/>
            <a:ext cx="2299916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4585" y="1244802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/build/index.html</a:t>
            </a:r>
            <a:br>
              <a:rPr lang="en-US" smtClean="0"/>
            </a:br>
            <a:r>
              <a:rPr lang="en-US" smtClean="0"/>
              <a:t>/build/details/index.html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74510" y="834368"/>
            <a:ext cx="251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Static Web Services</a:t>
            </a:r>
            <a:br>
              <a:rPr lang="en-US" smtClean="0"/>
            </a:b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9841" y="368603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 file details/index.html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36746" y="3910174"/>
            <a:ext cx="226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44465" y="3623419"/>
            <a:ext cx="18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call Ajax (call API)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19226" y="3649368"/>
            <a:ext cx="1961801" cy="9393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764050" y="3814301"/>
            <a:ext cx="1653926" cy="55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backend</a:t>
            </a:r>
            <a:br>
              <a:rPr lang="en-US" smtClean="0"/>
            </a:br>
            <a:r>
              <a:rPr lang="en-US" smtClean="0"/>
              <a:t>restful 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278465" y="4224183"/>
            <a:ext cx="2299916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75693" y="4176833"/>
            <a:ext cx="10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 data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1132" y="384388"/>
            <a:ext cx="220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Webpage + API 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1898" y="1465600"/>
            <a:ext cx="1608664" cy="3189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33853" y="1973371"/>
            <a:ext cx="1255222" cy="7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NodeJS</a:t>
            </a:r>
            <a:br>
              <a:rPr lang="en-US" smtClean="0"/>
            </a:br>
            <a:r>
              <a:rPr lang="en-US" smtClean="0"/>
              <a:t>route()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539644" y="2073135"/>
            <a:ext cx="881785" cy="1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89075" y="2585852"/>
            <a:ext cx="93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65320" y="2976633"/>
            <a:ext cx="12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Pages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25662" y="3795871"/>
            <a:ext cx="135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template </a:t>
            </a:r>
          </a:p>
          <a:p>
            <a:r>
              <a:rPr lang="en-US" smtClean="0"/>
              <a:t>data binding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60062" y="475256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handlebarjs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57458" y="5809938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EasyBuilder + themes bất kì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6060" y="529541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Authen &amp; Autho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25985" y="384388"/>
            <a:ext cx="2278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Tốn tài nguyên servers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1329" y="5480084"/>
            <a:ext cx="2026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48587" y="5480084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404.html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2553" y="2530872"/>
            <a:ext cx="1945178" cy="1434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6629" y="2992581"/>
            <a:ext cx="1714607" cy="1147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Browsers</a:t>
            </a:r>
          </a:p>
          <a:p>
            <a:pPr algn="ctr"/>
            <a:r>
              <a:rPr lang="en-US" smtClean="0"/>
              <a:t>IE | FF |Ch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24596" y="3258929"/>
            <a:ext cx="226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31222" y="2339572"/>
            <a:ext cx="143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abc.com/</a:t>
            </a:r>
          </a:p>
          <a:p>
            <a:r>
              <a:rPr lang="en-US" smtClean="0"/>
              <a:t>abc.com/slug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61" y="3182837"/>
            <a:ext cx="1859162" cy="63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pages</a:t>
            </a:r>
          </a:p>
          <a:p>
            <a:pPr algn="ctr"/>
            <a:r>
              <a:rPr lang="en-US" sz="1400" smtClean="0"/>
              <a:t>/build/*.html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72710" y="3598194"/>
            <a:ext cx="2299916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2701" y="2536506"/>
            <a:ext cx="230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/build/index.html</a:t>
            </a:r>
            <a:br>
              <a:rPr lang="en-US" smtClean="0"/>
            </a:br>
            <a:r>
              <a:rPr lang="en-US" smtClean="0"/>
              <a:t>/build/slug/index.html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72626" y="2126072"/>
            <a:ext cx="251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Static Web Services</a:t>
            </a:r>
            <a:br>
              <a:rPr lang="en-US" smtClean="0"/>
            </a:b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31222" y="3637915"/>
            <a:ext cx="16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slug/index.html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18477" y="789709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Static web pages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2306" y="1566597"/>
            <a:ext cx="1945178" cy="1434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96382" y="2028306"/>
            <a:ext cx="1714607" cy="1147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Browsers</a:t>
            </a:r>
          </a:p>
          <a:p>
            <a:pPr algn="ctr"/>
            <a:r>
              <a:rPr lang="en-US" smtClean="0"/>
              <a:t>IE | FF |Ch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24349" y="2294654"/>
            <a:ext cx="226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0975" y="1375297"/>
            <a:ext cx="215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abc.com/</a:t>
            </a:r>
          </a:p>
          <a:p>
            <a:r>
              <a:rPr lang="en-US" smtClean="0"/>
              <a:t>abc.com/:p1/:p2?id=</a:t>
            </a:r>
          </a:p>
          <a:p>
            <a:r>
              <a:rPr lang="en-US" smtClean="0"/>
              <a:t>abc.com/details?id=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05314" y="2218562"/>
            <a:ext cx="1859162" cy="63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pages</a:t>
            </a:r>
          </a:p>
          <a:p>
            <a:pPr algn="ctr"/>
            <a:r>
              <a:rPr lang="en-US" sz="1400" smtClean="0"/>
              <a:t>/build/*.html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72463" y="2633919"/>
            <a:ext cx="2299916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2454" y="1572231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/build/index.html</a:t>
            </a:r>
            <a:br>
              <a:rPr lang="en-US" smtClean="0"/>
            </a:br>
            <a:r>
              <a:rPr lang="en-US" smtClean="0"/>
              <a:t>/build/details/index.html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2379" y="1161797"/>
            <a:ext cx="251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Static Web Services</a:t>
            </a:r>
            <a:br>
              <a:rPr lang="en-US" smtClean="0"/>
            </a:b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30975" y="267364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 file details/index.html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63203" y="3436268"/>
            <a:ext cx="226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0922" y="3149513"/>
            <a:ext cx="18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call Ajax (call API)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0530" y="33079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details/index.html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45683" y="3175462"/>
            <a:ext cx="1961801" cy="9393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0507" y="3340395"/>
            <a:ext cx="1653926" cy="55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backend</a:t>
            </a:r>
            <a:br>
              <a:rPr lang="en-US" smtClean="0"/>
            </a:br>
            <a:r>
              <a:rPr lang="en-US" smtClean="0"/>
              <a:t>restful 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604922" y="3750277"/>
            <a:ext cx="2299916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2150" y="3702927"/>
            <a:ext cx="10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 data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09252" y="3990896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Binding data</a:t>
            </a:r>
          </a:p>
          <a:p>
            <a:r>
              <a:rPr lang="en-US"/>
              <a:t> </a:t>
            </a:r>
            <a:r>
              <a:rPr lang="en-US" smtClean="0"/>
              <a:t>- details/index.html</a:t>
            </a:r>
          </a:p>
          <a:p>
            <a:r>
              <a:rPr lang="en-US"/>
              <a:t> </a:t>
            </a:r>
            <a:r>
              <a:rPr lang="en-US" smtClean="0"/>
              <a:t>- json data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1132" y="384388"/>
            <a:ext cx="421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SPA: single page application</a:t>
            </a:r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4070922" y="4604551"/>
            <a:ext cx="7053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EasyBuilder + themes bất kì</a:t>
            </a:r>
          </a:p>
          <a:p>
            <a:r>
              <a:rPr lang="en-US"/>
              <a:t> </a:t>
            </a:r>
            <a:r>
              <a:rPr lang="en-US" smtClean="0"/>
              <a:t> - VanillaJS || Jquery(.js)</a:t>
            </a:r>
          </a:p>
          <a:p>
            <a:r>
              <a:rPr lang="en-US" smtClean="0"/>
              <a:t>  - bindingdata đơn giản (rivetjs , F7, metronic...)</a:t>
            </a:r>
          </a:p>
          <a:p>
            <a:r>
              <a:rPr lang="en-US" smtClean="0">
                <a:solidFill>
                  <a:srgbClr val="C00000"/>
                </a:solidFill>
              </a:rPr>
              <a:t>Build mới (OK)</a:t>
            </a:r>
          </a:p>
          <a:p>
            <a:r>
              <a:rPr lang="en-US"/>
              <a:t> </a:t>
            </a:r>
            <a:r>
              <a:rPr lang="en-US" smtClean="0"/>
              <a:t> - SPA fw  (vue | Aurelia | angular , </a:t>
            </a:r>
            <a:r>
              <a:rPr lang="en-US" strike="sngStrike" smtClean="0"/>
              <a:t>react</a:t>
            </a:r>
            <a:r>
              <a:rPr lang="en-US" smtClean="0"/>
              <a:t> ) sử dụng MVVM design pattern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09987" y="1300296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Tốn tài nguyên browsers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97710" y="522787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Authen &amp; Autho (F7)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7881" y="5428961"/>
            <a:ext cx="2894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bước 1</a:t>
            </a:r>
            <a:br>
              <a:rPr lang="en-US" smtClean="0"/>
            </a:br>
            <a:r>
              <a:rPr lang="en-US" smtClean="0"/>
              <a:t> - show Đăng Nhập </a:t>
            </a:r>
            <a:br>
              <a:rPr lang="en-US" smtClean="0"/>
            </a:br>
            <a:r>
              <a:rPr lang="en-US" smtClean="0"/>
              <a:t> - Show thông báo</a:t>
            </a:r>
          </a:p>
          <a:p>
            <a:r>
              <a:rPr lang="en-US" smtClean="0"/>
              <a:t>bước 2:  redirect to 404.html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52308" y="351826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Authen &amp; Autho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05" y="1750810"/>
            <a:ext cx="7717862" cy="4351338"/>
          </a:xfrm>
        </p:spPr>
      </p:pic>
    </p:spTree>
    <p:extLst>
      <p:ext uri="{BB962C8B-B14F-4D97-AF65-F5344CB8AC3E}">
        <p14:creationId xmlns:p14="http://schemas.microsoft.com/office/powerpoint/2010/main" val="355731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quocbao</dc:creator>
  <cp:lastModifiedBy>quocbao</cp:lastModifiedBy>
  <cp:revision>6</cp:revision>
  <dcterms:created xsi:type="dcterms:W3CDTF">2018-05-10T03:07:06Z</dcterms:created>
  <dcterms:modified xsi:type="dcterms:W3CDTF">2018-05-10T03:54:53Z</dcterms:modified>
</cp:coreProperties>
</file>