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4" r:id="rId9"/>
    <p:sldId id="263" r:id="rId10"/>
    <p:sldId id="266" r:id="rId11"/>
    <p:sldId id="26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F44E-82F4-4F80-A808-60299D5D6017}" type="datetimeFigureOut">
              <a:rPr lang="en-US" smtClean="0"/>
              <a:t>12/01/2018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EasyWeb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Trịnh Ngọc Quốc Bảo</a:t>
            </a:r>
          </a:p>
          <a:p>
            <a:r>
              <a:rPr lang="en-US" smtClean="0"/>
              <a:t>VinaAS CEO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EasyPrototype: </a:t>
            </a:r>
            <a:r>
              <a:rPr lang="en-US" sz="4000" smtClean="0"/>
              <a:t>Quy trình phát </a:t>
            </a:r>
            <a:r>
              <a:rPr lang="en-US" sz="4000" smtClean="0"/>
              <a:t>triển phần mềm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3" y="1499488"/>
            <a:ext cx="8001440" cy="4511220"/>
          </a:xfrm>
        </p:spPr>
      </p:pic>
    </p:spTree>
    <p:extLst>
      <p:ext uri="{BB962C8B-B14F-4D97-AF65-F5344CB8AC3E}">
        <p14:creationId xmlns:p14="http://schemas.microsoft.com/office/powerpoint/2010/main" val="297909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EasyPrototype: kết nối 3 nhóm đối tượng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Nhóm Yêu Cầu | Sử Dụng</a:t>
            </a:r>
          </a:p>
          <a:p>
            <a:pPr lvl="1"/>
            <a:r>
              <a:rPr lang="en-US"/>
              <a:t>Đ</a:t>
            </a:r>
            <a:r>
              <a:rPr lang="en-US" smtClean="0"/>
              <a:t>ưa </a:t>
            </a:r>
            <a:r>
              <a:rPr lang="en-US"/>
              <a:t>ra yêu cầu xây dựng </a:t>
            </a:r>
            <a:r>
              <a:rPr lang="en-US"/>
              <a:t>hệ </a:t>
            </a:r>
            <a:r>
              <a:rPr lang="en-US" smtClean="0"/>
              <a:t>thống hoặc trực tiếp sử dụng hệ thống</a:t>
            </a:r>
          </a:p>
          <a:p>
            <a:pPr lvl="1"/>
            <a:r>
              <a:rPr lang="en-US" smtClean="0"/>
              <a:t>Hiểu rõ Quy</a:t>
            </a:r>
          </a:p>
          <a:p>
            <a:r>
              <a:rPr lang="en-US" smtClean="0"/>
              <a:t>2. Nhóm Phân Tích Nghiệp Vụ | Thiết kế Giao Diện Hệ thống</a:t>
            </a:r>
          </a:p>
          <a:p>
            <a:pPr lvl="1"/>
            <a:r>
              <a:rPr lang="en-US" smtClean="0"/>
              <a:t>(BA | UI &amp; UX team)</a:t>
            </a:r>
          </a:p>
          <a:p>
            <a:r>
              <a:rPr lang="en-US" smtClean="0"/>
              <a:t>3. Nhóm Lập Trình: Frontend và Backend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en-US" smtClean="0">
                <a:solidFill>
                  <a:srgbClr val="0070C0"/>
                </a:solidFill>
              </a:rPr>
              <a:t>=&gt; Vai trò, thế mạnh trong việc phối hợp xây dựng phần mềm. 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/>
              <a:t>EasyPrototype</a:t>
            </a:r>
            <a:r>
              <a:rPr lang="en-US" sz="3600" smtClean="0"/>
              <a:t>: Phương pháp Thực Hiện Chuyển đổi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Prototype: nguyên mẫu giao diện hệ thống cho các yêu cầu nghiệp vụ</a:t>
            </a:r>
          </a:p>
          <a:p>
            <a:r>
              <a:rPr lang="en-US" smtClean="0"/>
              <a:t>EasyPrototype:</a:t>
            </a:r>
          </a:p>
          <a:p>
            <a:pPr lvl="1"/>
            <a:r>
              <a:rPr lang="en-US" smtClean="0"/>
              <a:t>Xây dựng nhanh chóng, cùng lúc với yêu cầu đưa ra</a:t>
            </a:r>
          </a:p>
          <a:p>
            <a:pPr lvl="1"/>
            <a:r>
              <a:rPr lang="en-US" smtClean="0"/>
              <a:t>Là giao diện gần hoàn thiện của hệ thống thực tế:</a:t>
            </a:r>
          </a:p>
          <a:p>
            <a:pPr lvl="1"/>
            <a:r>
              <a:rPr lang="en-US" smtClean="0"/>
              <a:t>Triển khai, chia sẻ dễ dàng, nhanh chóng</a:t>
            </a:r>
          </a:p>
          <a:p>
            <a:r>
              <a:rPr lang="en-US" smtClean="0"/>
              <a:t>EasyProtoype: </a:t>
            </a:r>
          </a:p>
          <a:p>
            <a:pPr lvl="1"/>
            <a:r>
              <a:rPr lang="en-US" smtClean="0"/>
              <a:t>Xây dựng, triển khai độc lập , không ảnh hưởng tới hệ thống hiện tại</a:t>
            </a:r>
          </a:p>
          <a:p>
            <a:pPr lvl="1"/>
            <a:r>
              <a:rPr lang="en-US" smtClean="0"/>
              <a:t>Kế thừa các thư viện miễn phí để tăng tốc độ thực hiện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lượt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EasyWeb: mô hình (1-1-n+)</a:t>
            </a:r>
          </a:p>
          <a:p>
            <a:r>
              <a:rPr lang="en-US" smtClean="0"/>
              <a:t>EasyWeb Ecosystem: nền tảng vận hành</a:t>
            </a:r>
          </a:p>
          <a:p>
            <a:pPr lvl="1"/>
            <a:r>
              <a:rPr lang="en-US" smtClean="0"/>
              <a:t>xây dựng cộng đồng mở, nơi từng cá nhân, từng nhóm phát huy, thể hiện năng lực, chuyên môn cho nhi</a:t>
            </a:r>
          </a:p>
          <a:p>
            <a:r>
              <a:rPr lang="en-US" smtClean="0"/>
              <a:t>Easy Prototype: phương pháp kết nối  khách hàng và cộng đồng EasyWeb</a:t>
            </a:r>
          </a:p>
          <a:p>
            <a:r>
              <a:rPr lang="en-US" smtClean="0"/>
              <a:t>Easy Collaboration: các cá nhân, nhóm kết nối, thực hiện công việc, hạn chế sự phụ thuộc vào địa điểm, làm việc trực tiếp.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Bối cảnh hiện tại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doanh nghiệp có nhiều hệ thống cho các nghiệp vụ đặc thù (Websites, CRM, ERP, Ecommerce,...) và hoạt động độc lập. </a:t>
            </a:r>
          </a:p>
          <a:p>
            <a:r>
              <a:rPr lang="en-US" smtClean="0"/>
              <a:t>Doanh nghiệp phát triển  =&gt; bổ sung thêm nhiều hệ thống mới</a:t>
            </a:r>
          </a:p>
          <a:p>
            <a:r>
              <a:rPr lang="en-US" smtClean="0"/>
              <a:t>Một hệ thống phục vụ 2 đối tượng:</a:t>
            </a:r>
          </a:p>
          <a:p>
            <a:pPr lvl="1"/>
            <a:r>
              <a:rPr lang="en-US" smtClean="0"/>
              <a:t>Khách hàng, người xem thông tin  =&gt; giao diện  </a:t>
            </a:r>
            <a:r>
              <a:rPr lang="en-US" b="1" smtClean="0">
                <a:solidFill>
                  <a:srgbClr val="00B050"/>
                </a:solidFill>
              </a:rPr>
              <a:t>UserFront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Nhân viên nội bộ, đối tác liên kết  =&gt; giao diện </a:t>
            </a:r>
            <a:r>
              <a:rPr lang="en-US" b="1" smtClean="0">
                <a:solidFill>
                  <a:srgbClr val="0070C0"/>
                </a:solidFill>
              </a:rPr>
              <a:t>StaffAdmin</a:t>
            </a:r>
            <a:endParaRPr lang="en-US" smtClean="0"/>
          </a:p>
          <a:p>
            <a:endParaRPr lang="en-US" b="1" smtClean="0">
              <a:solidFill>
                <a:srgbClr val="0070C0"/>
              </a:solidFill>
            </a:endParaRPr>
          </a:p>
          <a:p>
            <a:r>
              <a:rPr lang="en-US" b="1" smtClean="0"/>
              <a:t>Nhiều hệ thống =&gt; </a:t>
            </a:r>
            <a:r>
              <a:rPr lang="en-US" b="1" smtClean="0">
                <a:solidFill>
                  <a:srgbClr val="00B050"/>
                </a:solidFill>
              </a:rPr>
              <a:t>(n+) UserFront</a:t>
            </a:r>
            <a:r>
              <a:rPr lang="en-US" b="1" smtClean="0"/>
              <a:t> và </a:t>
            </a:r>
            <a:r>
              <a:rPr lang="en-US" b="1" smtClean="0">
                <a:solidFill>
                  <a:srgbClr val="00B0F0"/>
                </a:solidFill>
              </a:rPr>
              <a:t>(n+) StaffAdmin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hệ thống trong một doanh nghiệp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CRM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551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050868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377836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Ecommerce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8187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590504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917472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ERP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7823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7130140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3" name="Rounded Rectangle 12"/>
          <p:cNvSpPr/>
          <p:nvPr/>
        </p:nvSpPr>
        <p:spPr>
          <a:xfrm>
            <a:off x="8457108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HRM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47459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5" name="Rectangle 14"/>
          <p:cNvSpPr/>
          <p:nvPr/>
        </p:nvSpPr>
        <p:spPr>
          <a:xfrm>
            <a:off x="9669776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422082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br>
              <a:rPr lang="en-US" smtClean="0"/>
            </a:br>
            <a:r>
              <a:rPr lang="en-US" smtClean="0"/>
              <a:t>MySQL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00349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C#</a:t>
            </a:r>
            <a:br>
              <a:rPr lang="en-US" smtClean="0"/>
            </a:br>
            <a:r>
              <a:rPr lang="en-US" smtClean="0"/>
              <a:t>MSSQL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428011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979621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EasyWeb:  mô hình (1-1-n+)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giao diện UserFront:  </a:t>
            </a:r>
          </a:p>
          <a:p>
            <a:pPr lvl="1"/>
            <a:r>
              <a:rPr lang="en-US" smtClean="0"/>
              <a:t>đồng nhất cho khách hàng</a:t>
            </a:r>
          </a:p>
          <a:p>
            <a:pPr lvl="1"/>
            <a:r>
              <a:rPr lang="en-US" smtClean="0"/>
              <a:t>hoạt đồng trên nhiều thiết bị (multidevices) như Web, Mobile Web, Apps,..</a:t>
            </a:r>
          </a:p>
          <a:p>
            <a:r>
              <a:rPr lang="en-US" smtClean="0"/>
              <a:t>1 giao diện StaffAdmin:  </a:t>
            </a:r>
          </a:p>
          <a:p>
            <a:pPr lvl="1"/>
            <a:r>
              <a:rPr lang="en-US" smtClean="0"/>
              <a:t>thống nhất cho vận hành, quản lý</a:t>
            </a:r>
          </a:p>
          <a:p>
            <a:pPr lvl="1"/>
            <a:r>
              <a:rPr lang="en-US" smtClean="0"/>
              <a:t>Dùng chung phần đăng nhập, phân quyền truy cập</a:t>
            </a:r>
          </a:p>
          <a:p>
            <a:r>
              <a:rPr lang="en-US" smtClean="0"/>
              <a:t>n+  backend:</a:t>
            </a:r>
          </a:p>
          <a:p>
            <a:pPr lvl="1"/>
            <a:r>
              <a:rPr lang="en-US" smtClean="0"/>
              <a:t>Tính năng hoạt động của các hệ thống, tách biệt với phần giao diện</a:t>
            </a:r>
          </a:p>
          <a:p>
            <a:pPr lvl="1"/>
            <a:r>
              <a:rPr lang="en-US" smtClean="0"/>
              <a:t>Dễ dàng thay thế, bổ sung</a:t>
            </a:r>
          </a:p>
          <a:p>
            <a:pPr lvl="1"/>
            <a:r>
              <a:rPr lang="en-US" smtClean="0"/>
              <a:t>tích hợp, mở rộng với các hệ thống khác của đối tác</a:t>
            </a:r>
          </a:p>
        </p:txBody>
      </p:sp>
    </p:spTree>
    <p:extLst>
      <p:ext uri="{BB962C8B-B14F-4D97-AF65-F5344CB8AC3E}">
        <p14:creationId xmlns:p14="http://schemas.microsoft.com/office/powerpoint/2010/main" val="23601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EasyWeb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54314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CRM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665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166982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493950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Ecommerce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4301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706618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6033586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ERP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3937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7246254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3" name="Rounded Rectangle 12"/>
          <p:cNvSpPr/>
          <p:nvPr/>
        </p:nvSpPr>
        <p:spPr>
          <a:xfrm>
            <a:off x="8573222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HRM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63573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5" name="Rectangle 14"/>
          <p:cNvSpPr/>
          <p:nvPr/>
        </p:nvSpPr>
        <p:spPr>
          <a:xfrm>
            <a:off x="9785890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538196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br>
              <a:rPr lang="en-US" smtClean="0"/>
            </a:br>
            <a:r>
              <a:rPr lang="en-US" smtClean="0"/>
              <a:t>MySQL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16463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C#</a:t>
            </a:r>
            <a:br>
              <a:rPr lang="en-US" smtClean="0"/>
            </a:br>
            <a:r>
              <a:rPr lang="en-US" smtClean="0"/>
              <a:t>MSSQL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44125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095735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38195" y="3933915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9300" y="3933915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6099" y="3933914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00268" y="3933914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4314" y="1955668"/>
            <a:ext cx="4711700" cy="111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5849618" y="1955667"/>
            <a:ext cx="5094128" cy="1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01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đổi sang mô hình EasyWeb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 Tối ưu &amp; Làm Mới Giao Diện  </a:t>
            </a:r>
          </a:p>
          <a:p>
            <a:pPr lvl="1"/>
            <a:r>
              <a:rPr lang="en-US" smtClean="0"/>
              <a:t>Review lại các Giao Diện hiện có: Tối ưu hoặc loại bỏ, ...</a:t>
            </a:r>
          </a:p>
          <a:p>
            <a:pPr lvl="1"/>
            <a:r>
              <a:rPr lang="en-US" smtClean="0"/>
              <a:t>Xây mới giao diện trên nền tảng EasyWeb</a:t>
            </a:r>
          </a:p>
          <a:p>
            <a:r>
              <a:rPr lang="en-US" smtClean="0"/>
              <a:t>Step 2: Chuyển Đổi &amp; Tích hợp các hệ thống</a:t>
            </a:r>
          </a:p>
          <a:p>
            <a:pPr lvl="1"/>
            <a:r>
              <a:rPr lang="en-US" smtClean="0"/>
              <a:t>Chuyển đổi các hệ thống hiện có sang hỗ trợ API backend</a:t>
            </a:r>
          </a:p>
          <a:p>
            <a:pPr lvl="1"/>
            <a:r>
              <a:rPr lang="en-US" smtClean="0"/>
              <a:t>Tích hợp các hệ thống thông qua các API này</a:t>
            </a:r>
          </a:p>
          <a:p>
            <a:r>
              <a:rPr lang="en-US" smtClean="0"/>
              <a:t>Step 3: Triển khai và Chuyển Đổi</a:t>
            </a:r>
          </a:p>
          <a:p>
            <a:pPr lvl="1"/>
            <a:r>
              <a:rPr lang="en-US" smtClean="0"/>
              <a:t>Sử dụng Song Song Hai hệ thống =&gt; Chuyển Đổi dần dần</a:t>
            </a:r>
          </a:p>
          <a:p>
            <a:pPr lvl="1"/>
            <a:r>
              <a:rPr lang="en-US" smtClean="0"/>
              <a:t>Điều Chỉnh, Bổ Sung Giao Diện mới, Tạm ngưng giao diện cũ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UserFront &amp; StaffAdmin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 phép chuyển đổi </a:t>
            </a:r>
          </a:p>
          <a:p>
            <a:pPr lvl="1"/>
            <a:r>
              <a:rPr lang="en-US" smtClean="0"/>
              <a:t>Nếu giao diện là dạng Web,</a:t>
            </a:r>
          </a:p>
          <a:p>
            <a:pPr lvl="1"/>
            <a:r>
              <a:rPr lang="en-US" smtClean="0"/>
              <a:t>Kế thừa 1 phần hoặc có thể toàn bộ</a:t>
            </a:r>
          </a:p>
          <a:p>
            <a:r>
              <a:rPr lang="en-US" smtClean="0"/>
              <a:t>Làm mới hoàn toàn </a:t>
            </a:r>
          </a:p>
          <a:p>
            <a:pPr lvl="1"/>
            <a:r>
              <a:rPr lang="en-US" smtClean="0"/>
              <a:t>bám sát nghiệp vụ hiện tại hoặc bổ sung yêu cầu mới</a:t>
            </a:r>
          </a:p>
          <a:p>
            <a:pPr lvl="1"/>
            <a:r>
              <a:rPr lang="en-US" smtClean="0"/>
              <a:t>điều chỉnh để tối ưu vận hành</a:t>
            </a:r>
          </a:p>
          <a:p>
            <a:r>
              <a:rPr lang="en-US" smtClean="0"/>
              <a:t>Kết hợp với phương pháp Easy Prototype</a:t>
            </a:r>
          </a:p>
          <a:p>
            <a:pPr lvl="1"/>
            <a:r>
              <a:rPr lang="en-US" smtClean="0"/>
              <a:t>Bám sát yêu cầu đưa ra</a:t>
            </a:r>
          </a:p>
          <a:p>
            <a:pPr lvl="1"/>
            <a:r>
              <a:rPr lang="en-US" smtClean="0"/>
              <a:t>Thực hiện nhanh chóng </a:t>
            </a:r>
          </a:p>
          <a:p>
            <a:pPr lvl="1"/>
            <a:r>
              <a:rPr lang="en-US" smtClean="0"/>
              <a:t>Chi phí thấp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N+ backend: convert from existings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standard:</a:t>
            </a:r>
          </a:p>
          <a:p>
            <a:pPr lvl="1"/>
            <a:r>
              <a:rPr lang="en-US" smtClean="0"/>
              <a:t>Micro Services: Restful API, SOAP, ...</a:t>
            </a:r>
          </a:p>
          <a:p>
            <a:pPr lvl="1"/>
            <a:r>
              <a:rPr lang="en-US" smtClean="0"/>
              <a:t>Sharepoint, SaaS cloud Services, ...</a:t>
            </a:r>
          </a:p>
          <a:p>
            <a:r>
              <a:rPr lang="en-US" smtClean="0"/>
              <a:t>Independent from:</a:t>
            </a:r>
          </a:p>
          <a:p>
            <a:pPr lvl="1"/>
            <a:r>
              <a:rPr lang="en-US" smtClean="0"/>
              <a:t>programming languages: C#, PHP, Java,...</a:t>
            </a:r>
          </a:p>
          <a:p>
            <a:pPr lvl="1"/>
            <a:r>
              <a:rPr lang="en-US" smtClean="0"/>
              <a:t>backend frameworks: wordpress, magento, oddo, openCRM, ...</a:t>
            </a:r>
          </a:p>
          <a:p>
            <a:pPr lvl="1"/>
            <a:r>
              <a:rPr lang="en-US" smtClean="0"/>
              <a:t>database : mysql, mssqlserver, oracle, ...</a:t>
            </a:r>
          </a:p>
          <a:p>
            <a:r>
              <a:rPr lang="en-US" smtClean="0"/>
              <a:t>Security, performance.</a:t>
            </a:r>
          </a:p>
          <a:p>
            <a:r>
              <a:rPr lang="en-US" smtClean="0"/>
              <a:t>Easy to convert from existing systems.</a:t>
            </a:r>
          </a:p>
        </p:txBody>
      </p:sp>
    </p:spTree>
    <p:extLst>
      <p:ext uri="{BB962C8B-B14F-4D97-AF65-F5344CB8AC3E}">
        <p14:creationId xmlns:p14="http://schemas.microsoft.com/office/powerpoint/2010/main" val="13498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748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EasyWeb</vt:lpstr>
      <vt:lpstr>Tóm lượt</vt:lpstr>
      <vt:lpstr>Bối cảnh hiện tại</vt:lpstr>
      <vt:lpstr>Các hệ thống trong một doanh nghiệp</vt:lpstr>
      <vt:lpstr>EasyWeb:  mô hình (1-1-n+)</vt:lpstr>
      <vt:lpstr>Mô hình EasyWeb</vt:lpstr>
      <vt:lpstr>Chuyển đổi sang mô hình EasyWeb</vt:lpstr>
      <vt:lpstr>Rebuild UserFront &amp; StaffAdmin</vt:lpstr>
      <vt:lpstr>N+ backend: convert from existings</vt:lpstr>
      <vt:lpstr>EasyPrototype: Quy trình phát triển phần mềm</vt:lpstr>
      <vt:lpstr>EasyPrototype: kết nối 3 nhóm đối tượng</vt:lpstr>
      <vt:lpstr>EasyPrototype: Phương pháp Thực Hiện Chuyển đổi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EasyWeb</dc:title>
  <dc:creator>quocbao</dc:creator>
  <cp:lastModifiedBy>quocbao</cp:lastModifiedBy>
  <cp:revision>14</cp:revision>
  <dcterms:created xsi:type="dcterms:W3CDTF">2017-12-25T07:35:06Z</dcterms:created>
  <dcterms:modified xsi:type="dcterms:W3CDTF">2018-01-12T10:41:11Z</dcterms:modified>
</cp:coreProperties>
</file>