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4412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ic11.jpeg"/>
  <Relationship Id="rId3" Type="http://schemas.openxmlformats.org/officeDocument/2006/relationships/image" Target="../media/pic22.png"/>
  <Relationship Id="rId4" Type="http://schemas.openxmlformats.org/officeDocument/2006/relationships/image" Target="../media/pic3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381000"/>
          <a:ext cx="8524875" cy="4572000"/>
          <a:chOff x="381000" y="381000"/>
          <a:chExt cx="8524875" cy="457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3381375" cy="19050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2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3381375" cy="19050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3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667000"/>
            <a:ext cx="3381375" cy="19050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4" name=""/>
          <p:cNvSpPr txBox="1"/>
          <p:nvPr/>
        </p:nvSpPr>
        <p:spPr>
          <a:xfrm>
            <a:off x="2571750" y="762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阿道夫是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81000" y="3048000"/>
            <a:ext cx="2095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大师傅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571750" y="381000"/>
            <a:ext cx="5715000" cy="285750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阿斯蒂芬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81000" y="2667000"/>
            <a:ext cx="1905000" cy="285750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阿道夫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2022-05-13T06:56:56Z</dcterms:created>
  <dcterms:modified xsi:type="dcterms:W3CDTF">2022-05-13T06:56:56Z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