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3003213" cy="97567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1170180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49800" y="5045040"/>
            <a:ext cx="1170180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645960" y="219852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49800" y="504504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645960" y="504504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376776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06200" y="2198520"/>
            <a:ext cx="376776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562960" y="2198520"/>
            <a:ext cx="376776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49800" y="5045040"/>
            <a:ext cx="376776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606200" y="5045040"/>
            <a:ext cx="376776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562960" y="5045040"/>
            <a:ext cx="376776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49800" y="2198520"/>
            <a:ext cx="11701800" cy="54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11701800" cy="54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5710320" cy="54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645960" y="2198520"/>
            <a:ext cx="5710320" cy="54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49800" y="374760"/>
            <a:ext cx="11701800" cy="72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5960" y="2198520"/>
            <a:ext cx="5710320" cy="54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49800" y="504504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5710320" cy="54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645960" y="219852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645960" y="504504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9800" y="219852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645960" y="2198520"/>
            <a:ext cx="571032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49800" y="5045040"/>
            <a:ext cx="11701800" cy="259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9800" y="374760"/>
            <a:ext cx="117018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49800" y="2198520"/>
            <a:ext cx="11701800" cy="54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3005000" cy="9766440"/>
          </a:xfrm>
          <a:custGeom>
            <a:avLst/>
            <a:gdLst/>
            <a:ahLst/>
            <a:rect l="0" t="0" r="r" b="b"/>
            <a:pathLst>
              <a:path w="36125" h="27129">
                <a:moveTo>
                  <a:pt x="0" y="0"/>
                </a:moveTo>
                <a:lnTo>
                  <a:pt x="36125" y="0"/>
                </a:lnTo>
                <a:lnTo>
                  <a:pt x="36125" y="27129"/>
                </a:lnTo>
                <a:lnTo>
                  <a:pt x="0" y="271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"/>
          <p:cNvSpPr txBox="1"/>
          <p:nvPr/>
        </p:nvSpPr>
        <p:spPr>
          <a:xfrm>
            <a:off x="687600" y="558360"/>
            <a:ext cx="304560" cy="41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400" spc="-1" strike="noStrike">
                <a:solidFill>
                  <a:srgbClr val="232323"/>
                </a:solidFill>
                <a:latin typeface="AvenirNext"/>
              </a:rPr>
              <a:t>1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687240" y="1018800"/>
            <a:ext cx="1163124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 txBox="1"/>
          <p:nvPr/>
        </p:nvSpPr>
        <p:spPr>
          <a:xfrm>
            <a:off x="881280" y="537120"/>
            <a:ext cx="9151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zh-CN" sz="2400" spc="-1" strike="noStrike">
                <a:solidFill>
                  <a:srgbClr val="232323"/>
                </a:solidFill>
                <a:latin typeface="PingFangSC"/>
              </a:rPr>
              <a:t>王⼩明</a:t>
            </a:r>
            <a:endParaRPr b="0" lang="en-US" sz="2400" spc="-1" strike="noStrike">
              <a:latin typeface="Times New Roman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263760" y="406440"/>
            <a:ext cx="14668200" cy="1099476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687600" y="4292280"/>
            <a:ext cx="2442240" cy="5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200" spc="-1" strike="noStrike">
                <a:solidFill>
                  <a:srgbClr val="232323"/>
                </a:solidFill>
                <a:latin typeface="STKaiti"/>
              </a:rPr>
              <a:t>旅⾏中的亮点</a:t>
            </a:r>
            <a:endParaRPr b="0" lang="en-US" sz="3200" spc="-1" strike="noStrike"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687600" y="1615680"/>
            <a:ext cx="1729080" cy="12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6800" spc="-1" strike="noStrike">
                <a:solidFill>
                  <a:srgbClr val="232323"/>
                </a:solidFill>
                <a:latin typeface="STKaiti"/>
              </a:rPr>
              <a:t>海景</a:t>
            </a:r>
            <a:endParaRPr b="0" lang="en-US" sz="6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-3240"/>
            <a:ext cx="13005000" cy="9766800"/>
          </a:xfrm>
          <a:custGeom>
            <a:avLst/>
            <a:gdLst/>
            <a:ahLst/>
            <a:rect l="0" t="0" r="r" b="b"/>
            <a:pathLst>
              <a:path w="36125" h="27130">
                <a:moveTo>
                  <a:pt x="0" y="0"/>
                </a:moveTo>
                <a:lnTo>
                  <a:pt x="36125" y="0"/>
                </a:lnTo>
                <a:lnTo>
                  <a:pt x="36125" y="27130"/>
                </a:lnTo>
                <a:lnTo>
                  <a:pt x="0" y="271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6" name=""/>
          <p:cNvSpPr txBox="1"/>
          <p:nvPr/>
        </p:nvSpPr>
        <p:spPr>
          <a:xfrm>
            <a:off x="690120" y="602856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此为示例⽂本。选择以替换为您自⼰的⽂本。您可以自定字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690120" y="63180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体、⼤小、颜⾊和样式。此为示例⽂本。选择以替换为您自⼰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90120" y="660780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的⽂本。您可以自定字体、⼤小、颜⾊和样式。此为示例⽂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690120" y="689724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本。选择以替换为您自⼰的⽂本。您可以自定字体、⼤小、颜</a:t>
            </a:r>
            <a:endParaRPr b="0" lang="en-US" sz="1600" spc="-1" strike="noStrike"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155600" y="368280"/>
            <a:ext cx="17208000" cy="898488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690120" y="7186680"/>
            <a:ext cx="101412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⾊和样式。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685800" y="556920"/>
            <a:ext cx="304560" cy="41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400" spc="-1" strike="noStrike">
                <a:solidFill>
                  <a:srgbClr val="232323"/>
                </a:solidFill>
                <a:latin typeface="AvenirNext"/>
              </a:rPr>
              <a:t>2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85800" y="1017360"/>
            <a:ext cx="56131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 txBox="1"/>
          <p:nvPr/>
        </p:nvSpPr>
        <p:spPr>
          <a:xfrm>
            <a:off x="879480" y="535680"/>
            <a:ext cx="61020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zh-CN" sz="2400" spc="-1" strike="noStrike">
                <a:solidFill>
                  <a:srgbClr val="232323"/>
                </a:solidFill>
                <a:latin typeface="PingFangSC"/>
              </a:rPr>
              <a:t>标题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90120" y="1364400"/>
            <a:ext cx="1729080" cy="12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6800" spc="-1" strike="noStrike">
                <a:solidFill>
                  <a:srgbClr val="232323"/>
                </a:solidFill>
                <a:latin typeface="STKaiti"/>
              </a:rPr>
              <a:t>标题</a:t>
            </a:r>
            <a:endParaRPr b="0" lang="en-US" sz="6800" spc="-1" strike="noStrike"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90120" y="4032720"/>
            <a:ext cx="1221480" cy="5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200" spc="-1" strike="noStrike">
                <a:solidFill>
                  <a:srgbClr val="232323"/>
                </a:solidFill>
                <a:latin typeface="STKaiti"/>
              </a:rPr>
              <a:t>小标题</a:t>
            </a:r>
            <a:endParaRPr b="0" lang="en-US" sz="3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-6120"/>
            <a:ext cx="13005000" cy="9766440"/>
          </a:xfrm>
          <a:custGeom>
            <a:avLst/>
            <a:gdLst/>
            <a:ahLst/>
            <a:rect l="0" t="0" r="r" b="b"/>
            <a:pathLst>
              <a:path w="36125" h="27129">
                <a:moveTo>
                  <a:pt x="0" y="0"/>
                </a:moveTo>
                <a:lnTo>
                  <a:pt x="36125" y="0"/>
                </a:lnTo>
                <a:lnTo>
                  <a:pt x="36125" y="27129"/>
                </a:lnTo>
                <a:lnTo>
                  <a:pt x="0" y="271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736560" y="1197000"/>
            <a:ext cx="1152936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23920" y="-768960"/>
            <a:ext cx="10935000" cy="729000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736560" y="736200"/>
            <a:ext cx="304560" cy="41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400" spc="-1" strike="noStrike">
                <a:solidFill>
                  <a:srgbClr val="232323"/>
                </a:solidFill>
                <a:latin typeface="AvenirNext"/>
              </a:rPr>
              <a:t>3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685800" y="714852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此为示例⽂本。选择以替换为您自⼰的⽂本。您可以自定字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85800" y="743796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体、⼤小、颜⾊和样式。此为示例⽂本。选择以替换为您自⼰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85800" y="772776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的⽂本。您可以自定字体、⼤小、颜⾊和样式。此为示例⽂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85800" y="80172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本。选择以替换为您自⼰的⽂本。您可以自定字体、⼤小、颜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685800" y="830664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⾊和样式。此为示例⽂本。选择以替换为您自⼰的⽂本。您可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85800" y="859644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以自定字体、⼤小、颜⾊和样式。此为示例⽂本。选择以替换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685800" y="888588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为您自⼰的⽂本。您可以自定字体、⼤小、颜⾊和样式。此为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6792120" y="714852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示例⽂本。选择以替换为您自⼰的⽂本。您可以自定字体、⼤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6792120" y="743796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小、颜⾊和样式。此为示例⽂本。选择以替换为您自⼰的⽂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6792120" y="772776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本。您可以自定字体、⼤小、颜⾊和样式。此为示例⽂本。选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792120" y="80172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择以替换为您自⼰的⽂本。您可以自定字体、⼤小、颜⾊和样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792120" y="8306640"/>
            <a:ext cx="40608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式。</a:t>
            </a:r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-9360"/>
            <a:ext cx="13005000" cy="9766800"/>
          </a:xfrm>
          <a:custGeom>
            <a:avLst/>
            <a:gdLst/>
            <a:ahLst/>
            <a:rect l="0" t="0" r="r" b="b"/>
            <a:pathLst>
              <a:path w="36125" h="27130">
                <a:moveTo>
                  <a:pt x="0" y="0"/>
                </a:moveTo>
                <a:lnTo>
                  <a:pt x="36125" y="0"/>
                </a:lnTo>
                <a:lnTo>
                  <a:pt x="36125" y="27130"/>
                </a:lnTo>
                <a:lnTo>
                  <a:pt x="0" y="271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4" name=""/>
          <p:cNvSpPr txBox="1"/>
          <p:nvPr/>
        </p:nvSpPr>
        <p:spPr>
          <a:xfrm>
            <a:off x="685800" y="693000"/>
            <a:ext cx="304560" cy="41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400" spc="-1" strike="noStrike">
                <a:solidFill>
                  <a:srgbClr val="232323"/>
                </a:solidFill>
                <a:latin typeface="AvenirNext"/>
              </a:rPr>
              <a:t>4 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685800" y="1155960"/>
            <a:ext cx="550620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STKaiti"/>
              </a:rPr>
              <a:t>4444444</a:t>
            </a:r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此为示例⽂本。选择以替换为您自⼰的⽂本。您可以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85800" y="14454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自定字体、⼤小、颜⾊和样式。此为示例⽂本。选择以替换为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85800" y="17352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您自⼰的⽂本。您可以自定字体、⼤小、颜⾊和样式。此为示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85800" y="202464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例⽂本。选择以替换为您自⼰的⽂本。您可以自定字体、⼤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85800" y="2314080"/>
            <a:ext cx="167400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小、颜⾊和样式。 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85800" y="292104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选择以替换为您自⼰的⽂本。您可以自定字体、⼤小、颜⾊和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85800" y="321084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样式。此为示例⽂本。选择以替换为您自⼰的⽂本。您可以自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85800" y="350028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定字体、⼤小、颜⾊和样式。此为示例⽂本。选择以替换为您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85800" y="378972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自⼰的⽂本。您可以自定字体、⼤小、颜⾊和样式。此为示例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85800" y="407952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⽂本。选择以替换为您自⼰的⽂本。您可以自定字体、⼤小、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85800" y="436896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颜⾊和样式。此为示例⽂本。选择以替换为您自⼰的⽂本。您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85800" y="46584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可以自定字体、⼤小、颜⾊和样式。此为示例⽂本。选择以替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85800" y="4948200"/>
            <a:ext cx="532260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换为您自⼰的⽂本。您可以自定字体、⼤小、颜⾊和样式。 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85800" y="555516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您可以自定字体、⼤小、颜⾊和样式。此为示例⽂本。选择以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85800" y="58446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替换为您自⼰的⽂本。您可以自定字体、⼤小、颜⾊和样式。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85800" y="613440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此为示例⽂本。选择以替换为您自⼰的⽂本。您可以自定字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85800" y="6423840"/>
            <a:ext cx="22820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体、⼤小、颜⾊和样式。 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85800" y="70308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选择以替换为您自⼰的⽂本。您可以自定字体、⼤小、颜⾊和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85800" y="732060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样式。此为示例⽂本。选择以替换为您自⼰的⽂本。您可以自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685800" y="761004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定字体、⼤小、颜⾊和样式。此为示例⽂本。选择以替换为您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85800" y="789948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自⼰的⽂本。您可以自定字体、⼤小、颜⾊和样式。此为示例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85800" y="818928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⽂本。选择以替换为您自⼰的⽂本。您可以自定字体、⼤小、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685800" y="1153800"/>
            <a:ext cx="552456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 txBox="1"/>
          <p:nvPr/>
        </p:nvSpPr>
        <p:spPr>
          <a:xfrm>
            <a:off x="685800" y="847872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颜⾊和样式。此为示例⽂本。选择以替换为您自⼰的⽂本。您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6792120" y="68616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可以自定字体、⼤小、颜⾊和样式。此为示例⽂本。选择以替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792120" y="975600"/>
            <a:ext cx="532260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换为您自⼰的⽂本。您可以自定字体、⼤小、颜⾊和样式。 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792120" y="158256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您可以自定字体、⼤小、颜⾊和样式。此为示例⽂本。选择以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792120" y="1872360"/>
            <a:ext cx="54734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替换为您自⼰的⽂本。您可以自定字体、⼤小、颜⾊和样式。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6792120" y="2161800"/>
            <a:ext cx="527076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此为示例⽂本。选择以替换为您自⼰的⽂本。您可以自定字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6792120" y="2451240"/>
            <a:ext cx="223020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600" spc="-1" strike="noStrike">
                <a:solidFill>
                  <a:srgbClr val="000000"/>
                </a:solidFill>
                <a:latin typeface="STKaiti"/>
              </a:rPr>
              <a:t>体、⼤小、颜⾊和样式。</a:t>
            </a:r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LibreOffice/7.3.3.2$MacOSX_X86_64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cp:revision>0</cp:revision>
  <dc:subject/>
  <dc:title/>
</cp:coreProperties>
</file>