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32.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33.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26.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slideLayouts/slideLayout22.xml" ContentType="application/vnd.openxmlformats-officedocument.presentationml.slideLayout+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33.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Lst>
  <p:sldIdLst>
    <p:sldId id="256" r:id="rId35"/>
    <p:sldId id="257" r:id="rId36"/>
    <p:sldId id="258" r:id="rId37"/>
    <p:sldId id="259" r:id="rId38"/>
    <p:sldId id="260" r:id="rId39"/>
    <p:sldId id="261" r:id="rId40"/>
    <p:sldId id="262" r:id="rId41"/>
    <p:sldId id="263" r:id="rId42"/>
    <p:sldId id="264" r:id="rId43"/>
    <p:sldId id="265" r:id="rId44"/>
    <p:sldId id="266" r:id="rId45"/>
    <p:sldId id="267" r:id="rId46"/>
    <p:sldId id="268" r:id="rId47"/>
    <p:sldId id="269" r:id="rId48"/>
    <p:sldId id="270" r:id="rId49"/>
    <p:sldId id="271" r:id="rId50"/>
    <p:sldId id="272" r:id="rId51"/>
    <p:sldId id="273" r:id="rId52"/>
    <p:sldId id="274" r:id="rId53"/>
    <p:sldId id="275" r:id="rId54"/>
    <p:sldId id="276" r:id="rId55"/>
    <p:sldId id="277" r:id="rId56"/>
    <p:sldId id="278" r:id="rId57"/>
    <p:sldId id="279" r:id="rId5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slide" Target="slides/slide12.xml"/><Relationship Id="rId47" Type="http://schemas.openxmlformats.org/officeDocument/2006/relationships/slide" Target="slides/slide13.xml"/><Relationship Id="rId48" Type="http://schemas.openxmlformats.org/officeDocument/2006/relationships/slide" Target="slides/slide14.xml"/><Relationship Id="rId49" Type="http://schemas.openxmlformats.org/officeDocument/2006/relationships/slide" Target="slides/slide15.xml"/><Relationship Id="rId50" Type="http://schemas.openxmlformats.org/officeDocument/2006/relationships/slide" Target="slides/slide16.xml"/><Relationship Id="rId51" Type="http://schemas.openxmlformats.org/officeDocument/2006/relationships/slide" Target="slides/slide17.xml"/><Relationship Id="rId52" Type="http://schemas.openxmlformats.org/officeDocument/2006/relationships/slide" Target="slides/slide18.xml"/><Relationship Id="rId53" Type="http://schemas.openxmlformats.org/officeDocument/2006/relationships/slide" Target="slides/slide19.xml"/><Relationship Id="rId54" Type="http://schemas.openxmlformats.org/officeDocument/2006/relationships/slide" Target="slides/slide20.xml"/><Relationship Id="rId55" Type="http://schemas.openxmlformats.org/officeDocument/2006/relationships/slide" Target="slides/slide21.xml"/><Relationship Id="rId56" Type="http://schemas.openxmlformats.org/officeDocument/2006/relationships/slide" Target="slides/slide22.xml"/><Relationship Id="rId57" Type="http://schemas.openxmlformats.org/officeDocument/2006/relationships/slide" Target="slides/slide23.xml"/><Relationship Id="rId58" Type="http://schemas.openxmlformats.org/officeDocument/2006/relationships/slide" Target="slides/slide24.xml"/><Relationship Id="rId5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0" y="384120"/>
            <a:ext cx="4937400" cy="10789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3">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4">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4">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5">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6">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7">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8">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9">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0">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079" name="PlaceHolder 1"/>
          <p:cNvSpPr>
            <a:spLocks noGrp="1"/>
          </p:cNvSpPr>
          <p:nvPr>
            <p:ph type="title"/>
          </p:nvPr>
        </p:nvSpPr>
        <p:spPr>
          <a:xfrm>
            <a:off x="2105280" y="384120"/>
            <a:ext cx="4937400" cy="10789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08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1">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2">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3">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343" name="PlaceHolder 1"/>
          <p:cNvSpPr>
            <a:spLocks noGrp="1"/>
          </p:cNvSpPr>
          <p:nvPr>
            <p:ph type="title"/>
          </p:nvPr>
        </p:nvSpPr>
        <p:spPr>
          <a:xfrm>
            <a:off x="2105280" y="384120"/>
            <a:ext cx="4937400" cy="10789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34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34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406" name="PlaceHolder 1"/>
          <p:cNvSpPr>
            <a:spLocks noGrp="1"/>
          </p:cNvSpPr>
          <p:nvPr>
            <p:ph type="title"/>
          </p:nvPr>
        </p:nvSpPr>
        <p:spPr>
          <a:xfrm>
            <a:off x="2105280" y="384120"/>
            <a:ext cx="4937400" cy="10789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hyperlink" Target="https://slidesgo.com/" TargetMode="External"/><Relationship Id="rId3" Type="http://schemas.openxmlformats.org/officeDocument/2006/relationships/hyperlink" Target="https://www.freepik.com/" TargetMode="External"/><Relationship Id="rId4" Type="http://schemas.openxmlformats.org/officeDocument/2006/relationships/hyperlink" Target="https://stories.freepik.com/" TargetMode="External"/><Relationship Id="rId5"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0" y="1850040"/>
            <a:ext cx="4088520" cy="1791720"/>
          </a:xfrm>
          <a:prstGeom prst="rect">
            <a:avLst/>
          </a:prstGeom>
          <a:noFill/>
          <a:ln w="0">
            <a:noFill/>
          </a:ln>
        </p:spPr>
        <p:txBody>
          <a:bodyPr lIns="91440" rIns="91440" tIns="91440" bIns="91440" anchor="b">
            <a:noAutofit/>
          </a:bodyPr>
          <a:p>
            <a:pPr indent="0">
              <a:buNone/>
            </a:pPr>
            <a:r>
              <a:rPr b="0" lang="fr-FR" sz="4400" spc="-1" strike="noStrike">
                <a:solidFill>
                  <a:schemeClr val="dk1"/>
                </a:solidFill>
                <a:latin typeface="Arial"/>
              </a:rPr>
              <a:t>Click to edit the title text format</a:t>
            </a:r>
            <a:endParaRPr b="0" lang="fr-FR" sz="4400" spc="-1" strike="noStrike">
              <a:solidFill>
                <a:schemeClr val="dk1"/>
              </a:solidFill>
              <a:latin typeface="Arial"/>
            </a:endParaRPr>
          </a:p>
        </p:txBody>
      </p:sp>
      <p:cxnSp>
        <p:nvCxnSpPr>
          <p:cNvPr id="1" name="Google Shape;10;p2"/>
          <p:cNvCxnSpPr/>
          <p:nvPr/>
        </p:nvCxnSpPr>
        <p:spPr>
          <a:xfrm flipH="1">
            <a:off x="5826960" y="451080"/>
            <a:ext cx="1672920" cy="126360"/>
          </a:xfrm>
          <a:prstGeom prst="straightConnector1">
            <a:avLst/>
          </a:prstGeom>
          <a:ln w="9525">
            <a:solidFill>
              <a:srgbClr val="3d3d3d"/>
            </a:solidFill>
            <a:round/>
          </a:ln>
        </p:spPr>
      </p:cxnSp>
      <p:cxnSp>
        <p:nvCxnSpPr>
          <p:cNvPr id="2" name="Google Shape;11;p2"/>
          <p:cNvCxnSpPr/>
          <p:nvPr/>
        </p:nvCxnSpPr>
        <p:spPr>
          <a:xfrm flipH="1" flipV="1">
            <a:off x="7512840" y="457560"/>
            <a:ext cx="829800" cy="743760"/>
          </a:xfrm>
          <a:prstGeom prst="straightConnector1">
            <a:avLst/>
          </a:prstGeom>
          <a:ln w="9525">
            <a:solidFill>
              <a:srgbClr val="3d3d3d"/>
            </a:solidFill>
            <a:round/>
          </a:ln>
        </p:spPr>
      </p:cxnSp>
      <p:cxnSp>
        <p:nvCxnSpPr>
          <p:cNvPr id="3" name="Google Shape;12;p2"/>
          <p:cNvCxnSpPr/>
          <p:nvPr/>
        </p:nvCxnSpPr>
        <p:spPr>
          <a:xfrm flipH="1">
            <a:off x="8348760" y="-6480"/>
            <a:ext cx="797040" cy="1188000"/>
          </a:xfrm>
          <a:prstGeom prst="straightConnector1">
            <a:avLst/>
          </a:prstGeom>
          <a:ln w="9525">
            <a:solidFill>
              <a:srgbClr val="3d3d3d"/>
            </a:solidFill>
            <a:round/>
          </a:ln>
        </p:spPr>
      </p:cxnSp>
      <p:grpSp>
        <p:nvGrpSpPr>
          <p:cNvPr id="4" name="Google Shape;13;p2"/>
          <p:cNvGrpSpPr/>
          <p:nvPr/>
        </p:nvGrpSpPr>
        <p:grpSpPr>
          <a:xfrm>
            <a:off x="8064360" y="887760"/>
            <a:ext cx="581400"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1" name="Google Shape;20;p2"/>
          <p:cNvGrpSpPr/>
          <p:nvPr/>
        </p:nvGrpSpPr>
        <p:grpSpPr>
          <a:xfrm>
            <a:off x="7353000" y="316440"/>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16" name="Google Shape;25;p2"/>
          <p:cNvSpPr/>
          <p:nvPr/>
        </p:nvSpPr>
        <p:spPr>
          <a:xfrm>
            <a:off x="5690520" y="42588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 name="Google Shape;26;p2"/>
          <p:cNvSpPr/>
          <p:nvPr/>
        </p:nvSpPr>
        <p:spPr>
          <a:xfrm>
            <a:off x="5688360" y="42336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 name="Google Shape;27;p2"/>
          <p:cNvSpPr/>
          <p:nvPr/>
        </p:nvSpPr>
        <p:spPr>
          <a:xfrm>
            <a:off x="5727240" y="46224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 name="Google Shape;28;p2"/>
          <p:cNvSpPr/>
          <p:nvPr/>
        </p:nvSpPr>
        <p:spPr>
          <a:xfrm>
            <a:off x="5724720" y="45972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 name="Google Shape;29;p2"/>
          <p:cNvSpPr/>
          <p:nvPr/>
        </p:nvSpPr>
        <p:spPr>
          <a:xfrm>
            <a:off x="5766480" y="50184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 name="Google Shape;30;p2"/>
          <p:cNvSpPr/>
          <p:nvPr/>
        </p:nvSpPr>
        <p:spPr>
          <a:xfrm>
            <a:off x="5764320" y="49968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22" name="Google Shape;31;p2"/>
          <p:cNvGrpSpPr/>
          <p:nvPr/>
        </p:nvGrpSpPr>
        <p:grpSpPr>
          <a:xfrm>
            <a:off x="5443200" y="289440"/>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6" name="Google Shape;35;p2"/>
          <p:cNvGrpSpPr/>
          <p:nvPr/>
        </p:nvGrpSpPr>
        <p:grpSpPr>
          <a:xfrm>
            <a:off x="8489880"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0" name="Google Shape;39;p2"/>
          <p:cNvGrpSpPr/>
          <p:nvPr/>
        </p:nvGrpSpPr>
        <p:grpSpPr>
          <a:xfrm>
            <a:off x="8068680" y="1581840"/>
            <a:ext cx="174600"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105280" y="384120"/>
            <a:ext cx="4937400" cy="1078920"/>
          </a:xfrm>
          <a:prstGeom prst="rect">
            <a:avLst/>
          </a:prstGeom>
          <a:noFill/>
          <a:ln w="0">
            <a:noFill/>
          </a:ln>
        </p:spPr>
        <p:txBody>
          <a:bodyPr lIns="91440" rIns="91440" tIns="91440" bIns="91440" anchor="t">
            <a:noAutofit/>
          </a:bodyPr>
          <a:p>
            <a:pPr indent="0">
              <a:buNone/>
            </a:pPr>
            <a:r>
              <a:rPr b="0" lang="fr-FR" sz="4800" spc="-1" strike="noStrike">
                <a:solidFill>
                  <a:schemeClr val="dk1"/>
                </a:solidFill>
                <a:latin typeface="Arial"/>
              </a:rPr>
              <a:t>Click to edit the title text format</a:t>
            </a:r>
            <a:endParaRPr b="0" lang="fr-FR" sz="4800" spc="-1" strike="noStrike">
              <a:solidFill>
                <a:schemeClr val="dk1"/>
              </a:solidFill>
              <a:latin typeface="Arial"/>
            </a:endParaRPr>
          </a:p>
        </p:txBody>
      </p:sp>
      <p:sp>
        <p:nvSpPr>
          <p:cNvPr id="354" name="Google Shape;914;p19"/>
          <p:cNvSpPr/>
          <p:nvPr/>
        </p:nvSpPr>
        <p:spPr>
          <a:xfrm>
            <a:off x="2097360" y="3664080"/>
            <a:ext cx="4945320" cy="762120"/>
          </a:xfrm>
          <a:prstGeom prst="rect">
            <a:avLst/>
          </a:prstGeom>
          <a:noFill/>
          <a:ln w="0">
            <a:noFill/>
          </a:ln>
        </p:spPr>
        <p:style>
          <a:lnRef idx="0"/>
          <a:fillRef idx="0"/>
          <a:effectRef idx="0"/>
          <a:fontRef idx="minor"/>
        </p:style>
        <p:txBody>
          <a:bodyPr tIns="91440" bIns="91440" anchor="t">
            <a:noAutofit/>
          </a:bodyPr>
          <a:p>
            <a:pPr algn="ctr" defTabSz="914400">
              <a:lnSpc>
                <a:spcPct val="115000"/>
              </a:lnSpc>
              <a:tabLst>
                <a:tab algn="l" pos="0"/>
              </a:tabLst>
            </a:pPr>
            <a:r>
              <a:rPr b="0" lang="en" sz="1100" spc="-1" strike="noStrike">
                <a:solidFill>
                  <a:schemeClr val="accent1"/>
                </a:solidFill>
                <a:latin typeface="Barlow Semi Condensed Medium"/>
                <a:ea typeface="Barlow Semi Condensed Medium"/>
              </a:rPr>
              <a:t>CREDITS:</a:t>
            </a:r>
            <a:r>
              <a:rPr b="0" lang="en" sz="1100" spc="-1" strike="noStrike">
                <a:solidFill>
                  <a:schemeClr val="dk2"/>
                </a:solidFill>
                <a:latin typeface="Barlow Semi Condensed"/>
                <a:ea typeface="Barlow Semi Condensed"/>
              </a:rPr>
              <a:t> This presentation template was created by </a:t>
            </a:r>
            <a:r>
              <a:rPr b="0" lang="en" sz="1100" spc="-1" strike="noStrike" u="sng">
                <a:solidFill>
                  <a:schemeClr val="accent1"/>
                </a:solidFill>
                <a:uFillTx/>
                <a:latin typeface="Barlow Semi Condensed Medium"/>
                <a:ea typeface="Barlow Semi Condensed Medium"/>
                <a:hlinkClick r:id="rId2"/>
              </a:rPr>
              <a:t>Slidesgo</a:t>
            </a:r>
            <a:r>
              <a:rPr b="0" lang="en" sz="1100" spc="-1" strike="noStrike">
                <a:solidFill>
                  <a:schemeClr val="dk2"/>
                </a:solidFill>
                <a:latin typeface="Barlow Semi Condensed"/>
                <a:ea typeface="Barlow Semi Condensed"/>
              </a:rPr>
              <a:t>, including icons, infographics &amp; images by </a:t>
            </a:r>
            <a:r>
              <a:rPr b="0" lang="en" sz="1100" spc="-1" strike="noStrike" u="sng">
                <a:solidFill>
                  <a:schemeClr val="accent1"/>
                </a:solidFill>
                <a:uFillTx/>
                <a:latin typeface="Barlow Semi Condensed Medium"/>
                <a:ea typeface="Barlow Semi Condensed Medium"/>
                <a:hlinkClick r:id="rId3"/>
              </a:rPr>
              <a:t>Freepik</a:t>
            </a:r>
            <a:r>
              <a:rPr b="0" lang="en" sz="1100" spc="-1" strike="noStrike">
                <a:solidFill>
                  <a:schemeClr val="dk2"/>
                </a:solidFill>
                <a:latin typeface="Barlow Semi Condensed"/>
                <a:ea typeface="Barlow Semi Condensed"/>
              </a:rPr>
              <a:t> and illustrations by </a:t>
            </a:r>
            <a:r>
              <a:rPr b="0" lang="en" sz="1100" spc="-1" strike="noStrike" u="sng">
                <a:solidFill>
                  <a:schemeClr val="accent1"/>
                </a:solidFill>
                <a:uFillTx/>
                <a:latin typeface="Barlow Semi Condensed Medium"/>
                <a:ea typeface="Barlow Semi Condensed Medium"/>
                <a:hlinkClick r:id="rId4"/>
              </a:rPr>
              <a:t>Stories</a:t>
            </a:r>
            <a:endParaRPr b="0" lang="en-US" sz="1100" spc="-1" strike="noStrike">
              <a:solidFill>
                <a:srgbClr val="000000"/>
              </a:solidFill>
              <a:latin typeface="OpenSymbol"/>
            </a:endParaRPr>
          </a:p>
          <a:p>
            <a:pPr algn="ctr" defTabSz="914400">
              <a:lnSpc>
                <a:spcPct val="100000"/>
              </a:lnSpc>
              <a:tabLst>
                <a:tab algn="l" pos="0"/>
              </a:tabLst>
            </a:pPr>
            <a:endParaRPr b="0" lang="en-US" sz="1800" spc="-1" strike="noStrike">
              <a:solidFill>
                <a:srgbClr val="000000"/>
              </a:solidFill>
              <a:latin typeface="OpenSymbol"/>
            </a:endParaRPr>
          </a:p>
        </p:txBody>
      </p:sp>
      <p:cxnSp>
        <p:nvCxnSpPr>
          <p:cNvPr id="355" name="Google Shape;915;p19"/>
          <p:cNvCxnSpPr/>
          <p:nvPr/>
        </p:nvCxnSpPr>
        <p:spPr>
          <a:xfrm flipH="1">
            <a:off x="7682760" y="2910960"/>
            <a:ext cx="306720" cy="1133640"/>
          </a:xfrm>
          <a:prstGeom prst="straightConnector1">
            <a:avLst/>
          </a:prstGeom>
          <a:ln w="9525">
            <a:solidFill>
              <a:srgbClr val="494949"/>
            </a:solidFill>
            <a:round/>
          </a:ln>
        </p:spPr>
      </p:cxnSp>
      <p:cxnSp>
        <p:nvCxnSpPr>
          <p:cNvPr id="356" name="Google Shape;916;p19"/>
          <p:cNvCxnSpPr/>
          <p:nvPr/>
        </p:nvCxnSpPr>
        <p:spPr>
          <a:xfrm>
            <a:off x="7694640" y="1568880"/>
            <a:ext cx="315720" cy="1342440"/>
          </a:xfrm>
          <a:prstGeom prst="straightConnector1">
            <a:avLst/>
          </a:prstGeom>
          <a:ln w="9525">
            <a:solidFill>
              <a:srgbClr val="494949"/>
            </a:solidFill>
            <a:round/>
          </a:ln>
        </p:spPr>
      </p:cxnSp>
      <p:cxnSp>
        <p:nvCxnSpPr>
          <p:cNvPr id="357" name="Google Shape;917;p19"/>
          <p:cNvCxnSpPr/>
          <p:nvPr/>
        </p:nvCxnSpPr>
        <p:spPr>
          <a:xfrm flipH="1">
            <a:off x="7702200" y="266400"/>
            <a:ext cx="392400" cy="1332360"/>
          </a:xfrm>
          <a:prstGeom prst="straightConnector1">
            <a:avLst/>
          </a:prstGeom>
          <a:ln w="9525">
            <a:solidFill>
              <a:srgbClr val="494949"/>
            </a:solidFill>
            <a:round/>
          </a:ln>
        </p:spPr>
      </p:cxnSp>
      <p:cxnSp>
        <p:nvCxnSpPr>
          <p:cNvPr id="358" name="Google Shape;918;p19"/>
          <p:cNvCxnSpPr/>
          <p:nvPr/>
        </p:nvCxnSpPr>
        <p:spPr>
          <a:xfrm flipH="1">
            <a:off x="8101800" y="0"/>
            <a:ext cx="407160" cy="273960"/>
          </a:xfrm>
          <a:prstGeom prst="straightConnector1">
            <a:avLst/>
          </a:prstGeom>
          <a:ln w="9525">
            <a:solidFill>
              <a:srgbClr val="494949"/>
            </a:solidFill>
            <a:round/>
          </a:ln>
        </p:spPr>
      </p:cxnSp>
      <p:grpSp>
        <p:nvGrpSpPr>
          <p:cNvPr id="359" name="Google Shape;919;p19"/>
          <p:cNvGrpSpPr/>
          <p:nvPr/>
        </p:nvGrpSpPr>
        <p:grpSpPr>
          <a:xfrm>
            <a:off x="7407360" y="1284840"/>
            <a:ext cx="582120" cy="581400"/>
            <a:chOff x="7407360" y="1284840"/>
            <a:chExt cx="582120" cy="581400"/>
          </a:xfrm>
        </p:grpSpPr>
        <p:sp>
          <p:nvSpPr>
            <p:cNvPr id="360" name="Google Shape;920;p19"/>
            <p:cNvSpPr/>
            <p:nvPr/>
          </p:nvSpPr>
          <p:spPr>
            <a:xfrm flipV="1" rot="16200000">
              <a:off x="7412040" y="1289520"/>
              <a:ext cx="572400" cy="572040"/>
            </a:xfrm>
            <a:custGeom>
              <a:avLst/>
              <a:gdLst>
                <a:gd name="textAreaLeft" fmla="*/ 0 w 572400"/>
                <a:gd name="textAreaRight" fmla="*/ 572760 w 572400"/>
                <a:gd name="textAreaTop" fmla="*/ -360 h 572040"/>
                <a:gd name="textAreaBottom" fmla="*/ 57204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1" name="Google Shape;921;p19"/>
            <p:cNvSpPr/>
            <p:nvPr/>
          </p:nvSpPr>
          <p:spPr>
            <a:xfrm flipV="1" rot="16200000">
              <a:off x="7407720" y="1284120"/>
              <a:ext cx="581400" cy="582120"/>
            </a:xfrm>
            <a:custGeom>
              <a:avLst/>
              <a:gdLst>
                <a:gd name="textAreaLeft" fmla="*/ 0 w 581400"/>
                <a:gd name="textAreaRight" fmla="*/ 581760 w 581400"/>
                <a:gd name="textAreaTop" fmla="*/ -360 h 582120"/>
                <a:gd name="textAreaBottom" fmla="*/ 58212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2" name="Google Shape;922;p19"/>
            <p:cNvSpPr/>
            <p:nvPr/>
          </p:nvSpPr>
          <p:spPr>
            <a:xfrm flipV="1" rot="16200000">
              <a:off x="7484760" y="1362600"/>
              <a:ext cx="427680" cy="426960"/>
            </a:xfrm>
            <a:custGeom>
              <a:avLst/>
              <a:gdLst>
                <a:gd name="textAreaLeft" fmla="*/ 0 w 427680"/>
                <a:gd name="textAreaRight" fmla="*/ 428040 w 427680"/>
                <a:gd name="textAreaTop" fmla="*/ 360 h 426960"/>
                <a:gd name="textAreaBottom" fmla="*/ 42768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3" name="Google Shape;923;p19"/>
            <p:cNvSpPr/>
            <p:nvPr/>
          </p:nvSpPr>
          <p:spPr>
            <a:xfrm flipV="1" rot="16200000">
              <a:off x="7480080" y="1356480"/>
              <a:ext cx="436680" cy="437040"/>
            </a:xfrm>
            <a:custGeom>
              <a:avLst/>
              <a:gdLst>
                <a:gd name="textAreaLeft" fmla="*/ 0 w 436680"/>
                <a:gd name="textAreaRight" fmla="*/ 437040 w 436680"/>
                <a:gd name="textAreaTop" fmla="*/ 360 h 437040"/>
                <a:gd name="textAreaBottom" fmla="*/ 43776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4" name="Google Shape;924;p19"/>
            <p:cNvSpPr/>
            <p:nvPr/>
          </p:nvSpPr>
          <p:spPr>
            <a:xfrm flipV="1" rot="16200000">
              <a:off x="7563240" y="1441080"/>
              <a:ext cx="270000" cy="270000"/>
            </a:xfrm>
            <a:custGeom>
              <a:avLst/>
              <a:gdLst>
                <a:gd name="textAreaLeft" fmla="*/ 0 w 270000"/>
                <a:gd name="textAreaRight" fmla="*/ 270360 w 270000"/>
                <a:gd name="textAreaTop" fmla="*/ 360 h 270000"/>
                <a:gd name="textAreaBottom" fmla="*/ 27072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5" name="Google Shape;925;p19"/>
            <p:cNvSpPr/>
            <p:nvPr/>
          </p:nvSpPr>
          <p:spPr>
            <a:xfrm flipV="1" rot="16200000">
              <a:off x="7558560" y="1436040"/>
              <a:ext cx="279360" cy="279000"/>
            </a:xfrm>
            <a:custGeom>
              <a:avLst/>
              <a:gdLst>
                <a:gd name="textAreaLeft" fmla="*/ 0 w 279360"/>
                <a:gd name="textAreaRight" fmla="*/ 279720 w 279360"/>
                <a:gd name="textAreaTop" fmla="*/ -360 h 279000"/>
                <a:gd name="textAreaBottom" fmla="*/ 27900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66" name="Google Shape;926;p19"/>
          <p:cNvGrpSpPr/>
          <p:nvPr/>
        </p:nvGrpSpPr>
        <p:grpSpPr>
          <a:xfrm>
            <a:off x="7869600" y="2754360"/>
            <a:ext cx="292320" cy="291600"/>
            <a:chOff x="7869600" y="2754360"/>
            <a:chExt cx="292320" cy="291600"/>
          </a:xfrm>
        </p:grpSpPr>
        <p:sp>
          <p:nvSpPr>
            <p:cNvPr id="367" name="Google Shape;927;p19"/>
            <p:cNvSpPr/>
            <p:nvPr/>
          </p:nvSpPr>
          <p:spPr>
            <a:xfrm flipV="1" rot="16200000">
              <a:off x="7874640" y="2759040"/>
              <a:ext cx="282240" cy="282240"/>
            </a:xfrm>
            <a:custGeom>
              <a:avLst/>
              <a:gdLst>
                <a:gd name="textAreaLeft" fmla="*/ 0 w 282240"/>
                <a:gd name="textAreaRight" fmla="*/ 282600 w 282240"/>
                <a:gd name="textAreaTop" fmla="*/ 360 h 282240"/>
                <a:gd name="textAreaBottom" fmla="*/ 28296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8" name="Google Shape;928;p19"/>
            <p:cNvSpPr/>
            <p:nvPr/>
          </p:nvSpPr>
          <p:spPr>
            <a:xfrm flipV="1" rot="16200000">
              <a:off x="7869960" y="2754000"/>
              <a:ext cx="291600" cy="292320"/>
            </a:xfrm>
            <a:custGeom>
              <a:avLst/>
              <a:gdLst>
                <a:gd name="textAreaLeft" fmla="*/ 0 w 291600"/>
                <a:gd name="textAreaRight" fmla="*/ 291960 w 291600"/>
                <a:gd name="textAreaTop" fmla="*/ 360 h 292320"/>
                <a:gd name="textAreaBottom" fmla="*/ 29304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9" name="Google Shape;929;p19"/>
            <p:cNvSpPr/>
            <p:nvPr/>
          </p:nvSpPr>
          <p:spPr>
            <a:xfrm flipV="1" rot="16200000">
              <a:off x="7937280" y="2820600"/>
              <a:ext cx="158040" cy="158040"/>
            </a:xfrm>
            <a:custGeom>
              <a:avLst/>
              <a:gdLst>
                <a:gd name="textAreaLeft" fmla="*/ 0 w 158040"/>
                <a:gd name="textAreaRight" fmla="*/ 158400 w 158040"/>
                <a:gd name="textAreaTop" fmla="*/ -360 h 158040"/>
                <a:gd name="textAreaBottom" fmla="*/ 15804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0" name="Google Shape;930;p19"/>
            <p:cNvSpPr/>
            <p:nvPr/>
          </p:nvSpPr>
          <p:spPr>
            <a:xfrm flipV="1" rot="16200000">
              <a:off x="7932240" y="2815560"/>
              <a:ext cx="167400" cy="167400"/>
            </a:xfrm>
            <a:custGeom>
              <a:avLst/>
              <a:gdLst>
                <a:gd name="textAreaLeft" fmla="*/ 0 w 167400"/>
                <a:gd name="textAreaRight" fmla="*/ 167760 w 167400"/>
                <a:gd name="textAreaTop" fmla="*/ -360 h 167400"/>
                <a:gd name="textAreaBottom" fmla="*/ 16740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71" name="Google Shape;931;p19"/>
          <p:cNvGrpSpPr/>
          <p:nvPr/>
        </p:nvGrpSpPr>
        <p:grpSpPr>
          <a:xfrm>
            <a:off x="8012880" y="177840"/>
            <a:ext cx="174600" cy="174600"/>
            <a:chOff x="8012880" y="177840"/>
            <a:chExt cx="174600" cy="174600"/>
          </a:xfrm>
        </p:grpSpPr>
        <p:sp>
          <p:nvSpPr>
            <p:cNvPr id="372" name="Google Shape;932;p19"/>
            <p:cNvSpPr/>
            <p:nvPr/>
          </p:nvSpPr>
          <p:spPr>
            <a:xfrm flipV="1" rot="16200000">
              <a:off x="8016840" y="182520"/>
              <a:ext cx="165600" cy="165240"/>
            </a:xfrm>
            <a:custGeom>
              <a:avLst/>
              <a:gdLst>
                <a:gd name="textAreaLeft" fmla="*/ 0 w 165600"/>
                <a:gd name="textAreaRight" fmla="*/ 165960 w 165600"/>
                <a:gd name="textAreaTop" fmla="*/ -360 h 165240"/>
                <a:gd name="textAreaBottom" fmla="*/ 16524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3" name="Google Shape;933;p19"/>
            <p:cNvSpPr/>
            <p:nvPr/>
          </p:nvSpPr>
          <p:spPr>
            <a:xfrm flipV="1" rot="16200000">
              <a:off x="8012880" y="177480"/>
              <a:ext cx="174600" cy="174600"/>
            </a:xfrm>
            <a:custGeom>
              <a:avLst/>
              <a:gdLst>
                <a:gd name="textAreaLeft" fmla="*/ 0 w 174600"/>
                <a:gd name="textAreaRight" fmla="*/ 174960 w 174600"/>
                <a:gd name="textAreaTop" fmla="*/ -360 h 174600"/>
                <a:gd name="textAreaBottom" fmla="*/ 17460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4" name="Google Shape;934;p19"/>
            <p:cNvSpPr/>
            <p:nvPr/>
          </p:nvSpPr>
          <p:spPr>
            <a:xfrm flipV="1" rot="16200000">
              <a:off x="8053560" y="218880"/>
              <a:ext cx="92160" cy="92880"/>
            </a:xfrm>
            <a:custGeom>
              <a:avLst/>
              <a:gdLst>
                <a:gd name="textAreaLeft" fmla="*/ 0 w 92160"/>
                <a:gd name="textAreaRight" fmla="*/ 92520 w 92160"/>
                <a:gd name="textAreaTop" fmla="*/ 360 h 92880"/>
                <a:gd name="textAreaBottom" fmla="*/ 9360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5" name="Google Shape;935;p19"/>
            <p:cNvSpPr/>
            <p:nvPr/>
          </p:nvSpPr>
          <p:spPr>
            <a:xfrm flipV="1" rot="16200000">
              <a:off x="8048880" y="214920"/>
              <a:ext cx="102240" cy="101520"/>
            </a:xfrm>
            <a:custGeom>
              <a:avLst/>
              <a:gdLst>
                <a:gd name="textAreaLeft" fmla="*/ 0 w 102240"/>
                <a:gd name="textAreaRight" fmla="*/ 102600 w 102240"/>
                <a:gd name="textAreaTop" fmla="*/ 360 h 101520"/>
                <a:gd name="textAreaBottom" fmla="*/ 10224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76" name="Google Shape;936;p19"/>
          <p:cNvGrpSpPr/>
          <p:nvPr/>
        </p:nvGrpSpPr>
        <p:grpSpPr>
          <a:xfrm>
            <a:off x="7551720" y="3880440"/>
            <a:ext cx="293040" cy="292680"/>
            <a:chOff x="7551720" y="3880440"/>
            <a:chExt cx="293040" cy="292680"/>
          </a:xfrm>
        </p:grpSpPr>
        <p:sp>
          <p:nvSpPr>
            <p:cNvPr id="377" name="Google Shape;937;p19"/>
            <p:cNvSpPr/>
            <p:nvPr/>
          </p:nvSpPr>
          <p:spPr>
            <a:xfrm flipH="1" rot="5400000">
              <a:off x="7553880" y="388260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8" name="Google Shape;938;p19"/>
            <p:cNvSpPr/>
            <p:nvPr/>
          </p:nvSpPr>
          <p:spPr>
            <a:xfrm flipH="1" rot="5400000">
              <a:off x="7551720" y="388008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9" name="Google Shape;939;p19"/>
            <p:cNvSpPr/>
            <p:nvPr/>
          </p:nvSpPr>
          <p:spPr>
            <a:xfrm flipH="1" rot="5400000">
              <a:off x="7589520" y="391932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0" name="Google Shape;940;p19"/>
            <p:cNvSpPr/>
            <p:nvPr/>
          </p:nvSpPr>
          <p:spPr>
            <a:xfrm flipH="1" rot="5400000">
              <a:off x="7587360" y="391680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1" name="Google Shape;941;p19"/>
            <p:cNvSpPr/>
            <p:nvPr/>
          </p:nvSpPr>
          <p:spPr>
            <a:xfrm flipH="1" rot="5400000">
              <a:off x="7629480" y="395928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2" name="Google Shape;942;p19"/>
            <p:cNvSpPr/>
            <p:nvPr/>
          </p:nvSpPr>
          <p:spPr>
            <a:xfrm flipH="1" rot="5400000">
              <a:off x="7627680" y="395640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83" name="Google Shape;943;p19"/>
          <p:cNvGrpSpPr/>
          <p:nvPr/>
        </p:nvGrpSpPr>
        <p:grpSpPr>
          <a:xfrm>
            <a:off x="8333280" y="249120"/>
            <a:ext cx="26640" cy="174600"/>
            <a:chOff x="8333280" y="249120"/>
            <a:chExt cx="26640" cy="174600"/>
          </a:xfrm>
        </p:grpSpPr>
        <p:sp>
          <p:nvSpPr>
            <p:cNvPr id="384" name="Google Shape;944;p19"/>
            <p:cNvSpPr/>
            <p:nvPr/>
          </p:nvSpPr>
          <p:spPr>
            <a:xfrm flipV="1" rot="16200000">
              <a:off x="8333280" y="3970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5" name="Google Shape;945;p19"/>
            <p:cNvSpPr/>
            <p:nvPr/>
          </p:nvSpPr>
          <p:spPr>
            <a:xfrm flipV="1" rot="16200000">
              <a:off x="8333280" y="3232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6" name="Google Shape;946;p19"/>
            <p:cNvSpPr/>
            <p:nvPr/>
          </p:nvSpPr>
          <p:spPr>
            <a:xfrm flipV="1" rot="16200000">
              <a:off x="8333280" y="2491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387" name="Google Shape;947;p19"/>
          <p:cNvCxnSpPr/>
          <p:nvPr/>
        </p:nvCxnSpPr>
        <p:spPr>
          <a:xfrm flipH="1" flipV="1">
            <a:off x="1513800" y="1824840"/>
            <a:ext cx="126360" cy="1672920"/>
          </a:xfrm>
          <a:prstGeom prst="straightConnector1">
            <a:avLst/>
          </a:prstGeom>
          <a:ln w="9525">
            <a:solidFill>
              <a:srgbClr val="494949"/>
            </a:solidFill>
            <a:round/>
          </a:ln>
        </p:spPr>
      </p:cxnSp>
      <p:cxnSp>
        <p:nvCxnSpPr>
          <p:cNvPr id="388" name="Google Shape;948;p19"/>
          <p:cNvCxnSpPr/>
          <p:nvPr/>
        </p:nvCxnSpPr>
        <p:spPr>
          <a:xfrm flipV="1">
            <a:off x="889920" y="3510720"/>
            <a:ext cx="743760" cy="829800"/>
          </a:xfrm>
          <a:prstGeom prst="straightConnector1">
            <a:avLst/>
          </a:prstGeom>
          <a:ln w="9525">
            <a:solidFill>
              <a:srgbClr val="494949"/>
            </a:solidFill>
            <a:round/>
          </a:ln>
        </p:spPr>
      </p:cxnSp>
      <p:cxnSp>
        <p:nvCxnSpPr>
          <p:cNvPr id="389" name="Google Shape;949;p19"/>
          <p:cNvCxnSpPr/>
          <p:nvPr/>
        </p:nvCxnSpPr>
        <p:spPr>
          <a:xfrm flipH="1" flipV="1">
            <a:off x="909720" y="4347000"/>
            <a:ext cx="1188360" cy="796680"/>
          </a:xfrm>
          <a:prstGeom prst="straightConnector1">
            <a:avLst/>
          </a:prstGeom>
          <a:ln w="9525">
            <a:solidFill>
              <a:srgbClr val="494949"/>
            </a:solidFill>
            <a:round/>
          </a:ln>
        </p:spPr>
      </p:cxnSp>
      <p:grpSp>
        <p:nvGrpSpPr>
          <p:cNvPr id="390" name="Google Shape;950;p19"/>
          <p:cNvGrpSpPr/>
          <p:nvPr/>
        </p:nvGrpSpPr>
        <p:grpSpPr>
          <a:xfrm>
            <a:off x="621360" y="4062240"/>
            <a:ext cx="582120" cy="581400"/>
            <a:chOff x="621360" y="4062240"/>
            <a:chExt cx="582120" cy="581400"/>
          </a:xfrm>
        </p:grpSpPr>
        <p:sp>
          <p:nvSpPr>
            <p:cNvPr id="391" name="Google Shape;951;p19"/>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2" name="Google Shape;952;p19"/>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3" name="Google Shape;953;p19"/>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4" name="Google Shape;954;p19"/>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5" name="Google Shape;955;p19"/>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6" name="Google Shape;956;p19"/>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97" name="Google Shape;957;p19"/>
          <p:cNvGrpSpPr/>
          <p:nvPr/>
        </p:nvGrpSpPr>
        <p:grpSpPr>
          <a:xfrm>
            <a:off x="1482840" y="3351240"/>
            <a:ext cx="292320" cy="291600"/>
            <a:chOff x="1482840" y="3351240"/>
            <a:chExt cx="292320" cy="291600"/>
          </a:xfrm>
        </p:grpSpPr>
        <p:sp>
          <p:nvSpPr>
            <p:cNvPr id="398" name="Google Shape;958;p19"/>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9" name="Google Shape;959;p19"/>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0" name="Google Shape;960;p19"/>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1" name="Google Shape;961;p19"/>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02" name="Google Shape;962;p19"/>
          <p:cNvGrpSpPr/>
          <p:nvPr/>
        </p:nvGrpSpPr>
        <p:grpSpPr>
          <a:xfrm>
            <a:off x="1595520" y="4790160"/>
            <a:ext cx="174600" cy="174600"/>
            <a:chOff x="1595520" y="4790160"/>
            <a:chExt cx="174600" cy="174600"/>
          </a:xfrm>
        </p:grpSpPr>
        <p:sp>
          <p:nvSpPr>
            <p:cNvPr id="403" name="Google Shape;963;p19"/>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4" name="Google Shape;964;p19"/>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5" name="Google Shape;965;p19"/>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6" name="Google Shape;966;p19"/>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07" name="Google Shape;967;p19"/>
          <p:cNvSpPr/>
          <p:nvPr/>
        </p:nvSpPr>
        <p:spPr>
          <a:xfrm rot="5400000">
            <a:off x="1377360" y="168876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8" name="Google Shape;968;p19"/>
          <p:cNvSpPr/>
          <p:nvPr/>
        </p:nvSpPr>
        <p:spPr>
          <a:xfrm rot="5400000">
            <a:off x="1375200" y="168588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9" name="Google Shape;969;p19"/>
          <p:cNvSpPr/>
          <p:nvPr/>
        </p:nvSpPr>
        <p:spPr>
          <a:xfrm rot="5400000">
            <a:off x="1413720" y="172512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0" name="Google Shape;970;p19"/>
          <p:cNvSpPr/>
          <p:nvPr/>
        </p:nvSpPr>
        <p:spPr>
          <a:xfrm rot="5400000">
            <a:off x="1411560" y="172260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1" name="Google Shape;971;p19"/>
          <p:cNvSpPr/>
          <p:nvPr/>
        </p:nvSpPr>
        <p:spPr>
          <a:xfrm rot="5400000">
            <a:off x="1453680" y="176472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2" name="Google Shape;972;p19"/>
          <p:cNvSpPr/>
          <p:nvPr/>
        </p:nvSpPr>
        <p:spPr>
          <a:xfrm rot="5400000">
            <a:off x="1451160" y="176256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13" name="Google Shape;973;p19"/>
          <p:cNvGrpSpPr/>
          <p:nvPr/>
        </p:nvGrpSpPr>
        <p:grpSpPr>
          <a:xfrm>
            <a:off x="1775520" y="1441440"/>
            <a:ext cx="26640" cy="174600"/>
            <a:chOff x="1775520" y="1441440"/>
            <a:chExt cx="26640" cy="174600"/>
          </a:xfrm>
        </p:grpSpPr>
        <p:sp>
          <p:nvSpPr>
            <p:cNvPr id="414" name="Google Shape;974;p19"/>
            <p:cNvSpPr/>
            <p:nvPr/>
          </p:nvSpPr>
          <p:spPr>
            <a:xfrm rot="5400000">
              <a:off x="1775520" y="14414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5" name="Google Shape;975;p19"/>
            <p:cNvSpPr/>
            <p:nvPr/>
          </p:nvSpPr>
          <p:spPr>
            <a:xfrm rot="5400000">
              <a:off x="1775520" y="15152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6" name="Google Shape;976;p19"/>
            <p:cNvSpPr/>
            <p:nvPr/>
          </p:nvSpPr>
          <p:spPr>
            <a:xfrm rot="5400000">
              <a:off x="1775520" y="15894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17" name="Google Shape;977;p19"/>
          <p:cNvGrpSpPr/>
          <p:nvPr/>
        </p:nvGrpSpPr>
        <p:grpSpPr>
          <a:xfrm>
            <a:off x="1893960" y="4488120"/>
            <a:ext cx="26640" cy="174600"/>
            <a:chOff x="1893960" y="4488120"/>
            <a:chExt cx="26640" cy="174600"/>
          </a:xfrm>
        </p:grpSpPr>
        <p:sp>
          <p:nvSpPr>
            <p:cNvPr id="418" name="Google Shape;978;p19"/>
            <p:cNvSpPr/>
            <p:nvPr/>
          </p:nvSpPr>
          <p:spPr>
            <a:xfrm rot="5400000">
              <a:off x="1893960" y="44881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9" name="Google Shape;979;p19"/>
            <p:cNvSpPr/>
            <p:nvPr/>
          </p:nvSpPr>
          <p:spPr>
            <a:xfrm rot="5400000">
              <a:off x="1893960" y="45619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0" name="Google Shape;980;p19"/>
            <p:cNvSpPr/>
            <p:nvPr/>
          </p:nvSpPr>
          <p:spPr>
            <a:xfrm rot="5400000">
              <a:off x="1893960" y="46360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21" name="Google Shape;981;p19"/>
          <p:cNvGrpSpPr/>
          <p:nvPr/>
        </p:nvGrpSpPr>
        <p:grpSpPr>
          <a:xfrm>
            <a:off x="483120" y="4066920"/>
            <a:ext cx="26640" cy="174600"/>
            <a:chOff x="483120" y="4066920"/>
            <a:chExt cx="26640" cy="174600"/>
          </a:xfrm>
        </p:grpSpPr>
        <p:sp>
          <p:nvSpPr>
            <p:cNvPr id="422" name="Google Shape;982;p19"/>
            <p:cNvSpPr/>
            <p:nvPr/>
          </p:nvSpPr>
          <p:spPr>
            <a:xfrm rot="5400000">
              <a:off x="483120" y="40669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3" name="Google Shape;983;p19"/>
            <p:cNvSpPr/>
            <p:nvPr/>
          </p:nvSpPr>
          <p:spPr>
            <a:xfrm rot="5400000">
              <a:off x="483120" y="41407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4" name="Google Shape;984;p19"/>
            <p:cNvSpPr/>
            <p:nvPr/>
          </p:nvSpPr>
          <p:spPr>
            <a:xfrm rot="5400000">
              <a:off x="483120" y="421488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2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5"/>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26" name="PlaceHolder 1"/>
          <p:cNvSpPr>
            <a:spLocks noGrp="1"/>
          </p:cNvSpPr>
          <p:nvPr>
            <p:ph type="title"/>
          </p:nvPr>
        </p:nvSpPr>
        <p:spPr>
          <a:xfrm>
            <a:off x="2825640" y="704160"/>
            <a:ext cx="3483720" cy="566640"/>
          </a:xfrm>
          <a:prstGeom prst="rect">
            <a:avLst/>
          </a:prstGeom>
          <a:noFill/>
          <a:ln w="0">
            <a:noFill/>
          </a:ln>
        </p:spPr>
        <p:txBody>
          <a:bodyPr lIns="91440" rIns="91440" tIns="91440" bIns="91440" anchor="b">
            <a:noAutofit/>
          </a:bodyPr>
          <a:p>
            <a:pPr indent="0" algn="ctr">
              <a:lnSpc>
                <a:spcPct val="100000"/>
              </a:lnSpc>
              <a:buNone/>
            </a:pPr>
            <a:r>
              <a:rPr b="0" lang="fr-FR" sz="3600" spc="-1" strike="noStrike">
                <a:solidFill>
                  <a:schemeClr val="dk2"/>
                </a:solidFill>
                <a:latin typeface="Fjalla One"/>
                <a:ea typeface="Fjalla One"/>
              </a:rPr>
              <a:t>xx%</a:t>
            </a:r>
            <a:endParaRPr b="0" lang="fr-FR" sz="3600" spc="-1" strike="noStrike">
              <a:solidFill>
                <a:schemeClr val="dk1"/>
              </a:solidFill>
              <a:latin typeface="Arial"/>
            </a:endParaRPr>
          </a:p>
        </p:txBody>
      </p:sp>
      <p:sp>
        <p:nvSpPr>
          <p:cNvPr id="427" name="PlaceHolder 2"/>
          <p:cNvSpPr>
            <a:spLocks noGrp="1"/>
          </p:cNvSpPr>
          <p:nvPr>
            <p:ph type="title"/>
          </p:nvPr>
        </p:nvSpPr>
        <p:spPr>
          <a:xfrm>
            <a:off x="2825640" y="2185560"/>
            <a:ext cx="3483720" cy="566640"/>
          </a:xfrm>
          <a:prstGeom prst="rect">
            <a:avLst/>
          </a:prstGeom>
          <a:noFill/>
          <a:ln w="0">
            <a:noFill/>
          </a:ln>
        </p:spPr>
        <p:txBody>
          <a:bodyPr lIns="91440" rIns="91440" tIns="91440" bIns="91440" anchor="b">
            <a:noAutofit/>
          </a:bodyPr>
          <a:p>
            <a:pPr indent="0" algn="ctr">
              <a:lnSpc>
                <a:spcPct val="100000"/>
              </a:lnSpc>
              <a:buNone/>
            </a:pPr>
            <a:r>
              <a:rPr b="0" lang="fr-FR" sz="3600" spc="-1" strike="noStrike">
                <a:solidFill>
                  <a:schemeClr val="dk2"/>
                </a:solidFill>
                <a:latin typeface="Fjalla One"/>
                <a:ea typeface="Fjalla One"/>
              </a:rPr>
              <a:t>xx%</a:t>
            </a:r>
            <a:endParaRPr b="0" lang="fr-FR" sz="3600" spc="-1" strike="noStrike">
              <a:solidFill>
                <a:schemeClr val="dk1"/>
              </a:solidFill>
              <a:latin typeface="Arial"/>
            </a:endParaRPr>
          </a:p>
        </p:txBody>
      </p:sp>
      <p:sp>
        <p:nvSpPr>
          <p:cNvPr id="428" name="PlaceHolder 3"/>
          <p:cNvSpPr>
            <a:spLocks noGrp="1"/>
          </p:cNvSpPr>
          <p:nvPr>
            <p:ph type="title"/>
          </p:nvPr>
        </p:nvSpPr>
        <p:spPr>
          <a:xfrm>
            <a:off x="2825640" y="3648600"/>
            <a:ext cx="3483720" cy="566640"/>
          </a:xfrm>
          <a:prstGeom prst="rect">
            <a:avLst/>
          </a:prstGeom>
          <a:noFill/>
          <a:ln w="0">
            <a:noFill/>
          </a:ln>
        </p:spPr>
        <p:txBody>
          <a:bodyPr lIns="91440" rIns="91440" tIns="91440" bIns="91440" anchor="b">
            <a:noAutofit/>
          </a:bodyPr>
          <a:p>
            <a:pPr indent="0" algn="ctr">
              <a:lnSpc>
                <a:spcPct val="100000"/>
              </a:lnSpc>
              <a:buNone/>
            </a:pPr>
            <a:r>
              <a:rPr b="0" lang="fr-FR" sz="3600" spc="-1" strike="noStrike">
                <a:solidFill>
                  <a:schemeClr val="dk2"/>
                </a:solidFill>
                <a:latin typeface="Fjalla One"/>
                <a:ea typeface="Fjalla One"/>
              </a:rPr>
              <a:t>xx%</a:t>
            </a:r>
            <a:endParaRPr b="0" lang="fr-FR" sz="3600" spc="-1" strike="noStrike">
              <a:solidFill>
                <a:schemeClr val="dk1"/>
              </a:solidFill>
              <a:latin typeface="Arial"/>
            </a:endParaRPr>
          </a:p>
        </p:txBody>
      </p:sp>
      <p:cxnSp>
        <p:nvCxnSpPr>
          <p:cNvPr id="429" name="Google Shape;992;p20"/>
          <p:cNvCxnSpPr/>
          <p:nvPr/>
        </p:nvCxnSpPr>
        <p:spPr>
          <a:xfrm flipH="1">
            <a:off x="7682760" y="2910960"/>
            <a:ext cx="306720" cy="1133640"/>
          </a:xfrm>
          <a:prstGeom prst="straightConnector1">
            <a:avLst/>
          </a:prstGeom>
          <a:ln w="9525">
            <a:solidFill>
              <a:srgbClr val="494949"/>
            </a:solidFill>
            <a:round/>
          </a:ln>
        </p:spPr>
      </p:cxnSp>
      <p:cxnSp>
        <p:nvCxnSpPr>
          <p:cNvPr id="430" name="Google Shape;993;p20"/>
          <p:cNvCxnSpPr/>
          <p:nvPr/>
        </p:nvCxnSpPr>
        <p:spPr>
          <a:xfrm>
            <a:off x="7694640" y="1568880"/>
            <a:ext cx="315720" cy="1342440"/>
          </a:xfrm>
          <a:prstGeom prst="straightConnector1">
            <a:avLst/>
          </a:prstGeom>
          <a:ln w="9525">
            <a:solidFill>
              <a:srgbClr val="494949"/>
            </a:solidFill>
            <a:round/>
          </a:ln>
        </p:spPr>
      </p:cxnSp>
      <p:cxnSp>
        <p:nvCxnSpPr>
          <p:cNvPr id="431" name="Google Shape;994;p20"/>
          <p:cNvCxnSpPr/>
          <p:nvPr/>
        </p:nvCxnSpPr>
        <p:spPr>
          <a:xfrm flipH="1">
            <a:off x="7702200" y="266400"/>
            <a:ext cx="392400" cy="1332360"/>
          </a:xfrm>
          <a:prstGeom prst="straightConnector1">
            <a:avLst/>
          </a:prstGeom>
          <a:ln w="9525">
            <a:solidFill>
              <a:srgbClr val="494949"/>
            </a:solidFill>
            <a:round/>
          </a:ln>
        </p:spPr>
      </p:cxnSp>
      <p:cxnSp>
        <p:nvCxnSpPr>
          <p:cNvPr id="432" name="Google Shape;995;p20"/>
          <p:cNvCxnSpPr/>
          <p:nvPr/>
        </p:nvCxnSpPr>
        <p:spPr>
          <a:xfrm flipH="1">
            <a:off x="8101800" y="0"/>
            <a:ext cx="407160" cy="273960"/>
          </a:xfrm>
          <a:prstGeom prst="straightConnector1">
            <a:avLst/>
          </a:prstGeom>
          <a:ln w="9525">
            <a:solidFill>
              <a:srgbClr val="494949"/>
            </a:solidFill>
            <a:round/>
          </a:ln>
        </p:spPr>
      </p:cxnSp>
      <p:grpSp>
        <p:nvGrpSpPr>
          <p:cNvPr id="433" name="Google Shape;996;p20"/>
          <p:cNvGrpSpPr/>
          <p:nvPr/>
        </p:nvGrpSpPr>
        <p:grpSpPr>
          <a:xfrm>
            <a:off x="7407360" y="1284840"/>
            <a:ext cx="582120" cy="581400"/>
            <a:chOff x="7407360" y="1284840"/>
            <a:chExt cx="582120" cy="581400"/>
          </a:xfrm>
        </p:grpSpPr>
        <p:sp>
          <p:nvSpPr>
            <p:cNvPr id="434" name="Google Shape;997;p20"/>
            <p:cNvSpPr/>
            <p:nvPr/>
          </p:nvSpPr>
          <p:spPr>
            <a:xfrm flipV="1" rot="16200000">
              <a:off x="7412040" y="1289520"/>
              <a:ext cx="572400" cy="572040"/>
            </a:xfrm>
            <a:custGeom>
              <a:avLst/>
              <a:gdLst>
                <a:gd name="textAreaLeft" fmla="*/ 0 w 572400"/>
                <a:gd name="textAreaRight" fmla="*/ 572760 w 572400"/>
                <a:gd name="textAreaTop" fmla="*/ -360 h 572040"/>
                <a:gd name="textAreaBottom" fmla="*/ 57204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5" name="Google Shape;998;p20"/>
            <p:cNvSpPr/>
            <p:nvPr/>
          </p:nvSpPr>
          <p:spPr>
            <a:xfrm flipV="1" rot="16200000">
              <a:off x="7407720" y="1284120"/>
              <a:ext cx="581400" cy="582120"/>
            </a:xfrm>
            <a:custGeom>
              <a:avLst/>
              <a:gdLst>
                <a:gd name="textAreaLeft" fmla="*/ 0 w 581400"/>
                <a:gd name="textAreaRight" fmla="*/ 581760 w 581400"/>
                <a:gd name="textAreaTop" fmla="*/ -360 h 582120"/>
                <a:gd name="textAreaBottom" fmla="*/ 58212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6" name="Google Shape;999;p20"/>
            <p:cNvSpPr/>
            <p:nvPr/>
          </p:nvSpPr>
          <p:spPr>
            <a:xfrm flipV="1" rot="16200000">
              <a:off x="7484760" y="1362600"/>
              <a:ext cx="427680" cy="426960"/>
            </a:xfrm>
            <a:custGeom>
              <a:avLst/>
              <a:gdLst>
                <a:gd name="textAreaLeft" fmla="*/ 0 w 427680"/>
                <a:gd name="textAreaRight" fmla="*/ 428040 w 427680"/>
                <a:gd name="textAreaTop" fmla="*/ 360 h 426960"/>
                <a:gd name="textAreaBottom" fmla="*/ 42768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7" name="Google Shape;1000;p20"/>
            <p:cNvSpPr/>
            <p:nvPr/>
          </p:nvSpPr>
          <p:spPr>
            <a:xfrm flipV="1" rot="16200000">
              <a:off x="7480080" y="1356480"/>
              <a:ext cx="436680" cy="437040"/>
            </a:xfrm>
            <a:custGeom>
              <a:avLst/>
              <a:gdLst>
                <a:gd name="textAreaLeft" fmla="*/ 0 w 436680"/>
                <a:gd name="textAreaRight" fmla="*/ 437040 w 436680"/>
                <a:gd name="textAreaTop" fmla="*/ 360 h 437040"/>
                <a:gd name="textAreaBottom" fmla="*/ 43776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8" name="Google Shape;1001;p20"/>
            <p:cNvSpPr/>
            <p:nvPr/>
          </p:nvSpPr>
          <p:spPr>
            <a:xfrm flipV="1" rot="16200000">
              <a:off x="7563240" y="1441080"/>
              <a:ext cx="270000" cy="270000"/>
            </a:xfrm>
            <a:custGeom>
              <a:avLst/>
              <a:gdLst>
                <a:gd name="textAreaLeft" fmla="*/ 0 w 270000"/>
                <a:gd name="textAreaRight" fmla="*/ 270360 w 270000"/>
                <a:gd name="textAreaTop" fmla="*/ 360 h 270000"/>
                <a:gd name="textAreaBottom" fmla="*/ 27072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9" name="Google Shape;1002;p20"/>
            <p:cNvSpPr/>
            <p:nvPr/>
          </p:nvSpPr>
          <p:spPr>
            <a:xfrm flipV="1" rot="16200000">
              <a:off x="7558560" y="1436040"/>
              <a:ext cx="279360" cy="279000"/>
            </a:xfrm>
            <a:custGeom>
              <a:avLst/>
              <a:gdLst>
                <a:gd name="textAreaLeft" fmla="*/ 0 w 279360"/>
                <a:gd name="textAreaRight" fmla="*/ 279720 w 279360"/>
                <a:gd name="textAreaTop" fmla="*/ -360 h 279000"/>
                <a:gd name="textAreaBottom" fmla="*/ 27900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40" name="Google Shape;1003;p20"/>
          <p:cNvGrpSpPr/>
          <p:nvPr/>
        </p:nvGrpSpPr>
        <p:grpSpPr>
          <a:xfrm>
            <a:off x="7869600" y="2754360"/>
            <a:ext cx="292320" cy="291600"/>
            <a:chOff x="7869600" y="2754360"/>
            <a:chExt cx="292320" cy="291600"/>
          </a:xfrm>
        </p:grpSpPr>
        <p:sp>
          <p:nvSpPr>
            <p:cNvPr id="441" name="Google Shape;1004;p20"/>
            <p:cNvSpPr/>
            <p:nvPr/>
          </p:nvSpPr>
          <p:spPr>
            <a:xfrm flipV="1" rot="16200000">
              <a:off x="7874640" y="2759040"/>
              <a:ext cx="282240" cy="282240"/>
            </a:xfrm>
            <a:custGeom>
              <a:avLst/>
              <a:gdLst>
                <a:gd name="textAreaLeft" fmla="*/ 0 w 282240"/>
                <a:gd name="textAreaRight" fmla="*/ 282600 w 282240"/>
                <a:gd name="textAreaTop" fmla="*/ 360 h 282240"/>
                <a:gd name="textAreaBottom" fmla="*/ 28296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2" name="Google Shape;1005;p20"/>
            <p:cNvSpPr/>
            <p:nvPr/>
          </p:nvSpPr>
          <p:spPr>
            <a:xfrm flipV="1" rot="16200000">
              <a:off x="7869960" y="2754000"/>
              <a:ext cx="291600" cy="292320"/>
            </a:xfrm>
            <a:custGeom>
              <a:avLst/>
              <a:gdLst>
                <a:gd name="textAreaLeft" fmla="*/ 0 w 291600"/>
                <a:gd name="textAreaRight" fmla="*/ 291960 w 291600"/>
                <a:gd name="textAreaTop" fmla="*/ 360 h 292320"/>
                <a:gd name="textAreaBottom" fmla="*/ 29304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3" name="Google Shape;1006;p20"/>
            <p:cNvSpPr/>
            <p:nvPr/>
          </p:nvSpPr>
          <p:spPr>
            <a:xfrm flipV="1" rot="16200000">
              <a:off x="7937280" y="2820600"/>
              <a:ext cx="158040" cy="158040"/>
            </a:xfrm>
            <a:custGeom>
              <a:avLst/>
              <a:gdLst>
                <a:gd name="textAreaLeft" fmla="*/ 0 w 158040"/>
                <a:gd name="textAreaRight" fmla="*/ 158400 w 158040"/>
                <a:gd name="textAreaTop" fmla="*/ -360 h 158040"/>
                <a:gd name="textAreaBottom" fmla="*/ 15804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4" name="Google Shape;1007;p20"/>
            <p:cNvSpPr/>
            <p:nvPr/>
          </p:nvSpPr>
          <p:spPr>
            <a:xfrm flipV="1" rot="16200000">
              <a:off x="7932240" y="2815560"/>
              <a:ext cx="167400" cy="167400"/>
            </a:xfrm>
            <a:custGeom>
              <a:avLst/>
              <a:gdLst>
                <a:gd name="textAreaLeft" fmla="*/ 0 w 167400"/>
                <a:gd name="textAreaRight" fmla="*/ 167760 w 167400"/>
                <a:gd name="textAreaTop" fmla="*/ -360 h 167400"/>
                <a:gd name="textAreaBottom" fmla="*/ 16740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45" name="Google Shape;1008;p20"/>
          <p:cNvGrpSpPr/>
          <p:nvPr/>
        </p:nvGrpSpPr>
        <p:grpSpPr>
          <a:xfrm>
            <a:off x="8012880" y="177840"/>
            <a:ext cx="174600" cy="174600"/>
            <a:chOff x="8012880" y="177840"/>
            <a:chExt cx="174600" cy="174600"/>
          </a:xfrm>
        </p:grpSpPr>
        <p:sp>
          <p:nvSpPr>
            <p:cNvPr id="446" name="Google Shape;1009;p20"/>
            <p:cNvSpPr/>
            <p:nvPr/>
          </p:nvSpPr>
          <p:spPr>
            <a:xfrm flipV="1" rot="16200000">
              <a:off x="8016840" y="182520"/>
              <a:ext cx="165600" cy="165240"/>
            </a:xfrm>
            <a:custGeom>
              <a:avLst/>
              <a:gdLst>
                <a:gd name="textAreaLeft" fmla="*/ 0 w 165600"/>
                <a:gd name="textAreaRight" fmla="*/ 165960 w 165600"/>
                <a:gd name="textAreaTop" fmla="*/ -360 h 165240"/>
                <a:gd name="textAreaBottom" fmla="*/ 16524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7" name="Google Shape;1010;p20"/>
            <p:cNvSpPr/>
            <p:nvPr/>
          </p:nvSpPr>
          <p:spPr>
            <a:xfrm flipV="1" rot="16200000">
              <a:off x="8012880" y="177480"/>
              <a:ext cx="174600" cy="174600"/>
            </a:xfrm>
            <a:custGeom>
              <a:avLst/>
              <a:gdLst>
                <a:gd name="textAreaLeft" fmla="*/ 0 w 174600"/>
                <a:gd name="textAreaRight" fmla="*/ 174960 w 174600"/>
                <a:gd name="textAreaTop" fmla="*/ -360 h 174600"/>
                <a:gd name="textAreaBottom" fmla="*/ 17460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8" name="Google Shape;1011;p20"/>
            <p:cNvSpPr/>
            <p:nvPr/>
          </p:nvSpPr>
          <p:spPr>
            <a:xfrm flipV="1" rot="16200000">
              <a:off x="8053560" y="218880"/>
              <a:ext cx="92160" cy="92880"/>
            </a:xfrm>
            <a:custGeom>
              <a:avLst/>
              <a:gdLst>
                <a:gd name="textAreaLeft" fmla="*/ 0 w 92160"/>
                <a:gd name="textAreaRight" fmla="*/ 92520 w 92160"/>
                <a:gd name="textAreaTop" fmla="*/ 360 h 92880"/>
                <a:gd name="textAreaBottom" fmla="*/ 9360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9" name="Google Shape;1012;p20"/>
            <p:cNvSpPr/>
            <p:nvPr/>
          </p:nvSpPr>
          <p:spPr>
            <a:xfrm flipV="1" rot="16200000">
              <a:off x="8048880" y="214920"/>
              <a:ext cx="102240" cy="101520"/>
            </a:xfrm>
            <a:custGeom>
              <a:avLst/>
              <a:gdLst>
                <a:gd name="textAreaLeft" fmla="*/ 0 w 102240"/>
                <a:gd name="textAreaRight" fmla="*/ 102600 w 102240"/>
                <a:gd name="textAreaTop" fmla="*/ 360 h 101520"/>
                <a:gd name="textAreaBottom" fmla="*/ 10224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50" name="Google Shape;1013;p20"/>
          <p:cNvGrpSpPr/>
          <p:nvPr/>
        </p:nvGrpSpPr>
        <p:grpSpPr>
          <a:xfrm>
            <a:off x="7551720" y="3880440"/>
            <a:ext cx="293040" cy="292680"/>
            <a:chOff x="7551720" y="3880440"/>
            <a:chExt cx="293040" cy="292680"/>
          </a:xfrm>
        </p:grpSpPr>
        <p:sp>
          <p:nvSpPr>
            <p:cNvPr id="451" name="Google Shape;1014;p20"/>
            <p:cNvSpPr/>
            <p:nvPr/>
          </p:nvSpPr>
          <p:spPr>
            <a:xfrm flipH="1" rot="5400000">
              <a:off x="7553880" y="388260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2" name="Google Shape;1015;p20"/>
            <p:cNvSpPr/>
            <p:nvPr/>
          </p:nvSpPr>
          <p:spPr>
            <a:xfrm flipH="1" rot="5400000">
              <a:off x="7551720" y="388008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3" name="Google Shape;1016;p20"/>
            <p:cNvSpPr/>
            <p:nvPr/>
          </p:nvSpPr>
          <p:spPr>
            <a:xfrm flipH="1" rot="5400000">
              <a:off x="7589520" y="391932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4" name="Google Shape;1017;p20"/>
            <p:cNvSpPr/>
            <p:nvPr/>
          </p:nvSpPr>
          <p:spPr>
            <a:xfrm flipH="1" rot="5400000">
              <a:off x="7587360" y="391680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5" name="Google Shape;1018;p20"/>
            <p:cNvSpPr/>
            <p:nvPr/>
          </p:nvSpPr>
          <p:spPr>
            <a:xfrm flipH="1" rot="5400000">
              <a:off x="7629480" y="395928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6" name="Google Shape;1019;p20"/>
            <p:cNvSpPr/>
            <p:nvPr/>
          </p:nvSpPr>
          <p:spPr>
            <a:xfrm flipH="1" rot="5400000">
              <a:off x="7627680" y="395640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57" name="Google Shape;1020;p20"/>
          <p:cNvGrpSpPr/>
          <p:nvPr/>
        </p:nvGrpSpPr>
        <p:grpSpPr>
          <a:xfrm>
            <a:off x="8333280" y="249120"/>
            <a:ext cx="26640" cy="174600"/>
            <a:chOff x="8333280" y="249120"/>
            <a:chExt cx="26640" cy="174600"/>
          </a:xfrm>
        </p:grpSpPr>
        <p:sp>
          <p:nvSpPr>
            <p:cNvPr id="458" name="Google Shape;1021;p20"/>
            <p:cNvSpPr/>
            <p:nvPr/>
          </p:nvSpPr>
          <p:spPr>
            <a:xfrm flipV="1" rot="16200000">
              <a:off x="8333280" y="3970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9" name="Google Shape;1022;p20"/>
            <p:cNvSpPr/>
            <p:nvPr/>
          </p:nvSpPr>
          <p:spPr>
            <a:xfrm flipV="1" rot="16200000">
              <a:off x="8333280" y="3232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0" name="Google Shape;1023;p20"/>
            <p:cNvSpPr/>
            <p:nvPr/>
          </p:nvSpPr>
          <p:spPr>
            <a:xfrm flipV="1" rot="16200000">
              <a:off x="8333280" y="2491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461" name="Google Shape;1024;p20"/>
          <p:cNvCxnSpPr/>
          <p:nvPr/>
        </p:nvCxnSpPr>
        <p:spPr>
          <a:xfrm flipH="1" flipV="1">
            <a:off x="1513800" y="1824840"/>
            <a:ext cx="126360" cy="1672920"/>
          </a:xfrm>
          <a:prstGeom prst="straightConnector1">
            <a:avLst/>
          </a:prstGeom>
          <a:ln w="9525">
            <a:solidFill>
              <a:srgbClr val="494949"/>
            </a:solidFill>
            <a:round/>
          </a:ln>
        </p:spPr>
      </p:cxnSp>
      <p:cxnSp>
        <p:nvCxnSpPr>
          <p:cNvPr id="462" name="Google Shape;1025;p20"/>
          <p:cNvCxnSpPr/>
          <p:nvPr/>
        </p:nvCxnSpPr>
        <p:spPr>
          <a:xfrm flipV="1">
            <a:off x="889920" y="3510720"/>
            <a:ext cx="743760" cy="829800"/>
          </a:xfrm>
          <a:prstGeom prst="straightConnector1">
            <a:avLst/>
          </a:prstGeom>
          <a:ln w="9525">
            <a:solidFill>
              <a:srgbClr val="494949"/>
            </a:solidFill>
            <a:round/>
          </a:ln>
        </p:spPr>
      </p:cxnSp>
      <p:cxnSp>
        <p:nvCxnSpPr>
          <p:cNvPr id="463" name="Google Shape;1026;p20"/>
          <p:cNvCxnSpPr/>
          <p:nvPr/>
        </p:nvCxnSpPr>
        <p:spPr>
          <a:xfrm flipH="1" flipV="1">
            <a:off x="909720" y="4347000"/>
            <a:ext cx="1188360" cy="796680"/>
          </a:xfrm>
          <a:prstGeom prst="straightConnector1">
            <a:avLst/>
          </a:prstGeom>
          <a:ln w="9525">
            <a:solidFill>
              <a:srgbClr val="494949"/>
            </a:solidFill>
            <a:round/>
          </a:ln>
        </p:spPr>
      </p:cxnSp>
      <p:grpSp>
        <p:nvGrpSpPr>
          <p:cNvPr id="464" name="Google Shape;1027;p20"/>
          <p:cNvGrpSpPr/>
          <p:nvPr/>
        </p:nvGrpSpPr>
        <p:grpSpPr>
          <a:xfrm>
            <a:off x="621360" y="4062240"/>
            <a:ext cx="582120" cy="581400"/>
            <a:chOff x="621360" y="4062240"/>
            <a:chExt cx="582120" cy="581400"/>
          </a:xfrm>
        </p:grpSpPr>
        <p:sp>
          <p:nvSpPr>
            <p:cNvPr id="465" name="Google Shape;1028;p20"/>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6" name="Google Shape;1029;p20"/>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7" name="Google Shape;1030;p20"/>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8" name="Google Shape;1031;p20"/>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9" name="Google Shape;1032;p20"/>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0" name="Google Shape;1033;p20"/>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71" name="Google Shape;1034;p20"/>
          <p:cNvGrpSpPr/>
          <p:nvPr/>
        </p:nvGrpSpPr>
        <p:grpSpPr>
          <a:xfrm>
            <a:off x="1482840" y="3351240"/>
            <a:ext cx="292320" cy="291600"/>
            <a:chOff x="1482840" y="3351240"/>
            <a:chExt cx="292320" cy="291600"/>
          </a:xfrm>
        </p:grpSpPr>
        <p:sp>
          <p:nvSpPr>
            <p:cNvPr id="472" name="Google Shape;1035;p20"/>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3" name="Google Shape;1036;p20"/>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4" name="Google Shape;1037;p20"/>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5" name="Google Shape;1038;p20"/>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76" name="Google Shape;1039;p20"/>
          <p:cNvGrpSpPr/>
          <p:nvPr/>
        </p:nvGrpSpPr>
        <p:grpSpPr>
          <a:xfrm>
            <a:off x="1595520" y="4790160"/>
            <a:ext cx="174600" cy="174600"/>
            <a:chOff x="1595520" y="4790160"/>
            <a:chExt cx="174600" cy="174600"/>
          </a:xfrm>
        </p:grpSpPr>
        <p:sp>
          <p:nvSpPr>
            <p:cNvPr id="477" name="Google Shape;1040;p20"/>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8" name="Google Shape;1041;p20"/>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9" name="Google Shape;1042;p20"/>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0" name="Google Shape;1043;p20"/>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81" name="Google Shape;1044;p20"/>
          <p:cNvSpPr/>
          <p:nvPr/>
        </p:nvSpPr>
        <p:spPr>
          <a:xfrm rot="5400000">
            <a:off x="1377360" y="168876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2" name="Google Shape;1045;p20"/>
          <p:cNvSpPr/>
          <p:nvPr/>
        </p:nvSpPr>
        <p:spPr>
          <a:xfrm rot="5400000">
            <a:off x="1375200" y="168588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3" name="Google Shape;1046;p20"/>
          <p:cNvSpPr/>
          <p:nvPr/>
        </p:nvSpPr>
        <p:spPr>
          <a:xfrm rot="5400000">
            <a:off x="1413720" y="172512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4" name="Google Shape;1047;p20"/>
          <p:cNvSpPr/>
          <p:nvPr/>
        </p:nvSpPr>
        <p:spPr>
          <a:xfrm rot="5400000">
            <a:off x="1411560" y="172260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5" name="Google Shape;1048;p20"/>
          <p:cNvSpPr/>
          <p:nvPr/>
        </p:nvSpPr>
        <p:spPr>
          <a:xfrm rot="5400000">
            <a:off x="1453680" y="176472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6" name="Google Shape;1049;p20"/>
          <p:cNvSpPr/>
          <p:nvPr/>
        </p:nvSpPr>
        <p:spPr>
          <a:xfrm rot="5400000">
            <a:off x="1451160" y="176256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87" name="Google Shape;1050;p20"/>
          <p:cNvGrpSpPr/>
          <p:nvPr/>
        </p:nvGrpSpPr>
        <p:grpSpPr>
          <a:xfrm>
            <a:off x="1775520" y="1441440"/>
            <a:ext cx="26640" cy="174600"/>
            <a:chOff x="1775520" y="1441440"/>
            <a:chExt cx="26640" cy="174600"/>
          </a:xfrm>
        </p:grpSpPr>
        <p:sp>
          <p:nvSpPr>
            <p:cNvPr id="488" name="Google Shape;1051;p20"/>
            <p:cNvSpPr/>
            <p:nvPr/>
          </p:nvSpPr>
          <p:spPr>
            <a:xfrm rot="5400000">
              <a:off x="1775520" y="14414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9" name="Google Shape;1052;p20"/>
            <p:cNvSpPr/>
            <p:nvPr/>
          </p:nvSpPr>
          <p:spPr>
            <a:xfrm rot="5400000">
              <a:off x="1775520" y="15152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0" name="Google Shape;1053;p20"/>
            <p:cNvSpPr/>
            <p:nvPr/>
          </p:nvSpPr>
          <p:spPr>
            <a:xfrm rot="5400000">
              <a:off x="1775520" y="15894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91" name="Google Shape;1054;p20"/>
          <p:cNvGrpSpPr/>
          <p:nvPr/>
        </p:nvGrpSpPr>
        <p:grpSpPr>
          <a:xfrm>
            <a:off x="1893960" y="4488120"/>
            <a:ext cx="26640" cy="174600"/>
            <a:chOff x="1893960" y="4488120"/>
            <a:chExt cx="26640" cy="174600"/>
          </a:xfrm>
        </p:grpSpPr>
        <p:sp>
          <p:nvSpPr>
            <p:cNvPr id="492" name="Google Shape;1055;p20"/>
            <p:cNvSpPr/>
            <p:nvPr/>
          </p:nvSpPr>
          <p:spPr>
            <a:xfrm rot="5400000">
              <a:off x="1893960" y="44881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3" name="Google Shape;1056;p20"/>
            <p:cNvSpPr/>
            <p:nvPr/>
          </p:nvSpPr>
          <p:spPr>
            <a:xfrm rot="5400000">
              <a:off x="1893960" y="45619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4" name="Google Shape;1057;p20"/>
            <p:cNvSpPr/>
            <p:nvPr/>
          </p:nvSpPr>
          <p:spPr>
            <a:xfrm rot="5400000">
              <a:off x="1893960" y="46360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95" name="Google Shape;1058;p20"/>
          <p:cNvGrpSpPr/>
          <p:nvPr/>
        </p:nvGrpSpPr>
        <p:grpSpPr>
          <a:xfrm>
            <a:off x="483120" y="4066920"/>
            <a:ext cx="26640" cy="174600"/>
            <a:chOff x="483120" y="4066920"/>
            <a:chExt cx="26640" cy="174600"/>
          </a:xfrm>
        </p:grpSpPr>
        <p:sp>
          <p:nvSpPr>
            <p:cNvPr id="496" name="Google Shape;1059;p20"/>
            <p:cNvSpPr/>
            <p:nvPr/>
          </p:nvSpPr>
          <p:spPr>
            <a:xfrm rot="5400000">
              <a:off x="483120" y="40669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7" name="Google Shape;1060;p20"/>
            <p:cNvSpPr/>
            <p:nvPr/>
          </p:nvSpPr>
          <p:spPr>
            <a:xfrm rot="5400000">
              <a:off x="483120" y="41407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8" name="Google Shape;1061;p20"/>
            <p:cNvSpPr/>
            <p:nvPr/>
          </p:nvSpPr>
          <p:spPr>
            <a:xfrm rot="5400000">
              <a:off x="483120" y="421488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499" name="Google Shape;44;p3"/>
          <p:cNvGrpSpPr/>
          <p:nvPr/>
        </p:nvGrpSpPr>
        <p:grpSpPr>
          <a:xfrm>
            <a:off x="2132640" y="713160"/>
            <a:ext cx="4878360"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02" name="PlaceHolder 1"/>
          <p:cNvSpPr>
            <a:spLocks noGrp="1"/>
          </p:cNvSpPr>
          <p:nvPr>
            <p:ph type="title"/>
          </p:nvPr>
        </p:nvSpPr>
        <p:spPr>
          <a:xfrm>
            <a:off x="2971800" y="2231280"/>
            <a:ext cx="3200040" cy="804240"/>
          </a:xfrm>
          <a:prstGeom prst="rect">
            <a:avLst/>
          </a:prstGeom>
          <a:noFill/>
          <a:ln w="0">
            <a:noFill/>
          </a:ln>
        </p:spPr>
        <p:txBody>
          <a:bodyPr lIns="91440" rIns="91440" tIns="91440" bIns="91440" anchor="ctr">
            <a:noAutofit/>
          </a:bodyPr>
          <a:p>
            <a:pPr indent="0">
              <a:buNone/>
            </a:pPr>
            <a:r>
              <a:rPr b="0" lang="fr-FR" sz="3600" spc="-1" strike="noStrike">
                <a:solidFill>
                  <a:schemeClr val="dk1"/>
                </a:solidFill>
                <a:latin typeface="Arial"/>
              </a:rPr>
              <a:t>Click to edit the title text format</a:t>
            </a:r>
            <a:endParaRPr b="0" lang="fr-FR" sz="3600" spc="-1" strike="noStrike">
              <a:solidFill>
                <a:schemeClr val="dk1"/>
              </a:solidFill>
              <a:latin typeface="Arial"/>
            </a:endParaRPr>
          </a:p>
        </p:txBody>
      </p:sp>
      <p:sp>
        <p:nvSpPr>
          <p:cNvPr id="503" name="PlaceHolder 2"/>
          <p:cNvSpPr>
            <a:spLocks noGrp="1"/>
          </p:cNvSpPr>
          <p:nvPr>
            <p:ph type="title"/>
          </p:nvPr>
        </p:nvSpPr>
        <p:spPr>
          <a:xfrm>
            <a:off x="2971800" y="1161360"/>
            <a:ext cx="2967120" cy="1069560"/>
          </a:xfrm>
          <a:prstGeom prst="rect">
            <a:avLst/>
          </a:prstGeom>
          <a:noFill/>
          <a:ln w="0">
            <a:noFill/>
          </a:ln>
        </p:spPr>
        <p:txBody>
          <a:bodyPr lIns="91440" rIns="91440" tIns="91440" bIns="91440" anchor="b">
            <a:noAutofit/>
          </a:bodyPr>
          <a:p>
            <a:pPr indent="0" algn="ctr">
              <a:lnSpc>
                <a:spcPct val="100000"/>
              </a:lnSpc>
              <a:buNone/>
            </a:pPr>
            <a:r>
              <a:rPr b="0" lang="fr-FR" sz="9600" spc="-1" strike="noStrike">
                <a:solidFill>
                  <a:schemeClr val="dk2"/>
                </a:solidFill>
                <a:latin typeface="Fjalla One"/>
                <a:ea typeface="Fjalla One"/>
              </a:rPr>
              <a:t>xx%</a:t>
            </a:r>
            <a:endParaRPr b="0" lang="fr-FR" sz="9600" spc="-1" strike="noStrike">
              <a:solidFill>
                <a:schemeClr val="dk1"/>
              </a:solidFill>
              <a:latin typeface="Arial"/>
            </a:endParaRPr>
          </a:p>
        </p:txBody>
      </p:sp>
      <p:grpSp>
        <p:nvGrpSpPr>
          <p:cNvPr id="504" name="Google Shape;50;p3"/>
          <p:cNvGrpSpPr/>
          <p:nvPr/>
        </p:nvGrpSpPr>
        <p:grpSpPr>
          <a:xfrm>
            <a:off x="432720" y="0"/>
            <a:ext cx="8278200"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56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4" name="PlaceHolder 1"/>
          <p:cNvSpPr>
            <a:spLocks noGrp="1"/>
          </p:cNvSpPr>
          <p:nvPr>
            <p:ph type="title"/>
          </p:nvPr>
        </p:nvSpPr>
        <p:spPr>
          <a:xfrm>
            <a:off x="2962800" y="338400"/>
            <a:ext cx="3218400" cy="57240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grpSp>
        <p:nvGrpSpPr>
          <p:cNvPr id="565" name="Google Shape;1064;p21"/>
          <p:cNvGrpSpPr/>
          <p:nvPr/>
        </p:nvGrpSpPr>
        <p:grpSpPr>
          <a:xfrm>
            <a:off x="262080" y="-1080"/>
            <a:ext cx="8550000" cy="3981240"/>
            <a:chOff x="262080" y="-1080"/>
            <a:chExt cx="8550000" cy="3981240"/>
          </a:xfrm>
        </p:grpSpPr>
        <p:cxnSp>
          <p:nvCxnSpPr>
            <p:cNvPr id="566" name="Google Shape;1065;p21"/>
            <p:cNvCxnSpPr/>
            <p:nvPr/>
          </p:nvCxnSpPr>
          <p:spPr>
            <a:xfrm>
              <a:off x="515880" y="-1080"/>
              <a:ext cx="360" cy="3981600"/>
            </a:xfrm>
            <a:prstGeom prst="straightConnector1">
              <a:avLst/>
            </a:prstGeom>
            <a:ln w="9525">
              <a:solidFill>
                <a:srgbClr val="494949"/>
              </a:solidFill>
              <a:round/>
            </a:ln>
          </p:spPr>
        </p:cxnSp>
        <p:cxnSp>
          <p:nvCxnSpPr>
            <p:cNvPr id="567" name="Google Shape;1066;p21"/>
            <p:cNvCxnSpPr/>
            <p:nvPr/>
          </p:nvCxnSpPr>
          <p:spPr>
            <a:xfrm>
              <a:off x="8665920" y="-1080"/>
              <a:ext cx="360" cy="1902240"/>
            </a:xfrm>
            <a:prstGeom prst="straightConnector1">
              <a:avLst/>
            </a:prstGeom>
            <a:ln w="9525">
              <a:solidFill>
                <a:srgbClr val="494949"/>
              </a:solidFill>
              <a:round/>
            </a:ln>
          </p:spPr>
        </p:cxnSp>
        <p:grpSp>
          <p:nvGrpSpPr>
            <p:cNvPr id="568" name="Google Shape;1067;p21"/>
            <p:cNvGrpSpPr/>
            <p:nvPr/>
          </p:nvGrpSpPr>
          <p:grpSpPr>
            <a:xfrm>
              <a:off x="343440" y="3301200"/>
              <a:ext cx="344520" cy="344880"/>
              <a:chOff x="343440" y="3301200"/>
              <a:chExt cx="344520" cy="344880"/>
            </a:xfrm>
          </p:grpSpPr>
          <p:sp>
            <p:nvSpPr>
              <p:cNvPr id="569" name="Google Shape;1068;p21"/>
              <p:cNvSpPr/>
              <p:nvPr/>
            </p:nvSpPr>
            <p:spPr>
              <a:xfrm rot="10800000">
                <a:off x="348840" y="3306960"/>
                <a:ext cx="333360" cy="333360"/>
              </a:xfrm>
              <a:custGeom>
                <a:avLst/>
                <a:gdLst>
                  <a:gd name="textAreaLeft" fmla="*/ 0 w 333360"/>
                  <a:gd name="textAreaRight" fmla="*/ 333720 w 333360"/>
                  <a:gd name="textAreaTop" fmla="*/ 0 h 333360"/>
                  <a:gd name="textAreaBottom" fmla="*/ 333720 h 33336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0" name="Google Shape;1069;p21"/>
              <p:cNvSpPr/>
              <p:nvPr/>
            </p:nvSpPr>
            <p:spPr>
              <a:xfrm rot="10800000">
                <a:off x="343440" y="3301200"/>
                <a:ext cx="344520" cy="344880"/>
              </a:xfrm>
              <a:custGeom>
                <a:avLst/>
                <a:gdLst>
                  <a:gd name="textAreaLeft" fmla="*/ 0 w 344520"/>
                  <a:gd name="textAreaRight" fmla="*/ 344880 w 344520"/>
                  <a:gd name="textAreaTop" fmla="*/ 0 h 344880"/>
                  <a:gd name="textAreaBottom" fmla="*/ 345240 h 34488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1" name="Google Shape;1070;p21"/>
              <p:cNvSpPr/>
              <p:nvPr/>
            </p:nvSpPr>
            <p:spPr>
              <a:xfrm rot="10800000">
                <a:off x="422640" y="3380760"/>
                <a:ext cx="186480" cy="186480"/>
              </a:xfrm>
              <a:custGeom>
                <a:avLst/>
                <a:gdLst>
                  <a:gd name="textAreaLeft" fmla="*/ 0 w 186480"/>
                  <a:gd name="textAreaRight" fmla="*/ 186840 w 186480"/>
                  <a:gd name="textAreaTop" fmla="*/ 0 h 186480"/>
                  <a:gd name="textAreaBottom" fmla="*/ 186840 h 18648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2" name="Google Shape;1071;p21"/>
              <p:cNvSpPr/>
              <p:nvPr/>
            </p:nvSpPr>
            <p:spPr>
              <a:xfrm rot="10800000">
                <a:off x="416520" y="3375000"/>
                <a:ext cx="197640" cy="197640"/>
              </a:xfrm>
              <a:custGeom>
                <a:avLst/>
                <a:gdLst>
                  <a:gd name="textAreaLeft" fmla="*/ 0 w 197640"/>
                  <a:gd name="textAreaRight" fmla="*/ 198000 w 197640"/>
                  <a:gd name="textAreaTop" fmla="*/ 0 h 197640"/>
                  <a:gd name="textAreaBottom" fmla="*/ 198000 h 19764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73" name="Google Shape;1072;p21"/>
            <p:cNvGrpSpPr/>
            <p:nvPr/>
          </p:nvGrpSpPr>
          <p:grpSpPr>
            <a:xfrm>
              <a:off x="8520480" y="714960"/>
              <a:ext cx="291600" cy="292320"/>
              <a:chOff x="8520480" y="714960"/>
              <a:chExt cx="291600" cy="292320"/>
            </a:xfrm>
          </p:grpSpPr>
          <p:sp>
            <p:nvSpPr>
              <p:cNvPr id="574" name="Google Shape;1073;p21"/>
              <p:cNvSpPr/>
              <p:nvPr/>
            </p:nvSpPr>
            <p:spPr>
              <a:xfrm rot="10800000">
                <a:off x="8524800" y="72000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5" name="Google Shape;1074;p21"/>
              <p:cNvSpPr/>
              <p:nvPr/>
            </p:nvSpPr>
            <p:spPr>
              <a:xfrm rot="10800000">
                <a:off x="8520480" y="71496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6" name="Google Shape;1075;p21"/>
              <p:cNvSpPr/>
              <p:nvPr/>
            </p:nvSpPr>
            <p:spPr>
              <a:xfrm rot="10800000">
                <a:off x="8587080" y="7822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7" name="Google Shape;1076;p21"/>
              <p:cNvSpPr/>
              <p:nvPr/>
            </p:nvSpPr>
            <p:spPr>
              <a:xfrm rot="10800000">
                <a:off x="8582040" y="77760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78" name="Google Shape;1077;p21"/>
            <p:cNvGrpSpPr/>
            <p:nvPr/>
          </p:nvGrpSpPr>
          <p:grpSpPr>
            <a:xfrm>
              <a:off x="262080" y="465480"/>
              <a:ext cx="507240" cy="507600"/>
              <a:chOff x="262080" y="465480"/>
              <a:chExt cx="507240" cy="507600"/>
            </a:xfrm>
          </p:grpSpPr>
          <p:sp>
            <p:nvSpPr>
              <p:cNvPr id="579" name="Google Shape;1078;p21"/>
              <p:cNvSpPr/>
              <p:nvPr/>
            </p:nvSpPr>
            <p:spPr>
              <a:xfrm rot="10800000">
                <a:off x="266040" y="469800"/>
                <a:ext cx="499320" cy="498960"/>
              </a:xfrm>
              <a:custGeom>
                <a:avLst/>
                <a:gdLst>
                  <a:gd name="textAreaLeft" fmla="*/ 0 w 499320"/>
                  <a:gd name="textAreaRight" fmla="*/ 499680 w 499320"/>
                  <a:gd name="textAreaTop" fmla="*/ 0 h 498960"/>
                  <a:gd name="textAreaBottom" fmla="*/ 499320 h 49896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0" name="Google Shape;1079;p21"/>
              <p:cNvSpPr/>
              <p:nvPr/>
            </p:nvSpPr>
            <p:spPr>
              <a:xfrm rot="10800000">
                <a:off x="262080" y="465480"/>
                <a:ext cx="507240" cy="507600"/>
              </a:xfrm>
              <a:custGeom>
                <a:avLst/>
                <a:gdLst>
                  <a:gd name="textAreaLeft" fmla="*/ 0 w 507240"/>
                  <a:gd name="textAreaRight" fmla="*/ 507600 w 507240"/>
                  <a:gd name="textAreaTop" fmla="*/ 0 h 507600"/>
                  <a:gd name="textAreaBottom" fmla="*/ 507960 h 50760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1" name="Google Shape;1080;p21"/>
              <p:cNvSpPr/>
              <p:nvPr/>
            </p:nvSpPr>
            <p:spPr>
              <a:xfrm rot="10800000">
                <a:off x="329400" y="532800"/>
                <a:ext cx="372960" cy="372600"/>
              </a:xfrm>
              <a:custGeom>
                <a:avLst/>
                <a:gdLst>
                  <a:gd name="textAreaLeft" fmla="*/ 0 w 372960"/>
                  <a:gd name="textAreaRight" fmla="*/ 373320 w 372960"/>
                  <a:gd name="textAreaTop" fmla="*/ 0 h 372600"/>
                  <a:gd name="textAreaBottom" fmla="*/ 372960 h 37260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2" name="Google Shape;1081;p21"/>
              <p:cNvSpPr/>
              <p:nvPr/>
            </p:nvSpPr>
            <p:spPr>
              <a:xfrm rot="10800000">
                <a:off x="325080" y="528480"/>
                <a:ext cx="380880" cy="381240"/>
              </a:xfrm>
              <a:custGeom>
                <a:avLst/>
                <a:gdLst>
                  <a:gd name="textAreaLeft" fmla="*/ 0 w 380880"/>
                  <a:gd name="textAreaRight" fmla="*/ 381240 w 380880"/>
                  <a:gd name="textAreaTop" fmla="*/ 0 h 381240"/>
                  <a:gd name="textAreaBottom" fmla="*/ 381600 h 3812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3" name="Google Shape;1082;p21"/>
              <p:cNvSpPr/>
              <p:nvPr/>
            </p:nvSpPr>
            <p:spPr>
              <a:xfrm rot="10800000">
                <a:off x="398160" y="601560"/>
                <a:ext cx="235440" cy="235440"/>
              </a:xfrm>
              <a:custGeom>
                <a:avLst/>
                <a:gdLst>
                  <a:gd name="textAreaLeft" fmla="*/ 0 w 235440"/>
                  <a:gd name="textAreaRight" fmla="*/ 235800 w 235440"/>
                  <a:gd name="textAreaTop" fmla="*/ 0 h 235440"/>
                  <a:gd name="textAreaBottom" fmla="*/ 235800 h 23544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4" name="Google Shape;1083;p21"/>
              <p:cNvSpPr/>
              <p:nvPr/>
            </p:nvSpPr>
            <p:spPr>
              <a:xfrm rot="10800000">
                <a:off x="393840" y="597600"/>
                <a:ext cx="243720" cy="243360"/>
              </a:xfrm>
              <a:custGeom>
                <a:avLst/>
                <a:gdLst>
                  <a:gd name="textAreaLeft" fmla="*/ 0 w 243720"/>
                  <a:gd name="textAreaRight" fmla="*/ 244080 w 243720"/>
                  <a:gd name="textAreaTop" fmla="*/ 0 h 243360"/>
                  <a:gd name="textAreaBottom" fmla="*/ 243720 h 24336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585" name="Google Shape;1091;p22"/>
          <p:cNvCxnSpPr/>
          <p:nvPr/>
        </p:nvCxnSpPr>
        <p:spPr>
          <a:xfrm>
            <a:off x="590400" y="4340520"/>
            <a:ext cx="670320" cy="423360"/>
          </a:xfrm>
          <a:prstGeom prst="straightConnector1">
            <a:avLst/>
          </a:prstGeom>
          <a:ln w="9525">
            <a:solidFill>
              <a:srgbClr val="494949"/>
            </a:solidFill>
            <a:round/>
          </a:ln>
        </p:spPr>
      </p:cxnSp>
      <p:sp>
        <p:nvSpPr>
          <p:cNvPr id="586" name="PlaceHolder 1"/>
          <p:cNvSpPr>
            <a:spLocks noGrp="1"/>
          </p:cNvSpPr>
          <p:nvPr>
            <p:ph type="title"/>
          </p:nvPr>
        </p:nvSpPr>
        <p:spPr>
          <a:xfrm>
            <a:off x="2208240" y="342720"/>
            <a:ext cx="4727520" cy="57240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cxnSp>
        <p:nvCxnSpPr>
          <p:cNvPr id="587" name="Google Shape;1093;p22"/>
          <p:cNvCxnSpPr/>
          <p:nvPr/>
        </p:nvCxnSpPr>
        <p:spPr>
          <a:xfrm flipV="1">
            <a:off x="0" y="4332240"/>
            <a:ext cx="590760" cy="664560"/>
          </a:xfrm>
          <a:prstGeom prst="straightConnector1">
            <a:avLst/>
          </a:prstGeom>
          <a:ln w="9525">
            <a:solidFill>
              <a:srgbClr val="494949"/>
            </a:solidFill>
            <a:round/>
          </a:ln>
        </p:spPr>
      </p:cxnSp>
      <p:grpSp>
        <p:nvGrpSpPr>
          <p:cNvPr id="588" name="Google Shape;1094;p22"/>
          <p:cNvGrpSpPr/>
          <p:nvPr/>
        </p:nvGrpSpPr>
        <p:grpSpPr>
          <a:xfrm>
            <a:off x="431640" y="4183920"/>
            <a:ext cx="291600" cy="292320"/>
            <a:chOff x="431640" y="4183920"/>
            <a:chExt cx="291600" cy="292320"/>
          </a:xfrm>
        </p:grpSpPr>
        <p:sp>
          <p:nvSpPr>
            <p:cNvPr id="589" name="Google Shape;1095;p22"/>
            <p:cNvSpPr/>
            <p:nvPr/>
          </p:nvSpPr>
          <p:spPr>
            <a:xfrm flipH="1">
              <a:off x="436320" y="418860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0" name="Google Shape;1096;p22"/>
            <p:cNvSpPr/>
            <p:nvPr/>
          </p:nvSpPr>
          <p:spPr>
            <a:xfrm flipH="1">
              <a:off x="431640" y="418392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1" name="Google Shape;1097;p22"/>
            <p:cNvSpPr/>
            <p:nvPr/>
          </p:nvSpPr>
          <p:spPr>
            <a:xfrm flipH="1">
              <a:off x="497880" y="425052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2" name="Google Shape;1098;p22"/>
            <p:cNvSpPr/>
            <p:nvPr/>
          </p:nvSpPr>
          <p:spPr>
            <a:xfrm flipH="1">
              <a:off x="492840" y="424620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93" name="Google Shape;1099;p22"/>
          <p:cNvGrpSpPr/>
          <p:nvPr/>
        </p:nvGrpSpPr>
        <p:grpSpPr>
          <a:xfrm>
            <a:off x="1075320" y="4604760"/>
            <a:ext cx="292680" cy="293040"/>
            <a:chOff x="1075320" y="4604760"/>
            <a:chExt cx="292680" cy="293040"/>
          </a:xfrm>
        </p:grpSpPr>
        <p:sp>
          <p:nvSpPr>
            <p:cNvPr id="594" name="Google Shape;1100;p22"/>
            <p:cNvSpPr/>
            <p:nvPr/>
          </p:nvSpPr>
          <p:spPr>
            <a:xfrm flipH="1">
              <a:off x="1077480" y="460728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5" name="Google Shape;1101;p22"/>
            <p:cNvSpPr/>
            <p:nvPr/>
          </p:nvSpPr>
          <p:spPr>
            <a:xfrm flipH="1">
              <a:off x="1074960" y="460476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6" name="Google Shape;1102;p22"/>
            <p:cNvSpPr/>
            <p:nvPr/>
          </p:nvSpPr>
          <p:spPr>
            <a:xfrm flipH="1">
              <a:off x="1114560" y="464364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7" name="Google Shape;1103;p22"/>
            <p:cNvSpPr/>
            <p:nvPr/>
          </p:nvSpPr>
          <p:spPr>
            <a:xfrm flipH="1">
              <a:off x="1112400" y="464112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8" name="Google Shape;1104;p22"/>
            <p:cNvSpPr/>
            <p:nvPr/>
          </p:nvSpPr>
          <p:spPr>
            <a:xfrm flipH="1">
              <a:off x="1153800" y="468324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9" name="Google Shape;1105;p22"/>
            <p:cNvSpPr/>
            <p:nvPr/>
          </p:nvSpPr>
          <p:spPr>
            <a:xfrm flipH="1">
              <a:off x="1151280" y="468108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600" name="Google Shape;1106;p22"/>
          <p:cNvCxnSpPr/>
          <p:nvPr/>
        </p:nvCxnSpPr>
        <p:spPr>
          <a:xfrm flipH="1" flipV="1">
            <a:off x="7196760" y="294840"/>
            <a:ext cx="1157400" cy="543240"/>
          </a:xfrm>
          <a:prstGeom prst="straightConnector1">
            <a:avLst/>
          </a:prstGeom>
          <a:ln w="9525">
            <a:solidFill>
              <a:srgbClr val="494949"/>
            </a:solidFill>
            <a:round/>
          </a:ln>
        </p:spPr>
      </p:cxnSp>
      <p:cxnSp>
        <p:nvCxnSpPr>
          <p:cNvPr id="601" name="Google Shape;1107;p22"/>
          <p:cNvCxnSpPr/>
          <p:nvPr/>
        </p:nvCxnSpPr>
        <p:spPr>
          <a:xfrm flipH="1">
            <a:off x="8353800" y="-6480"/>
            <a:ext cx="792000" cy="836280"/>
          </a:xfrm>
          <a:prstGeom prst="straightConnector1">
            <a:avLst/>
          </a:prstGeom>
          <a:ln w="9525">
            <a:solidFill>
              <a:srgbClr val="494949"/>
            </a:solidFill>
            <a:round/>
          </a:ln>
        </p:spPr>
      </p:cxnSp>
      <p:grpSp>
        <p:nvGrpSpPr>
          <p:cNvPr id="602" name="Google Shape;1108;p22"/>
          <p:cNvGrpSpPr/>
          <p:nvPr/>
        </p:nvGrpSpPr>
        <p:grpSpPr>
          <a:xfrm>
            <a:off x="8064360" y="527040"/>
            <a:ext cx="581400" cy="582120"/>
            <a:chOff x="8064360" y="527040"/>
            <a:chExt cx="581400" cy="582120"/>
          </a:xfrm>
        </p:grpSpPr>
        <p:sp>
          <p:nvSpPr>
            <p:cNvPr id="603" name="Google Shape;1109;p22"/>
            <p:cNvSpPr/>
            <p:nvPr/>
          </p:nvSpPr>
          <p:spPr>
            <a:xfrm>
              <a:off x="8068680" y="53208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4" name="Google Shape;1110;p22"/>
            <p:cNvSpPr/>
            <p:nvPr/>
          </p:nvSpPr>
          <p:spPr>
            <a:xfrm>
              <a:off x="8064360" y="52704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5" name="Google Shape;1111;p22"/>
            <p:cNvSpPr/>
            <p:nvPr/>
          </p:nvSpPr>
          <p:spPr>
            <a:xfrm>
              <a:off x="8141040" y="60444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6" name="Google Shape;1112;p22"/>
            <p:cNvSpPr/>
            <p:nvPr/>
          </p:nvSpPr>
          <p:spPr>
            <a:xfrm>
              <a:off x="8136720" y="59940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7" name="Google Shape;1113;p22"/>
            <p:cNvSpPr/>
            <p:nvPr/>
          </p:nvSpPr>
          <p:spPr>
            <a:xfrm>
              <a:off x="8219880" y="68292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8" name="Google Shape;1114;p22"/>
            <p:cNvSpPr/>
            <p:nvPr/>
          </p:nvSpPr>
          <p:spPr>
            <a:xfrm>
              <a:off x="8215200" y="67860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09" name="Google Shape;1115;p22"/>
          <p:cNvGrpSpPr/>
          <p:nvPr/>
        </p:nvGrpSpPr>
        <p:grpSpPr>
          <a:xfrm>
            <a:off x="7034040" y="171000"/>
            <a:ext cx="291600" cy="292320"/>
            <a:chOff x="7034040" y="171000"/>
            <a:chExt cx="291600" cy="292320"/>
          </a:xfrm>
        </p:grpSpPr>
        <p:sp>
          <p:nvSpPr>
            <p:cNvPr id="610" name="Google Shape;1116;p22"/>
            <p:cNvSpPr/>
            <p:nvPr/>
          </p:nvSpPr>
          <p:spPr>
            <a:xfrm>
              <a:off x="7039080" y="1760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1" name="Google Shape;1117;p22"/>
            <p:cNvSpPr/>
            <p:nvPr/>
          </p:nvSpPr>
          <p:spPr>
            <a:xfrm>
              <a:off x="7034040" y="1710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2" name="Google Shape;1118;p22"/>
            <p:cNvSpPr/>
            <p:nvPr/>
          </p:nvSpPr>
          <p:spPr>
            <a:xfrm>
              <a:off x="7100640" y="2376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3" name="Google Shape;1119;p22"/>
            <p:cNvSpPr/>
            <p:nvPr/>
          </p:nvSpPr>
          <p:spPr>
            <a:xfrm>
              <a:off x="7096320" y="2332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14" name="Google Shape;1120;p22"/>
          <p:cNvGrpSpPr/>
          <p:nvPr/>
        </p:nvGrpSpPr>
        <p:grpSpPr>
          <a:xfrm>
            <a:off x="8758080" y="229680"/>
            <a:ext cx="174600" cy="174600"/>
            <a:chOff x="8758080" y="229680"/>
            <a:chExt cx="174600" cy="174600"/>
          </a:xfrm>
        </p:grpSpPr>
        <p:sp>
          <p:nvSpPr>
            <p:cNvPr id="615" name="Google Shape;1121;p22"/>
            <p:cNvSpPr/>
            <p:nvPr/>
          </p:nvSpPr>
          <p:spPr>
            <a:xfrm>
              <a:off x="8762400" y="23472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6" name="Google Shape;1122;p22"/>
            <p:cNvSpPr/>
            <p:nvPr/>
          </p:nvSpPr>
          <p:spPr>
            <a:xfrm>
              <a:off x="8758080" y="22968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7" name="Google Shape;1123;p22"/>
            <p:cNvSpPr/>
            <p:nvPr/>
          </p:nvSpPr>
          <p:spPr>
            <a:xfrm>
              <a:off x="8799120" y="2710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8" name="Google Shape;1124;p22"/>
            <p:cNvSpPr/>
            <p:nvPr/>
          </p:nvSpPr>
          <p:spPr>
            <a:xfrm>
              <a:off x="8794080" y="26640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19" name="Google Shape;1125;p22"/>
          <p:cNvGrpSpPr/>
          <p:nvPr/>
        </p:nvGrpSpPr>
        <p:grpSpPr>
          <a:xfrm>
            <a:off x="8489880" y="171000"/>
            <a:ext cx="174960" cy="26640"/>
            <a:chOff x="8489880" y="171000"/>
            <a:chExt cx="174960" cy="26640"/>
          </a:xfrm>
        </p:grpSpPr>
        <p:sp>
          <p:nvSpPr>
            <p:cNvPr id="620" name="Google Shape;1126;p22"/>
            <p:cNvSpPr/>
            <p:nvPr/>
          </p:nvSpPr>
          <p:spPr>
            <a:xfrm>
              <a:off x="848988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1" name="Google Shape;1127;p22"/>
            <p:cNvSpPr/>
            <p:nvPr/>
          </p:nvSpPr>
          <p:spPr>
            <a:xfrm>
              <a:off x="856404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2" name="Google Shape;1128;p22"/>
            <p:cNvSpPr/>
            <p:nvPr/>
          </p:nvSpPr>
          <p:spPr>
            <a:xfrm>
              <a:off x="863820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23" name="Google Shape;1129;p22"/>
          <p:cNvGrpSpPr/>
          <p:nvPr/>
        </p:nvGrpSpPr>
        <p:grpSpPr>
          <a:xfrm>
            <a:off x="7916400" y="1124640"/>
            <a:ext cx="174600" cy="26640"/>
            <a:chOff x="7916400" y="1124640"/>
            <a:chExt cx="174600" cy="26640"/>
          </a:xfrm>
        </p:grpSpPr>
        <p:sp>
          <p:nvSpPr>
            <p:cNvPr id="624" name="Google Shape;1130;p22"/>
            <p:cNvSpPr/>
            <p:nvPr/>
          </p:nvSpPr>
          <p:spPr>
            <a:xfrm>
              <a:off x="7916400" y="11246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5" name="Google Shape;1131;p22"/>
            <p:cNvSpPr/>
            <p:nvPr/>
          </p:nvSpPr>
          <p:spPr>
            <a:xfrm>
              <a:off x="7990200" y="11246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6" name="Google Shape;1132;p22"/>
            <p:cNvSpPr/>
            <p:nvPr/>
          </p:nvSpPr>
          <p:spPr>
            <a:xfrm>
              <a:off x="8064360" y="11246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27" name="PlaceHolder 1"/>
          <p:cNvSpPr>
            <a:spLocks noGrp="1"/>
          </p:cNvSpPr>
          <p:nvPr>
            <p:ph type="title"/>
          </p:nvPr>
        </p:nvSpPr>
        <p:spPr>
          <a:xfrm>
            <a:off x="2532960" y="338400"/>
            <a:ext cx="4087080" cy="57564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sp>
        <p:nvSpPr>
          <p:cNvPr id="628" name="PlaceHolder 2"/>
          <p:cNvSpPr>
            <a:spLocks noGrp="1"/>
          </p:cNvSpPr>
          <p:nvPr>
            <p:ph type="body"/>
          </p:nvPr>
        </p:nvSpPr>
        <p:spPr>
          <a:xfrm>
            <a:off x="714600" y="1152000"/>
            <a:ext cx="7705080" cy="352908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cxnSp>
        <p:nvCxnSpPr>
          <p:cNvPr id="629" name="Google Shape;1142;p23"/>
          <p:cNvCxnSpPr/>
          <p:nvPr/>
        </p:nvCxnSpPr>
        <p:spPr>
          <a:xfrm flipH="1" flipV="1">
            <a:off x="302760" y="3359160"/>
            <a:ext cx="152280" cy="957600"/>
          </a:xfrm>
          <a:prstGeom prst="straightConnector1">
            <a:avLst/>
          </a:prstGeom>
          <a:ln w="9525">
            <a:solidFill>
              <a:srgbClr val="3d3d3d"/>
            </a:solidFill>
            <a:round/>
          </a:ln>
        </p:spPr>
      </p:cxnSp>
      <p:cxnSp>
        <p:nvCxnSpPr>
          <p:cNvPr id="630" name="Google Shape;1143;p23"/>
          <p:cNvCxnSpPr/>
          <p:nvPr/>
        </p:nvCxnSpPr>
        <p:spPr>
          <a:xfrm flipV="1">
            <a:off x="0" y="4332240"/>
            <a:ext cx="446760" cy="664560"/>
          </a:xfrm>
          <a:prstGeom prst="straightConnector1">
            <a:avLst/>
          </a:prstGeom>
          <a:ln w="9525">
            <a:solidFill>
              <a:srgbClr val="3d3d3d"/>
            </a:solidFill>
            <a:round/>
          </a:ln>
        </p:spPr>
      </p:cxnSp>
      <p:grpSp>
        <p:nvGrpSpPr>
          <p:cNvPr id="631" name="Google Shape;1144;p23"/>
          <p:cNvGrpSpPr/>
          <p:nvPr/>
        </p:nvGrpSpPr>
        <p:grpSpPr>
          <a:xfrm>
            <a:off x="300600" y="4167720"/>
            <a:ext cx="291600" cy="292320"/>
            <a:chOff x="300600" y="4167720"/>
            <a:chExt cx="291600" cy="292320"/>
          </a:xfrm>
        </p:grpSpPr>
        <p:sp>
          <p:nvSpPr>
            <p:cNvPr id="632" name="Google Shape;1145;p23"/>
            <p:cNvSpPr/>
            <p:nvPr/>
          </p:nvSpPr>
          <p:spPr>
            <a:xfrm flipH="1">
              <a:off x="305280" y="417276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3" name="Google Shape;1146;p23"/>
            <p:cNvSpPr/>
            <p:nvPr/>
          </p:nvSpPr>
          <p:spPr>
            <a:xfrm flipH="1">
              <a:off x="300600" y="416772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34" name="Google Shape;1147;p23"/>
            <p:cNvSpPr/>
            <p:nvPr/>
          </p:nvSpPr>
          <p:spPr>
            <a:xfrm flipH="1">
              <a:off x="366840" y="423468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5" name="Google Shape;1148;p23"/>
            <p:cNvSpPr/>
            <p:nvPr/>
          </p:nvSpPr>
          <p:spPr>
            <a:xfrm flipH="1">
              <a:off x="361800" y="423036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36" name="Google Shape;1149;p23"/>
          <p:cNvGrpSpPr/>
          <p:nvPr/>
        </p:nvGrpSpPr>
        <p:grpSpPr>
          <a:xfrm>
            <a:off x="148320" y="3224160"/>
            <a:ext cx="292680" cy="293040"/>
            <a:chOff x="148320" y="3224160"/>
            <a:chExt cx="292680" cy="293040"/>
          </a:xfrm>
        </p:grpSpPr>
        <p:sp>
          <p:nvSpPr>
            <p:cNvPr id="637" name="Google Shape;1150;p23"/>
            <p:cNvSpPr/>
            <p:nvPr/>
          </p:nvSpPr>
          <p:spPr>
            <a:xfrm flipH="1">
              <a:off x="150480" y="322668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8" name="Google Shape;1151;p23"/>
            <p:cNvSpPr/>
            <p:nvPr/>
          </p:nvSpPr>
          <p:spPr>
            <a:xfrm flipH="1">
              <a:off x="147960" y="322416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39" name="Google Shape;1152;p23"/>
            <p:cNvSpPr/>
            <p:nvPr/>
          </p:nvSpPr>
          <p:spPr>
            <a:xfrm flipH="1">
              <a:off x="187560" y="326340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0" name="Google Shape;1153;p23"/>
            <p:cNvSpPr/>
            <p:nvPr/>
          </p:nvSpPr>
          <p:spPr>
            <a:xfrm flipH="1">
              <a:off x="185400" y="326088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41" name="Google Shape;1154;p23"/>
            <p:cNvSpPr/>
            <p:nvPr/>
          </p:nvSpPr>
          <p:spPr>
            <a:xfrm flipH="1">
              <a:off x="226800" y="330300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2" name="Google Shape;1155;p23"/>
            <p:cNvSpPr/>
            <p:nvPr/>
          </p:nvSpPr>
          <p:spPr>
            <a:xfrm flipH="1">
              <a:off x="224280" y="330084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643" name="Google Shape;1156;p23"/>
          <p:cNvCxnSpPr/>
          <p:nvPr/>
        </p:nvCxnSpPr>
        <p:spPr>
          <a:xfrm flipH="1" flipV="1">
            <a:off x="7196760" y="294840"/>
            <a:ext cx="1157400" cy="543240"/>
          </a:xfrm>
          <a:prstGeom prst="straightConnector1">
            <a:avLst/>
          </a:prstGeom>
          <a:ln w="9525">
            <a:solidFill>
              <a:srgbClr val="3d3d3d"/>
            </a:solidFill>
            <a:round/>
          </a:ln>
        </p:spPr>
      </p:cxnSp>
      <p:cxnSp>
        <p:nvCxnSpPr>
          <p:cNvPr id="644" name="Google Shape;1157;p23"/>
          <p:cNvCxnSpPr/>
          <p:nvPr/>
        </p:nvCxnSpPr>
        <p:spPr>
          <a:xfrm flipH="1">
            <a:off x="8353800" y="-6480"/>
            <a:ext cx="792000" cy="836280"/>
          </a:xfrm>
          <a:prstGeom prst="straightConnector1">
            <a:avLst/>
          </a:prstGeom>
          <a:ln w="9525">
            <a:solidFill>
              <a:srgbClr val="3d3d3d"/>
            </a:solidFill>
            <a:round/>
          </a:ln>
        </p:spPr>
      </p:cxnSp>
      <p:grpSp>
        <p:nvGrpSpPr>
          <p:cNvPr id="645" name="Google Shape;1158;p23"/>
          <p:cNvGrpSpPr/>
          <p:nvPr/>
        </p:nvGrpSpPr>
        <p:grpSpPr>
          <a:xfrm>
            <a:off x="8064360" y="527040"/>
            <a:ext cx="581400" cy="582120"/>
            <a:chOff x="8064360" y="527040"/>
            <a:chExt cx="581400" cy="582120"/>
          </a:xfrm>
        </p:grpSpPr>
        <p:sp>
          <p:nvSpPr>
            <p:cNvPr id="646" name="Google Shape;1159;p23"/>
            <p:cNvSpPr/>
            <p:nvPr/>
          </p:nvSpPr>
          <p:spPr>
            <a:xfrm>
              <a:off x="8068680" y="53208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7" name="Google Shape;1160;p23"/>
            <p:cNvSpPr/>
            <p:nvPr/>
          </p:nvSpPr>
          <p:spPr>
            <a:xfrm>
              <a:off x="8064360" y="52704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48" name="Google Shape;1161;p23"/>
            <p:cNvSpPr/>
            <p:nvPr/>
          </p:nvSpPr>
          <p:spPr>
            <a:xfrm>
              <a:off x="8141040" y="60444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9" name="Google Shape;1162;p23"/>
            <p:cNvSpPr/>
            <p:nvPr/>
          </p:nvSpPr>
          <p:spPr>
            <a:xfrm>
              <a:off x="8136720" y="59940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50" name="Google Shape;1163;p23"/>
            <p:cNvSpPr/>
            <p:nvPr/>
          </p:nvSpPr>
          <p:spPr>
            <a:xfrm>
              <a:off x="8219880" y="68292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1" name="Google Shape;1164;p23"/>
            <p:cNvSpPr/>
            <p:nvPr/>
          </p:nvSpPr>
          <p:spPr>
            <a:xfrm>
              <a:off x="8215200" y="67860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52" name="Google Shape;1165;p23"/>
          <p:cNvGrpSpPr/>
          <p:nvPr/>
        </p:nvGrpSpPr>
        <p:grpSpPr>
          <a:xfrm>
            <a:off x="7034040" y="171000"/>
            <a:ext cx="291600" cy="292320"/>
            <a:chOff x="7034040" y="171000"/>
            <a:chExt cx="291600" cy="292320"/>
          </a:xfrm>
        </p:grpSpPr>
        <p:sp>
          <p:nvSpPr>
            <p:cNvPr id="653" name="Google Shape;1166;p23"/>
            <p:cNvSpPr/>
            <p:nvPr/>
          </p:nvSpPr>
          <p:spPr>
            <a:xfrm>
              <a:off x="7039080" y="1760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4" name="Google Shape;1167;p23"/>
            <p:cNvSpPr/>
            <p:nvPr/>
          </p:nvSpPr>
          <p:spPr>
            <a:xfrm>
              <a:off x="7034040" y="1710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55" name="Google Shape;1168;p23"/>
            <p:cNvSpPr/>
            <p:nvPr/>
          </p:nvSpPr>
          <p:spPr>
            <a:xfrm>
              <a:off x="7100640" y="2376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6" name="Google Shape;1169;p23"/>
            <p:cNvSpPr/>
            <p:nvPr/>
          </p:nvSpPr>
          <p:spPr>
            <a:xfrm>
              <a:off x="7096320" y="2332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57" name="Google Shape;1170;p23"/>
          <p:cNvGrpSpPr/>
          <p:nvPr/>
        </p:nvGrpSpPr>
        <p:grpSpPr>
          <a:xfrm>
            <a:off x="8758080" y="229680"/>
            <a:ext cx="174600" cy="174600"/>
            <a:chOff x="8758080" y="229680"/>
            <a:chExt cx="174600" cy="174600"/>
          </a:xfrm>
        </p:grpSpPr>
        <p:sp>
          <p:nvSpPr>
            <p:cNvPr id="658" name="Google Shape;1171;p23"/>
            <p:cNvSpPr/>
            <p:nvPr/>
          </p:nvSpPr>
          <p:spPr>
            <a:xfrm>
              <a:off x="8762400" y="23472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9" name="Google Shape;1172;p23"/>
            <p:cNvSpPr/>
            <p:nvPr/>
          </p:nvSpPr>
          <p:spPr>
            <a:xfrm>
              <a:off x="8758080" y="22968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0" name="Google Shape;1173;p23"/>
            <p:cNvSpPr/>
            <p:nvPr/>
          </p:nvSpPr>
          <p:spPr>
            <a:xfrm>
              <a:off x="8799120" y="2710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1" name="Google Shape;1174;p23"/>
            <p:cNvSpPr/>
            <p:nvPr/>
          </p:nvSpPr>
          <p:spPr>
            <a:xfrm>
              <a:off x="8794080" y="26640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62" name="Google Shape;1175;p23"/>
          <p:cNvGrpSpPr/>
          <p:nvPr/>
        </p:nvGrpSpPr>
        <p:grpSpPr>
          <a:xfrm>
            <a:off x="8489880" y="171000"/>
            <a:ext cx="174960" cy="26640"/>
            <a:chOff x="8489880" y="171000"/>
            <a:chExt cx="174960" cy="26640"/>
          </a:xfrm>
        </p:grpSpPr>
        <p:sp>
          <p:nvSpPr>
            <p:cNvPr id="663" name="Google Shape;1176;p23"/>
            <p:cNvSpPr/>
            <p:nvPr/>
          </p:nvSpPr>
          <p:spPr>
            <a:xfrm>
              <a:off x="848988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4" name="Google Shape;1177;p23"/>
            <p:cNvSpPr/>
            <p:nvPr/>
          </p:nvSpPr>
          <p:spPr>
            <a:xfrm>
              <a:off x="856404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5" name="Google Shape;1178;p23"/>
            <p:cNvSpPr/>
            <p:nvPr/>
          </p:nvSpPr>
          <p:spPr>
            <a:xfrm>
              <a:off x="863820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66" name="Google Shape;1179;p23"/>
          <p:cNvGrpSpPr/>
          <p:nvPr/>
        </p:nvGrpSpPr>
        <p:grpSpPr>
          <a:xfrm>
            <a:off x="7916400" y="1124640"/>
            <a:ext cx="174600" cy="26640"/>
            <a:chOff x="7916400" y="1124640"/>
            <a:chExt cx="174600" cy="26640"/>
          </a:xfrm>
        </p:grpSpPr>
        <p:sp>
          <p:nvSpPr>
            <p:cNvPr id="667" name="Google Shape;1180;p23"/>
            <p:cNvSpPr/>
            <p:nvPr/>
          </p:nvSpPr>
          <p:spPr>
            <a:xfrm>
              <a:off x="7916400" y="1124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8" name="Google Shape;1181;p23"/>
            <p:cNvSpPr/>
            <p:nvPr/>
          </p:nvSpPr>
          <p:spPr>
            <a:xfrm>
              <a:off x="7990200" y="1124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9" name="Google Shape;1182;p23"/>
            <p:cNvSpPr/>
            <p:nvPr/>
          </p:nvSpPr>
          <p:spPr>
            <a:xfrm>
              <a:off x="8064360" y="1124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70" name="PlaceHolder 1"/>
          <p:cNvSpPr>
            <a:spLocks noGrp="1"/>
          </p:cNvSpPr>
          <p:nvPr>
            <p:ph type="body"/>
          </p:nvPr>
        </p:nvSpPr>
        <p:spPr>
          <a:xfrm>
            <a:off x="586800" y="974520"/>
            <a:ext cx="3194280" cy="3194280"/>
          </a:xfrm>
          <a:prstGeom prst="rect">
            <a:avLst/>
          </a:prstGeom>
          <a:noFill/>
          <a:ln w="0">
            <a:noFill/>
          </a:ln>
        </p:spPr>
        <p:txBody>
          <a:bodyPr lIns="90000" rIns="90000" tIns="45000" bIns="45000" anchor="t">
            <a:normAutofit fontScale="50000"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671" name="PlaceHolder 2"/>
          <p:cNvSpPr>
            <a:spLocks noGrp="1"/>
          </p:cNvSpPr>
          <p:nvPr>
            <p:ph type="title"/>
          </p:nvPr>
        </p:nvSpPr>
        <p:spPr>
          <a:xfrm>
            <a:off x="4170600" y="1369080"/>
            <a:ext cx="3879360" cy="738720"/>
          </a:xfrm>
          <a:prstGeom prst="rect">
            <a:avLst/>
          </a:prstGeom>
          <a:noFill/>
          <a:ln w="0">
            <a:noFill/>
          </a:ln>
        </p:spPr>
        <p:txBody>
          <a:bodyPr lIns="91440" rIns="91440" tIns="91440" bIns="91440" anchor="b">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sp>
        <p:nvSpPr>
          <p:cNvPr id="672" name="PlaceHolder 3"/>
          <p:cNvSpPr>
            <a:spLocks noGrp="1"/>
          </p:cNvSpPr>
          <p:nvPr>
            <p:ph type="body"/>
          </p:nvPr>
        </p:nvSpPr>
        <p:spPr>
          <a:xfrm>
            <a:off x="4170600" y="2107800"/>
            <a:ext cx="3879360" cy="169380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cxnSp>
        <p:nvCxnSpPr>
          <p:cNvPr id="673" name="Google Shape;1187;p24"/>
          <p:cNvCxnSpPr/>
          <p:nvPr/>
        </p:nvCxnSpPr>
        <p:spPr>
          <a:xfrm flipH="1">
            <a:off x="5825520" y="446760"/>
            <a:ext cx="1672560" cy="126360"/>
          </a:xfrm>
          <a:prstGeom prst="straightConnector1">
            <a:avLst/>
          </a:prstGeom>
          <a:ln w="9525">
            <a:solidFill>
              <a:srgbClr val="3d3d3d"/>
            </a:solidFill>
            <a:round/>
          </a:ln>
        </p:spPr>
      </p:cxnSp>
      <p:cxnSp>
        <p:nvCxnSpPr>
          <p:cNvPr id="674" name="Google Shape;1188;p24"/>
          <p:cNvCxnSpPr/>
          <p:nvPr/>
        </p:nvCxnSpPr>
        <p:spPr>
          <a:xfrm flipH="1" flipV="1">
            <a:off x="7511400" y="453240"/>
            <a:ext cx="829800" cy="743760"/>
          </a:xfrm>
          <a:prstGeom prst="straightConnector1">
            <a:avLst/>
          </a:prstGeom>
          <a:ln w="9525">
            <a:solidFill>
              <a:srgbClr val="3d3d3d"/>
            </a:solidFill>
            <a:round/>
          </a:ln>
        </p:spPr>
      </p:cxnSp>
      <p:cxnSp>
        <p:nvCxnSpPr>
          <p:cNvPr id="675" name="Google Shape;1189;p24"/>
          <p:cNvCxnSpPr/>
          <p:nvPr/>
        </p:nvCxnSpPr>
        <p:spPr>
          <a:xfrm flipH="1">
            <a:off x="8347320" y="-10800"/>
            <a:ext cx="797040" cy="1188000"/>
          </a:xfrm>
          <a:prstGeom prst="straightConnector1">
            <a:avLst/>
          </a:prstGeom>
          <a:ln w="9525">
            <a:solidFill>
              <a:srgbClr val="3d3d3d"/>
            </a:solidFill>
            <a:round/>
          </a:ln>
        </p:spPr>
      </p:cxnSp>
      <p:grpSp>
        <p:nvGrpSpPr>
          <p:cNvPr id="676" name="Google Shape;1190;p24"/>
          <p:cNvGrpSpPr/>
          <p:nvPr/>
        </p:nvGrpSpPr>
        <p:grpSpPr>
          <a:xfrm>
            <a:off x="8062920" y="883440"/>
            <a:ext cx="581400" cy="582120"/>
            <a:chOff x="8062920" y="883440"/>
            <a:chExt cx="581400" cy="582120"/>
          </a:xfrm>
        </p:grpSpPr>
        <p:sp>
          <p:nvSpPr>
            <p:cNvPr id="677" name="Google Shape;1191;p24"/>
            <p:cNvSpPr/>
            <p:nvPr/>
          </p:nvSpPr>
          <p:spPr>
            <a:xfrm>
              <a:off x="8067240" y="88848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8" name="Google Shape;1192;p24"/>
            <p:cNvSpPr/>
            <p:nvPr/>
          </p:nvSpPr>
          <p:spPr>
            <a:xfrm>
              <a:off x="8062920" y="88344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79" name="Google Shape;1193;p24"/>
            <p:cNvSpPr/>
            <p:nvPr/>
          </p:nvSpPr>
          <p:spPr>
            <a:xfrm>
              <a:off x="8139600" y="96084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0" name="Google Shape;1194;p24"/>
            <p:cNvSpPr/>
            <p:nvPr/>
          </p:nvSpPr>
          <p:spPr>
            <a:xfrm>
              <a:off x="8135280" y="95580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81" name="Google Shape;1195;p24"/>
            <p:cNvSpPr/>
            <p:nvPr/>
          </p:nvSpPr>
          <p:spPr>
            <a:xfrm>
              <a:off x="8218440" y="103968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2" name="Google Shape;1196;p24"/>
            <p:cNvSpPr/>
            <p:nvPr/>
          </p:nvSpPr>
          <p:spPr>
            <a:xfrm>
              <a:off x="8213760" y="103500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83" name="Google Shape;1197;p24"/>
          <p:cNvGrpSpPr/>
          <p:nvPr/>
        </p:nvGrpSpPr>
        <p:grpSpPr>
          <a:xfrm>
            <a:off x="7351560" y="311760"/>
            <a:ext cx="291600" cy="292320"/>
            <a:chOff x="7351560" y="311760"/>
            <a:chExt cx="291600" cy="292320"/>
          </a:xfrm>
        </p:grpSpPr>
        <p:sp>
          <p:nvSpPr>
            <p:cNvPr id="684" name="Google Shape;1198;p24"/>
            <p:cNvSpPr/>
            <p:nvPr/>
          </p:nvSpPr>
          <p:spPr>
            <a:xfrm>
              <a:off x="7356600" y="31680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5" name="Google Shape;1199;p24"/>
            <p:cNvSpPr/>
            <p:nvPr/>
          </p:nvSpPr>
          <p:spPr>
            <a:xfrm>
              <a:off x="7351560" y="31176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86" name="Google Shape;1200;p24"/>
            <p:cNvSpPr/>
            <p:nvPr/>
          </p:nvSpPr>
          <p:spPr>
            <a:xfrm>
              <a:off x="7418520" y="37872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7" name="Google Shape;1201;p24"/>
            <p:cNvSpPr/>
            <p:nvPr/>
          </p:nvSpPr>
          <p:spPr>
            <a:xfrm>
              <a:off x="7413840" y="37440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688" name="Google Shape;1202;p24"/>
          <p:cNvSpPr/>
          <p:nvPr/>
        </p:nvSpPr>
        <p:spPr>
          <a:xfrm>
            <a:off x="5689080" y="42156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9" name="Google Shape;1203;p24"/>
          <p:cNvSpPr/>
          <p:nvPr/>
        </p:nvSpPr>
        <p:spPr>
          <a:xfrm>
            <a:off x="5686920" y="41904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90" name="Google Shape;1204;p24"/>
          <p:cNvSpPr/>
          <p:nvPr/>
        </p:nvSpPr>
        <p:spPr>
          <a:xfrm>
            <a:off x="5725440" y="45792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1" name="Google Shape;1205;p24"/>
          <p:cNvSpPr/>
          <p:nvPr/>
        </p:nvSpPr>
        <p:spPr>
          <a:xfrm>
            <a:off x="5723280" y="45540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92" name="Google Shape;1206;p24"/>
          <p:cNvSpPr/>
          <p:nvPr/>
        </p:nvSpPr>
        <p:spPr>
          <a:xfrm>
            <a:off x="5765040" y="49752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3" name="Google Shape;1207;p24"/>
          <p:cNvSpPr/>
          <p:nvPr/>
        </p:nvSpPr>
        <p:spPr>
          <a:xfrm>
            <a:off x="5762880" y="49536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694" name="Google Shape;1208;p24"/>
          <p:cNvGrpSpPr/>
          <p:nvPr/>
        </p:nvGrpSpPr>
        <p:grpSpPr>
          <a:xfrm>
            <a:off x="5441760" y="284760"/>
            <a:ext cx="174600" cy="26640"/>
            <a:chOff x="5441760" y="284760"/>
            <a:chExt cx="174600" cy="26640"/>
          </a:xfrm>
        </p:grpSpPr>
        <p:sp>
          <p:nvSpPr>
            <p:cNvPr id="695" name="Google Shape;1209;p24"/>
            <p:cNvSpPr/>
            <p:nvPr/>
          </p:nvSpPr>
          <p:spPr>
            <a:xfrm>
              <a:off x="5441760" y="2847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96" name="Google Shape;1210;p24"/>
            <p:cNvSpPr/>
            <p:nvPr/>
          </p:nvSpPr>
          <p:spPr>
            <a:xfrm>
              <a:off x="5515920" y="2847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97" name="Google Shape;1211;p24"/>
            <p:cNvSpPr/>
            <p:nvPr/>
          </p:nvSpPr>
          <p:spPr>
            <a:xfrm>
              <a:off x="5589720" y="2847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98" name="Google Shape;1212;p24"/>
          <p:cNvGrpSpPr/>
          <p:nvPr/>
        </p:nvGrpSpPr>
        <p:grpSpPr>
          <a:xfrm>
            <a:off x="8488440" y="166680"/>
            <a:ext cx="174960" cy="26640"/>
            <a:chOff x="8488440" y="166680"/>
            <a:chExt cx="174960" cy="26640"/>
          </a:xfrm>
        </p:grpSpPr>
        <p:sp>
          <p:nvSpPr>
            <p:cNvPr id="699" name="Google Shape;1213;p24"/>
            <p:cNvSpPr/>
            <p:nvPr/>
          </p:nvSpPr>
          <p:spPr>
            <a:xfrm>
              <a:off x="8488440" y="1666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00" name="Google Shape;1214;p24"/>
            <p:cNvSpPr/>
            <p:nvPr/>
          </p:nvSpPr>
          <p:spPr>
            <a:xfrm>
              <a:off x="8562600" y="1666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01" name="Google Shape;1215;p24"/>
            <p:cNvSpPr/>
            <p:nvPr/>
          </p:nvSpPr>
          <p:spPr>
            <a:xfrm>
              <a:off x="8636760" y="1666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702" name="Google Shape;1216;p24"/>
          <p:cNvCxnSpPr/>
          <p:nvPr/>
        </p:nvCxnSpPr>
        <p:spPr>
          <a:xfrm flipH="1">
            <a:off x="7195320" y="4212360"/>
            <a:ext cx="1157400" cy="542880"/>
          </a:xfrm>
          <a:prstGeom prst="straightConnector1">
            <a:avLst/>
          </a:prstGeom>
          <a:ln w="9525">
            <a:solidFill>
              <a:srgbClr val="3d3d3d"/>
            </a:solidFill>
            <a:round/>
          </a:ln>
        </p:spPr>
      </p:cxnSp>
      <p:cxnSp>
        <p:nvCxnSpPr>
          <p:cNvPr id="703" name="Google Shape;1217;p24"/>
          <p:cNvCxnSpPr/>
          <p:nvPr/>
        </p:nvCxnSpPr>
        <p:spPr>
          <a:xfrm flipH="1" flipV="1">
            <a:off x="8352360" y="4220280"/>
            <a:ext cx="792000" cy="836640"/>
          </a:xfrm>
          <a:prstGeom prst="straightConnector1">
            <a:avLst/>
          </a:prstGeom>
          <a:ln w="9525">
            <a:solidFill>
              <a:srgbClr val="3d3d3d"/>
            </a:solidFill>
            <a:round/>
          </a:ln>
        </p:spPr>
      </p:cxnSp>
      <p:grpSp>
        <p:nvGrpSpPr>
          <p:cNvPr id="704" name="Google Shape;1218;p24"/>
          <p:cNvGrpSpPr/>
          <p:nvPr/>
        </p:nvGrpSpPr>
        <p:grpSpPr>
          <a:xfrm>
            <a:off x="8062920" y="3940560"/>
            <a:ext cx="581400" cy="582120"/>
            <a:chOff x="8062920" y="3940560"/>
            <a:chExt cx="581400" cy="582120"/>
          </a:xfrm>
        </p:grpSpPr>
        <p:sp>
          <p:nvSpPr>
            <p:cNvPr id="705" name="Google Shape;1219;p24"/>
            <p:cNvSpPr/>
            <p:nvPr/>
          </p:nvSpPr>
          <p:spPr>
            <a:xfrm flipV="1">
              <a:off x="8067240" y="3945240"/>
              <a:ext cx="572400" cy="572040"/>
            </a:xfrm>
            <a:custGeom>
              <a:avLst/>
              <a:gdLst>
                <a:gd name="textAreaLeft" fmla="*/ 0 w 572400"/>
                <a:gd name="textAreaRight" fmla="*/ 572760 w 572400"/>
                <a:gd name="textAreaTop" fmla="*/ -360 h 572040"/>
                <a:gd name="textAreaBottom" fmla="*/ 57204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6" name="Google Shape;1220;p24"/>
            <p:cNvSpPr/>
            <p:nvPr/>
          </p:nvSpPr>
          <p:spPr>
            <a:xfrm flipV="1">
              <a:off x="8062920" y="3940200"/>
              <a:ext cx="581400" cy="582120"/>
            </a:xfrm>
            <a:custGeom>
              <a:avLst/>
              <a:gdLst>
                <a:gd name="textAreaLeft" fmla="*/ 0 w 581400"/>
                <a:gd name="textAreaRight" fmla="*/ 581760 w 581400"/>
                <a:gd name="textAreaTop" fmla="*/ -360 h 582120"/>
                <a:gd name="textAreaBottom" fmla="*/ 58212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07" name="Google Shape;1221;p24"/>
            <p:cNvSpPr/>
            <p:nvPr/>
          </p:nvSpPr>
          <p:spPr>
            <a:xfrm flipV="1">
              <a:off x="8139600" y="4018320"/>
              <a:ext cx="427680" cy="426960"/>
            </a:xfrm>
            <a:custGeom>
              <a:avLst/>
              <a:gdLst>
                <a:gd name="textAreaLeft" fmla="*/ 0 w 427680"/>
                <a:gd name="textAreaRight" fmla="*/ 428040 w 427680"/>
                <a:gd name="textAreaTop" fmla="*/ 360 h 426960"/>
                <a:gd name="textAreaBottom" fmla="*/ 42768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8" name="Google Shape;1222;p24"/>
            <p:cNvSpPr/>
            <p:nvPr/>
          </p:nvSpPr>
          <p:spPr>
            <a:xfrm flipV="1">
              <a:off x="8135280" y="4013280"/>
              <a:ext cx="436680" cy="437040"/>
            </a:xfrm>
            <a:custGeom>
              <a:avLst/>
              <a:gdLst>
                <a:gd name="textAreaLeft" fmla="*/ 0 w 436680"/>
                <a:gd name="textAreaRight" fmla="*/ 437040 w 436680"/>
                <a:gd name="textAreaTop" fmla="*/ 360 h 437040"/>
                <a:gd name="textAreaBottom" fmla="*/ 43776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09" name="Google Shape;1223;p24"/>
            <p:cNvSpPr/>
            <p:nvPr/>
          </p:nvSpPr>
          <p:spPr>
            <a:xfrm flipV="1">
              <a:off x="8218440" y="4096800"/>
              <a:ext cx="270000" cy="270000"/>
            </a:xfrm>
            <a:custGeom>
              <a:avLst/>
              <a:gdLst>
                <a:gd name="textAreaLeft" fmla="*/ 0 w 270000"/>
                <a:gd name="textAreaRight" fmla="*/ 270360 w 270000"/>
                <a:gd name="textAreaTop" fmla="*/ 360 h 270000"/>
                <a:gd name="textAreaBottom" fmla="*/ 27072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0" name="Google Shape;1224;p24"/>
            <p:cNvSpPr/>
            <p:nvPr/>
          </p:nvSpPr>
          <p:spPr>
            <a:xfrm flipV="1">
              <a:off x="8213760" y="4091760"/>
              <a:ext cx="279360" cy="279000"/>
            </a:xfrm>
            <a:custGeom>
              <a:avLst/>
              <a:gdLst>
                <a:gd name="textAreaLeft" fmla="*/ 0 w 279360"/>
                <a:gd name="textAreaRight" fmla="*/ 279720 w 279360"/>
                <a:gd name="textAreaTop" fmla="*/ -360 h 279000"/>
                <a:gd name="textAreaBottom" fmla="*/ 27900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711" name="Google Shape;1225;p24"/>
          <p:cNvGrpSpPr/>
          <p:nvPr/>
        </p:nvGrpSpPr>
        <p:grpSpPr>
          <a:xfrm>
            <a:off x="7032240" y="4586760"/>
            <a:ext cx="291600" cy="292320"/>
            <a:chOff x="7032240" y="4586760"/>
            <a:chExt cx="291600" cy="292320"/>
          </a:xfrm>
        </p:grpSpPr>
        <p:sp>
          <p:nvSpPr>
            <p:cNvPr id="712" name="Google Shape;1226;p24"/>
            <p:cNvSpPr/>
            <p:nvPr/>
          </p:nvSpPr>
          <p:spPr>
            <a:xfrm flipV="1">
              <a:off x="7037280" y="4591800"/>
              <a:ext cx="282240" cy="282240"/>
            </a:xfrm>
            <a:custGeom>
              <a:avLst/>
              <a:gdLst>
                <a:gd name="textAreaLeft" fmla="*/ 0 w 282240"/>
                <a:gd name="textAreaRight" fmla="*/ 282600 w 282240"/>
                <a:gd name="textAreaTop" fmla="*/ 360 h 282240"/>
                <a:gd name="textAreaBottom" fmla="*/ 28296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3" name="Google Shape;1227;p24"/>
            <p:cNvSpPr/>
            <p:nvPr/>
          </p:nvSpPr>
          <p:spPr>
            <a:xfrm flipV="1">
              <a:off x="7032240" y="4586760"/>
              <a:ext cx="291600" cy="292320"/>
            </a:xfrm>
            <a:custGeom>
              <a:avLst/>
              <a:gdLst>
                <a:gd name="textAreaLeft" fmla="*/ 0 w 291600"/>
                <a:gd name="textAreaRight" fmla="*/ 291960 w 291600"/>
                <a:gd name="textAreaTop" fmla="*/ 360 h 292320"/>
                <a:gd name="textAreaBottom" fmla="*/ 29304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14" name="Google Shape;1228;p24"/>
            <p:cNvSpPr/>
            <p:nvPr/>
          </p:nvSpPr>
          <p:spPr>
            <a:xfrm flipV="1">
              <a:off x="7099200" y="4653360"/>
              <a:ext cx="158040" cy="158040"/>
            </a:xfrm>
            <a:custGeom>
              <a:avLst/>
              <a:gdLst>
                <a:gd name="textAreaLeft" fmla="*/ 0 w 158040"/>
                <a:gd name="textAreaRight" fmla="*/ 158400 w 158040"/>
                <a:gd name="textAreaTop" fmla="*/ -360 h 158040"/>
                <a:gd name="textAreaBottom" fmla="*/ 15804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5" name="Google Shape;1229;p24"/>
            <p:cNvSpPr/>
            <p:nvPr/>
          </p:nvSpPr>
          <p:spPr>
            <a:xfrm flipV="1">
              <a:off x="7094880" y="4648320"/>
              <a:ext cx="167400" cy="167400"/>
            </a:xfrm>
            <a:custGeom>
              <a:avLst/>
              <a:gdLst>
                <a:gd name="textAreaLeft" fmla="*/ 0 w 167400"/>
                <a:gd name="textAreaRight" fmla="*/ 167760 w 167400"/>
                <a:gd name="textAreaTop" fmla="*/ -360 h 167400"/>
                <a:gd name="textAreaBottom" fmla="*/ 16740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716" name="Google Shape;1230;p24"/>
          <p:cNvGrpSpPr/>
          <p:nvPr/>
        </p:nvGrpSpPr>
        <p:grpSpPr>
          <a:xfrm>
            <a:off x="8756640" y="4645080"/>
            <a:ext cx="174600" cy="174600"/>
            <a:chOff x="8756640" y="4645080"/>
            <a:chExt cx="174600" cy="174600"/>
          </a:xfrm>
        </p:grpSpPr>
        <p:sp>
          <p:nvSpPr>
            <p:cNvPr id="717" name="Google Shape;1231;p24"/>
            <p:cNvSpPr/>
            <p:nvPr/>
          </p:nvSpPr>
          <p:spPr>
            <a:xfrm flipV="1">
              <a:off x="8760960" y="4649400"/>
              <a:ext cx="165600" cy="165240"/>
            </a:xfrm>
            <a:custGeom>
              <a:avLst/>
              <a:gdLst>
                <a:gd name="textAreaLeft" fmla="*/ 0 w 165600"/>
                <a:gd name="textAreaRight" fmla="*/ 165960 w 165600"/>
                <a:gd name="textAreaTop" fmla="*/ -360 h 165240"/>
                <a:gd name="textAreaBottom" fmla="*/ 16524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8" name="Google Shape;1232;p24"/>
            <p:cNvSpPr/>
            <p:nvPr/>
          </p:nvSpPr>
          <p:spPr>
            <a:xfrm flipV="1">
              <a:off x="8756640" y="4644720"/>
              <a:ext cx="174600" cy="174600"/>
            </a:xfrm>
            <a:custGeom>
              <a:avLst/>
              <a:gdLst>
                <a:gd name="textAreaLeft" fmla="*/ 0 w 174600"/>
                <a:gd name="textAreaRight" fmla="*/ 174960 w 174600"/>
                <a:gd name="textAreaTop" fmla="*/ -360 h 174600"/>
                <a:gd name="textAreaBottom" fmla="*/ 17460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19" name="Google Shape;1233;p24"/>
            <p:cNvSpPr/>
            <p:nvPr/>
          </p:nvSpPr>
          <p:spPr>
            <a:xfrm flipV="1">
              <a:off x="8797680" y="4686120"/>
              <a:ext cx="92160" cy="92880"/>
            </a:xfrm>
            <a:custGeom>
              <a:avLst/>
              <a:gdLst>
                <a:gd name="textAreaLeft" fmla="*/ 0 w 92160"/>
                <a:gd name="textAreaRight" fmla="*/ 92520 w 92160"/>
                <a:gd name="textAreaTop" fmla="*/ 360 h 92880"/>
                <a:gd name="textAreaBottom" fmla="*/ 9360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0" name="Google Shape;1234;p24"/>
            <p:cNvSpPr/>
            <p:nvPr/>
          </p:nvSpPr>
          <p:spPr>
            <a:xfrm flipV="1">
              <a:off x="8792640" y="4681800"/>
              <a:ext cx="102240" cy="101520"/>
            </a:xfrm>
            <a:custGeom>
              <a:avLst/>
              <a:gdLst>
                <a:gd name="textAreaLeft" fmla="*/ 0 w 102240"/>
                <a:gd name="textAreaRight" fmla="*/ 102600 w 102240"/>
                <a:gd name="textAreaTop" fmla="*/ 360 h 101520"/>
                <a:gd name="textAreaBottom" fmla="*/ 10224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721" name="Google Shape;1235;p24"/>
          <p:cNvGrpSpPr/>
          <p:nvPr/>
        </p:nvGrpSpPr>
        <p:grpSpPr>
          <a:xfrm>
            <a:off x="8488440" y="4852440"/>
            <a:ext cx="174960" cy="26640"/>
            <a:chOff x="8488440" y="4852440"/>
            <a:chExt cx="174960" cy="26640"/>
          </a:xfrm>
        </p:grpSpPr>
        <p:sp>
          <p:nvSpPr>
            <p:cNvPr id="722" name="Google Shape;1236;p24"/>
            <p:cNvSpPr/>
            <p:nvPr/>
          </p:nvSpPr>
          <p:spPr>
            <a:xfrm flipV="1">
              <a:off x="8488440" y="4852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23" name="Google Shape;1237;p24"/>
            <p:cNvSpPr/>
            <p:nvPr/>
          </p:nvSpPr>
          <p:spPr>
            <a:xfrm flipV="1">
              <a:off x="8562600" y="4852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24" name="Google Shape;1238;p24"/>
            <p:cNvSpPr/>
            <p:nvPr/>
          </p:nvSpPr>
          <p:spPr>
            <a:xfrm flipV="1">
              <a:off x="8636760" y="4852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25" name="PlaceHolder 1"/>
          <p:cNvSpPr>
            <a:spLocks noGrp="1"/>
          </p:cNvSpPr>
          <p:nvPr>
            <p:ph type="title"/>
          </p:nvPr>
        </p:nvSpPr>
        <p:spPr>
          <a:xfrm>
            <a:off x="723600" y="527040"/>
            <a:ext cx="7696080" cy="57240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cxnSp>
        <p:nvCxnSpPr>
          <p:cNvPr id="726" name="Google Shape;1241;p25"/>
          <p:cNvCxnSpPr/>
          <p:nvPr/>
        </p:nvCxnSpPr>
        <p:spPr>
          <a:xfrm>
            <a:off x="590400" y="4340520"/>
            <a:ext cx="670320" cy="423360"/>
          </a:xfrm>
          <a:prstGeom prst="straightConnector1">
            <a:avLst/>
          </a:prstGeom>
          <a:ln w="9525">
            <a:solidFill>
              <a:srgbClr val="3d3d3d"/>
            </a:solidFill>
            <a:round/>
          </a:ln>
        </p:spPr>
      </p:cxnSp>
      <p:cxnSp>
        <p:nvCxnSpPr>
          <p:cNvPr id="727" name="Google Shape;1242;p25"/>
          <p:cNvCxnSpPr/>
          <p:nvPr/>
        </p:nvCxnSpPr>
        <p:spPr>
          <a:xfrm flipV="1">
            <a:off x="0" y="4332240"/>
            <a:ext cx="590760" cy="664560"/>
          </a:xfrm>
          <a:prstGeom prst="straightConnector1">
            <a:avLst/>
          </a:prstGeom>
          <a:ln w="9525">
            <a:solidFill>
              <a:srgbClr val="3d3d3d"/>
            </a:solidFill>
            <a:round/>
          </a:ln>
        </p:spPr>
      </p:cxnSp>
      <p:grpSp>
        <p:nvGrpSpPr>
          <p:cNvPr id="728" name="Google Shape;1243;p25"/>
          <p:cNvGrpSpPr/>
          <p:nvPr/>
        </p:nvGrpSpPr>
        <p:grpSpPr>
          <a:xfrm>
            <a:off x="431640" y="4183920"/>
            <a:ext cx="291600" cy="292320"/>
            <a:chOff x="431640" y="4183920"/>
            <a:chExt cx="291600" cy="292320"/>
          </a:xfrm>
        </p:grpSpPr>
        <p:sp>
          <p:nvSpPr>
            <p:cNvPr id="729" name="Google Shape;1244;p25"/>
            <p:cNvSpPr/>
            <p:nvPr/>
          </p:nvSpPr>
          <p:spPr>
            <a:xfrm flipH="1">
              <a:off x="436320" y="418860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0" name="Google Shape;1245;p25"/>
            <p:cNvSpPr/>
            <p:nvPr/>
          </p:nvSpPr>
          <p:spPr>
            <a:xfrm flipH="1">
              <a:off x="431640" y="418392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31" name="Google Shape;1246;p25"/>
            <p:cNvSpPr/>
            <p:nvPr/>
          </p:nvSpPr>
          <p:spPr>
            <a:xfrm flipH="1">
              <a:off x="497880" y="425052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2" name="Google Shape;1247;p25"/>
            <p:cNvSpPr/>
            <p:nvPr/>
          </p:nvSpPr>
          <p:spPr>
            <a:xfrm flipH="1">
              <a:off x="492840" y="424620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733" name="Google Shape;1248;p25"/>
          <p:cNvGrpSpPr/>
          <p:nvPr/>
        </p:nvGrpSpPr>
        <p:grpSpPr>
          <a:xfrm>
            <a:off x="1075320" y="4604760"/>
            <a:ext cx="292680" cy="293040"/>
            <a:chOff x="1075320" y="4604760"/>
            <a:chExt cx="292680" cy="293040"/>
          </a:xfrm>
        </p:grpSpPr>
        <p:sp>
          <p:nvSpPr>
            <p:cNvPr id="734" name="Google Shape;1249;p25"/>
            <p:cNvSpPr/>
            <p:nvPr/>
          </p:nvSpPr>
          <p:spPr>
            <a:xfrm flipH="1">
              <a:off x="1077480" y="460728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5" name="Google Shape;1250;p25"/>
            <p:cNvSpPr/>
            <p:nvPr/>
          </p:nvSpPr>
          <p:spPr>
            <a:xfrm flipH="1">
              <a:off x="1074960" y="460476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36" name="Google Shape;1251;p25"/>
            <p:cNvSpPr/>
            <p:nvPr/>
          </p:nvSpPr>
          <p:spPr>
            <a:xfrm flipH="1">
              <a:off x="1114560" y="464364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7" name="Google Shape;1252;p25"/>
            <p:cNvSpPr/>
            <p:nvPr/>
          </p:nvSpPr>
          <p:spPr>
            <a:xfrm flipH="1">
              <a:off x="1112400" y="464112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38" name="Google Shape;1253;p25"/>
            <p:cNvSpPr/>
            <p:nvPr/>
          </p:nvSpPr>
          <p:spPr>
            <a:xfrm flipH="1">
              <a:off x="1153800" y="468324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9" name="Google Shape;1254;p25"/>
            <p:cNvSpPr/>
            <p:nvPr/>
          </p:nvSpPr>
          <p:spPr>
            <a:xfrm flipH="1">
              <a:off x="1151280" y="468108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740" name="Google Shape;1255;p25"/>
          <p:cNvCxnSpPr/>
          <p:nvPr/>
        </p:nvCxnSpPr>
        <p:spPr>
          <a:xfrm flipH="1" flipV="1">
            <a:off x="7196760" y="294840"/>
            <a:ext cx="1157400" cy="543240"/>
          </a:xfrm>
          <a:prstGeom prst="straightConnector1">
            <a:avLst/>
          </a:prstGeom>
          <a:ln w="9525">
            <a:solidFill>
              <a:srgbClr val="494949"/>
            </a:solidFill>
            <a:round/>
          </a:ln>
        </p:spPr>
      </p:cxnSp>
      <p:cxnSp>
        <p:nvCxnSpPr>
          <p:cNvPr id="741" name="Google Shape;1256;p25"/>
          <p:cNvCxnSpPr/>
          <p:nvPr/>
        </p:nvCxnSpPr>
        <p:spPr>
          <a:xfrm flipH="1">
            <a:off x="8353800" y="-6480"/>
            <a:ext cx="792000" cy="836280"/>
          </a:xfrm>
          <a:prstGeom prst="straightConnector1">
            <a:avLst/>
          </a:prstGeom>
          <a:ln w="9525">
            <a:solidFill>
              <a:srgbClr val="494949"/>
            </a:solidFill>
            <a:round/>
          </a:ln>
        </p:spPr>
      </p:cxnSp>
      <p:grpSp>
        <p:nvGrpSpPr>
          <p:cNvPr id="742" name="Google Shape;1257;p25"/>
          <p:cNvGrpSpPr/>
          <p:nvPr/>
        </p:nvGrpSpPr>
        <p:grpSpPr>
          <a:xfrm>
            <a:off x="8064360" y="527040"/>
            <a:ext cx="581400" cy="582120"/>
            <a:chOff x="8064360" y="527040"/>
            <a:chExt cx="581400" cy="582120"/>
          </a:xfrm>
        </p:grpSpPr>
        <p:sp>
          <p:nvSpPr>
            <p:cNvPr id="743" name="Google Shape;1258;p25"/>
            <p:cNvSpPr/>
            <p:nvPr/>
          </p:nvSpPr>
          <p:spPr>
            <a:xfrm>
              <a:off x="8068680" y="53208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4" name="Google Shape;1259;p25"/>
            <p:cNvSpPr/>
            <p:nvPr/>
          </p:nvSpPr>
          <p:spPr>
            <a:xfrm>
              <a:off x="8064360" y="52704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5" name="Google Shape;1260;p25"/>
            <p:cNvSpPr/>
            <p:nvPr/>
          </p:nvSpPr>
          <p:spPr>
            <a:xfrm>
              <a:off x="8141040" y="60444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6" name="Google Shape;1261;p25"/>
            <p:cNvSpPr/>
            <p:nvPr/>
          </p:nvSpPr>
          <p:spPr>
            <a:xfrm>
              <a:off x="8136720" y="59940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7" name="Google Shape;1262;p25"/>
            <p:cNvSpPr/>
            <p:nvPr/>
          </p:nvSpPr>
          <p:spPr>
            <a:xfrm>
              <a:off x="8219880" y="68292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8" name="Google Shape;1263;p25"/>
            <p:cNvSpPr/>
            <p:nvPr/>
          </p:nvSpPr>
          <p:spPr>
            <a:xfrm>
              <a:off x="8215200" y="67860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49" name="Google Shape;1264;p25"/>
          <p:cNvGrpSpPr/>
          <p:nvPr/>
        </p:nvGrpSpPr>
        <p:grpSpPr>
          <a:xfrm>
            <a:off x="7034040" y="171000"/>
            <a:ext cx="291600" cy="292320"/>
            <a:chOff x="7034040" y="171000"/>
            <a:chExt cx="291600" cy="292320"/>
          </a:xfrm>
        </p:grpSpPr>
        <p:sp>
          <p:nvSpPr>
            <p:cNvPr id="750" name="Google Shape;1265;p25"/>
            <p:cNvSpPr/>
            <p:nvPr/>
          </p:nvSpPr>
          <p:spPr>
            <a:xfrm>
              <a:off x="7039080" y="1760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1" name="Google Shape;1266;p25"/>
            <p:cNvSpPr/>
            <p:nvPr/>
          </p:nvSpPr>
          <p:spPr>
            <a:xfrm>
              <a:off x="7034040" y="1710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2" name="Google Shape;1267;p25"/>
            <p:cNvSpPr/>
            <p:nvPr/>
          </p:nvSpPr>
          <p:spPr>
            <a:xfrm>
              <a:off x="7100640" y="2376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3" name="Google Shape;1268;p25"/>
            <p:cNvSpPr/>
            <p:nvPr/>
          </p:nvSpPr>
          <p:spPr>
            <a:xfrm>
              <a:off x="7096320" y="2332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54" name="Google Shape;1269;p25"/>
          <p:cNvGrpSpPr/>
          <p:nvPr/>
        </p:nvGrpSpPr>
        <p:grpSpPr>
          <a:xfrm>
            <a:off x="8758080" y="229680"/>
            <a:ext cx="174600" cy="174600"/>
            <a:chOff x="8758080" y="229680"/>
            <a:chExt cx="174600" cy="174600"/>
          </a:xfrm>
        </p:grpSpPr>
        <p:sp>
          <p:nvSpPr>
            <p:cNvPr id="755" name="Google Shape;1270;p25"/>
            <p:cNvSpPr/>
            <p:nvPr/>
          </p:nvSpPr>
          <p:spPr>
            <a:xfrm>
              <a:off x="8762400" y="23472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6" name="Google Shape;1271;p25"/>
            <p:cNvSpPr/>
            <p:nvPr/>
          </p:nvSpPr>
          <p:spPr>
            <a:xfrm>
              <a:off x="8758080" y="22968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7" name="Google Shape;1272;p25"/>
            <p:cNvSpPr/>
            <p:nvPr/>
          </p:nvSpPr>
          <p:spPr>
            <a:xfrm>
              <a:off x="8799120" y="2710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8" name="Google Shape;1273;p25"/>
            <p:cNvSpPr/>
            <p:nvPr/>
          </p:nvSpPr>
          <p:spPr>
            <a:xfrm>
              <a:off x="8794080" y="26640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59" name="Google Shape;1274;p25"/>
          <p:cNvGrpSpPr/>
          <p:nvPr/>
        </p:nvGrpSpPr>
        <p:grpSpPr>
          <a:xfrm>
            <a:off x="8489880" y="171000"/>
            <a:ext cx="174960" cy="26640"/>
            <a:chOff x="8489880" y="171000"/>
            <a:chExt cx="174960" cy="26640"/>
          </a:xfrm>
        </p:grpSpPr>
        <p:sp>
          <p:nvSpPr>
            <p:cNvPr id="760" name="Google Shape;1275;p25"/>
            <p:cNvSpPr/>
            <p:nvPr/>
          </p:nvSpPr>
          <p:spPr>
            <a:xfrm>
              <a:off x="848988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1" name="Google Shape;1276;p25"/>
            <p:cNvSpPr/>
            <p:nvPr/>
          </p:nvSpPr>
          <p:spPr>
            <a:xfrm>
              <a:off x="856404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2" name="Google Shape;1277;p25"/>
            <p:cNvSpPr/>
            <p:nvPr/>
          </p:nvSpPr>
          <p:spPr>
            <a:xfrm>
              <a:off x="863820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63" name="Google Shape;1278;p25"/>
          <p:cNvGrpSpPr/>
          <p:nvPr/>
        </p:nvGrpSpPr>
        <p:grpSpPr>
          <a:xfrm>
            <a:off x="7916400" y="1124640"/>
            <a:ext cx="174600" cy="26640"/>
            <a:chOff x="7916400" y="1124640"/>
            <a:chExt cx="174600" cy="26640"/>
          </a:xfrm>
        </p:grpSpPr>
        <p:sp>
          <p:nvSpPr>
            <p:cNvPr id="764" name="Google Shape;1279;p25"/>
            <p:cNvSpPr/>
            <p:nvPr/>
          </p:nvSpPr>
          <p:spPr>
            <a:xfrm>
              <a:off x="7916400" y="11246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5" name="Google Shape;1280;p25"/>
            <p:cNvSpPr/>
            <p:nvPr/>
          </p:nvSpPr>
          <p:spPr>
            <a:xfrm>
              <a:off x="7990200" y="11246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6" name="Google Shape;1281;p25"/>
            <p:cNvSpPr/>
            <p:nvPr/>
          </p:nvSpPr>
          <p:spPr>
            <a:xfrm>
              <a:off x="8064360" y="11246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67" name="PlaceHolder 1"/>
          <p:cNvSpPr>
            <a:spLocks noGrp="1"/>
          </p:cNvSpPr>
          <p:nvPr>
            <p:ph type="title"/>
          </p:nvPr>
        </p:nvSpPr>
        <p:spPr>
          <a:xfrm>
            <a:off x="896040" y="1984320"/>
            <a:ext cx="3456720" cy="1291680"/>
          </a:xfrm>
          <a:prstGeom prst="rect">
            <a:avLst/>
          </a:prstGeom>
          <a:noFill/>
          <a:ln w="0">
            <a:noFill/>
          </a:ln>
        </p:spPr>
        <p:txBody>
          <a:bodyPr lIns="91440" rIns="91440" tIns="91440" bIns="91440" anchor="b">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cxnSp>
        <p:nvCxnSpPr>
          <p:cNvPr id="768" name="Google Shape;1284;p26"/>
          <p:cNvCxnSpPr/>
          <p:nvPr/>
        </p:nvCxnSpPr>
        <p:spPr>
          <a:xfrm>
            <a:off x="1645920" y="523080"/>
            <a:ext cx="1672560" cy="126360"/>
          </a:xfrm>
          <a:prstGeom prst="straightConnector1">
            <a:avLst/>
          </a:prstGeom>
          <a:ln w="9525">
            <a:solidFill>
              <a:srgbClr val="494949"/>
            </a:solidFill>
            <a:round/>
          </a:ln>
        </p:spPr>
      </p:cxnSp>
      <p:cxnSp>
        <p:nvCxnSpPr>
          <p:cNvPr id="769" name="Google Shape;1285;p26"/>
          <p:cNvCxnSpPr/>
          <p:nvPr/>
        </p:nvCxnSpPr>
        <p:spPr>
          <a:xfrm flipV="1">
            <a:off x="802800" y="529560"/>
            <a:ext cx="829800" cy="743760"/>
          </a:xfrm>
          <a:prstGeom prst="straightConnector1">
            <a:avLst/>
          </a:prstGeom>
          <a:ln w="9525">
            <a:solidFill>
              <a:srgbClr val="494949"/>
            </a:solidFill>
            <a:round/>
          </a:ln>
        </p:spPr>
      </p:cxnSp>
      <p:cxnSp>
        <p:nvCxnSpPr>
          <p:cNvPr id="770" name="Google Shape;1286;p26"/>
          <p:cNvCxnSpPr/>
          <p:nvPr/>
        </p:nvCxnSpPr>
        <p:spPr>
          <a:xfrm>
            <a:off x="0" y="65160"/>
            <a:ext cx="796680" cy="1188360"/>
          </a:xfrm>
          <a:prstGeom prst="straightConnector1">
            <a:avLst/>
          </a:prstGeom>
          <a:ln w="9525">
            <a:solidFill>
              <a:srgbClr val="494949"/>
            </a:solidFill>
            <a:round/>
          </a:ln>
        </p:spPr>
      </p:cxnSp>
      <p:grpSp>
        <p:nvGrpSpPr>
          <p:cNvPr id="771" name="Google Shape;1287;p26"/>
          <p:cNvGrpSpPr/>
          <p:nvPr/>
        </p:nvGrpSpPr>
        <p:grpSpPr>
          <a:xfrm>
            <a:off x="498960" y="959760"/>
            <a:ext cx="581400" cy="582120"/>
            <a:chOff x="498960" y="959760"/>
            <a:chExt cx="581400" cy="582120"/>
          </a:xfrm>
        </p:grpSpPr>
        <p:sp>
          <p:nvSpPr>
            <p:cNvPr id="772" name="Google Shape;1288;p26"/>
            <p:cNvSpPr/>
            <p:nvPr/>
          </p:nvSpPr>
          <p:spPr>
            <a:xfrm flipH="1">
              <a:off x="504000" y="964800"/>
              <a:ext cx="572400" cy="572040"/>
            </a:xfrm>
            <a:custGeom>
              <a:avLst/>
              <a:gdLst>
                <a:gd name="textAreaLeft" fmla="*/ 360 w 572400"/>
                <a:gd name="textAreaRight" fmla="*/ 57312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3" name="Google Shape;1289;p26"/>
            <p:cNvSpPr/>
            <p:nvPr/>
          </p:nvSpPr>
          <p:spPr>
            <a:xfrm flipH="1">
              <a:off x="498600" y="959760"/>
              <a:ext cx="581400" cy="582120"/>
            </a:xfrm>
            <a:custGeom>
              <a:avLst/>
              <a:gdLst>
                <a:gd name="textAreaLeft" fmla="*/ -360 w 581400"/>
                <a:gd name="textAreaRight" fmla="*/ 58140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4" name="Google Shape;1290;p26"/>
            <p:cNvSpPr/>
            <p:nvPr/>
          </p:nvSpPr>
          <p:spPr>
            <a:xfrm flipH="1">
              <a:off x="576360" y="1037160"/>
              <a:ext cx="427680" cy="426960"/>
            </a:xfrm>
            <a:custGeom>
              <a:avLst/>
              <a:gdLst>
                <a:gd name="textAreaLeft" fmla="*/ 360 w 427680"/>
                <a:gd name="textAreaRight" fmla="*/ 42840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5" name="Google Shape;1291;p26"/>
            <p:cNvSpPr/>
            <p:nvPr/>
          </p:nvSpPr>
          <p:spPr>
            <a:xfrm flipH="1">
              <a:off x="570960" y="1032120"/>
              <a:ext cx="436680" cy="437040"/>
            </a:xfrm>
            <a:custGeom>
              <a:avLst/>
              <a:gdLst>
                <a:gd name="textAreaLeft" fmla="*/ -360 w 436680"/>
                <a:gd name="textAreaRight" fmla="*/ 43668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6" name="Google Shape;1292;p26"/>
            <p:cNvSpPr/>
            <p:nvPr/>
          </p:nvSpPr>
          <p:spPr>
            <a:xfrm flipH="1">
              <a:off x="655560" y="1115640"/>
              <a:ext cx="270000" cy="270000"/>
            </a:xfrm>
            <a:custGeom>
              <a:avLst/>
              <a:gdLst>
                <a:gd name="textAreaLeft" fmla="*/ 360 w 270000"/>
                <a:gd name="textAreaRight" fmla="*/ 27072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7" name="Google Shape;1293;p26"/>
            <p:cNvSpPr/>
            <p:nvPr/>
          </p:nvSpPr>
          <p:spPr>
            <a:xfrm flipH="1">
              <a:off x="650520" y="1111320"/>
              <a:ext cx="279360" cy="279000"/>
            </a:xfrm>
            <a:custGeom>
              <a:avLst/>
              <a:gdLst>
                <a:gd name="textAreaLeft" fmla="*/ 360 w 279360"/>
                <a:gd name="textAreaRight" fmla="*/ 28008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78" name="Google Shape;1294;p26"/>
          <p:cNvGrpSpPr/>
          <p:nvPr/>
        </p:nvGrpSpPr>
        <p:grpSpPr>
          <a:xfrm>
            <a:off x="1500480" y="388080"/>
            <a:ext cx="291600" cy="292320"/>
            <a:chOff x="1500480" y="388080"/>
            <a:chExt cx="291600" cy="292320"/>
          </a:xfrm>
        </p:grpSpPr>
        <p:sp>
          <p:nvSpPr>
            <p:cNvPr id="779" name="Google Shape;1295;p26"/>
            <p:cNvSpPr/>
            <p:nvPr/>
          </p:nvSpPr>
          <p:spPr>
            <a:xfrm flipH="1">
              <a:off x="1504800" y="39312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0" name="Google Shape;1296;p26"/>
            <p:cNvSpPr/>
            <p:nvPr/>
          </p:nvSpPr>
          <p:spPr>
            <a:xfrm flipH="1">
              <a:off x="1500480" y="38808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1" name="Google Shape;1297;p26"/>
            <p:cNvSpPr/>
            <p:nvPr/>
          </p:nvSpPr>
          <p:spPr>
            <a:xfrm flipH="1">
              <a:off x="1566720" y="45504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2" name="Google Shape;1298;p26"/>
            <p:cNvSpPr/>
            <p:nvPr/>
          </p:nvSpPr>
          <p:spPr>
            <a:xfrm flipH="1">
              <a:off x="1561680" y="45036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783" name="Google Shape;1299;p26"/>
          <p:cNvSpPr/>
          <p:nvPr/>
        </p:nvSpPr>
        <p:spPr>
          <a:xfrm flipH="1">
            <a:off x="3165480" y="49752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4" name="Google Shape;1300;p26"/>
          <p:cNvSpPr/>
          <p:nvPr/>
        </p:nvSpPr>
        <p:spPr>
          <a:xfrm flipH="1">
            <a:off x="3163320" y="49500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5" name="Google Shape;1301;p26"/>
          <p:cNvSpPr/>
          <p:nvPr/>
        </p:nvSpPr>
        <p:spPr>
          <a:xfrm flipH="1">
            <a:off x="3202920" y="53424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6" name="Google Shape;1302;p26"/>
          <p:cNvSpPr/>
          <p:nvPr/>
        </p:nvSpPr>
        <p:spPr>
          <a:xfrm flipH="1">
            <a:off x="3200400" y="53172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7" name="Google Shape;1303;p26"/>
          <p:cNvSpPr/>
          <p:nvPr/>
        </p:nvSpPr>
        <p:spPr>
          <a:xfrm flipH="1">
            <a:off x="3241800" y="57384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8" name="Google Shape;1304;p26"/>
          <p:cNvSpPr/>
          <p:nvPr/>
        </p:nvSpPr>
        <p:spPr>
          <a:xfrm flipH="1">
            <a:off x="3239280" y="57132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789" name="Google Shape;1305;p26"/>
          <p:cNvGrpSpPr/>
          <p:nvPr/>
        </p:nvGrpSpPr>
        <p:grpSpPr>
          <a:xfrm>
            <a:off x="3527280" y="361080"/>
            <a:ext cx="174600" cy="26640"/>
            <a:chOff x="3527280" y="361080"/>
            <a:chExt cx="174600" cy="26640"/>
          </a:xfrm>
        </p:grpSpPr>
        <p:sp>
          <p:nvSpPr>
            <p:cNvPr id="790" name="Google Shape;1306;p26"/>
            <p:cNvSpPr/>
            <p:nvPr/>
          </p:nvSpPr>
          <p:spPr>
            <a:xfrm flipH="1">
              <a:off x="3675240" y="3610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1" name="Google Shape;1307;p26"/>
            <p:cNvSpPr/>
            <p:nvPr/>
          </p:nvSpPr>
          <p:spPr>
            <a:xfrm flipH="1">
              <a:off x="3601080" y="3610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2" name="Google Shape;1308;p26"/>
            <p:cNvSpPr/>
            <p:nvPr/>
          </p:nvSpPr>
          <p:spPr>
            <a:xfrm flipH="1">
              <a:off x="3527280" y="3610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93" name="Google Shape;1309;p26"/>
          <p:cNvGrpSpPr/>
          <p:nvPr/>
        </p:nvGrpSpPr>
        <p:grpSpPr>
          <a:xfrm>
            <a:off x="480240" y="242640"/>
            <a:ext cx="174960" cy="26640"/>
            <a:chOff x="480240" y="242640"/>
            <a:chExt cx="174960" cy="26640"/>
          </a:xfrm>
        </p:grpSpPr>
        <p:sp>
          <p:nvSpPr>
            <p:cNvPr id="794" name="Google Shape;1310;p26"/>
            <p:cNvSpPr/>
            <p:nvPr/>
          </p:nvSpPr>
          <p:spPr>
            <a:xfrm flipH="1">
              <a:off x="628560" y="2426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5" name="Google Shape;1311;p26"/>
            <p:cNvSpPr/>
            <p:nvPr/>
          </p:nvSpPr>
          <p:spPr>
            <a:xfrm flipH="1">
              <a:off x="554400" y="2426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6" name="Google Shape;1312;p26"/>
            <p:cNvSpPr/>
            <p:nvPr/>
          </p:nvSpPr>
          <p:spPr>
            <a:xfrm flipH="1">
              <a:off x="480240" y="2426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97" name="Google Shape;1313;p26"/>
          <p:cNvGrpSpPr/>
          <p:nvPr/>
        </p:nvGrpSpPr>
        <p:grpSpPr>
          <a:xfrm>
            <a:off x="901800" y="1653480"/>
            <a:ext cx="174600" cy="26640"/>
            <a:chOff x="901800" y="1653480"/>
            <a:chExt cx="174600" cy="26640"/>
          </a:xfrm>
        </p:grpSpPr>
        <p:sp>
          <p:nvSpPr>
            <p:cNvPr id="798" name="Google Shape;1314;p26"/>
            <p:cNvSpPr/>
            <p:nvPr/>
          </p:nvSpPr>
          <p:spPr>
            <a:xfrm flipH="1">
              <a:off x="1049760" y="16534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9" name="Google Shape;1315;p26"/>
            <p:cNvSpPr/>
            <p:nvPr/>
          </p:nvSpPr>
          <p:spPr>
            <a:xfrm flipH="1">
              <a:off x="975600" y="16534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0" name="Google Shape;1316;p26"/>
            <p:cNvSpPr/>
            <p:nvPr/>
          </p:nvSpPr>
          <p:spPr>
            <a:xfrm flipH="1">
              <a:off x="901800" y="165348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801" name="Google Shape;1317;p26"/>
          <p:cNvCxnSpPr/>
          <p:nvPr/>
        </p:nvCxnSpPr>
        <p:spPr>
          <a:xfrm>
            <a:off x="791280" y="4212360"/>
            <a:ext cx="1157400" cy="542880"/>
          </a:xfrm>
          <a:prstGeom prst="straightConnector1">
            <a:avLst/>
          </a:prstGeom>
          <a:ln w="9525">
            <a:solidFill>
              <a:srgbClr val="494949"/>
            </a:solidFill>
            <a:round/>
          </a:ln>
        </p:spPr>
      </p:cxnSp>
      <p:cxnSp>
        <p:nvCxnSpPr>
          <p:cNvPr id="802" name="Google Shape;1318;p26"/>
          <p:cNvCxnSpPr/>
          <p:nvPr/>
        </p:nvCxnSpPr>
        <p:spPr>
          <a:xfrm flipV="1">
            <a:off x="0" y="4220280"/>
            <a:ext cx="791640" cy="836640"/>
          </a:xfrm>
          <a:prstGeom prst="straightConnector1">
            <a:avLst/>
          </a:prstGeom>
          <a:ln w="9525">
            <a:solidFill>
              <a:srgbClr val="494949"/>
            </a:solidFill>
            <a:round/>
          </a:ln>
        </p:spPr>
      </p:cxnSp>
      <p:grpSp>
        <p:nvGrpSpPr>
          <p:cNvPr id="803" name="Google Shape;1319;p26"/>
          <p:cNvGrpSpPr/>
          <p:nvPr/>
        </p:nvGrpSpPr>
        <p:grpSpPr>
          <a:xfrm>
            <a:off x="499680" y="3941280"/>
            <a:ext cx="581400" cy="582120"/>
            <a:chOff x="499680" y="3941280"/>
            <a:chExt cx="581400" cy="582120"/>
          </a:xfrm>
        </p:grpSpPr>
        <p:sp>
          <p:nvSpPr>
            <p:cNvPr id="804" name="Google Shape;1320;p26"/>
            <p:cNvSpPr/>
            <p:nvPr/>
          </p:nvSpPr>
          <p:spPr>
            <a:xfrm rot="10800000">
              <a:off x="504360" y="39463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5" name="Google Shape;1321;p26"/>
            <p:cNvSpPr/>
            <p:nvPr/>
          </p:nvSpPr>
          <p:spPr>
            <a:xfrm rot="10800000">
              <a:off x="499680" y="39412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6" name="Google Shape;1322;p26"/>
            <p:cNvSpPr/>
            <p:nvPr/>
          </p:nvSpPr>
          <p:spPr>
            <a:xfrm rot="10800000">
              <a:off x="576720" y="401868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7" name="Google Shape;1323;p26"/>
            <p:cNvSpPr/>
            <p:nvPr/>
          </p:nvSpPr>
          <p:spPr>
            <a:xfrm rot="10800000">
              <a:off x="572040" y="40136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8" name="Google Shape;1324;p26"/>
            <p:cNvSpPr/>
            <p:nvPr/>
          </p:nvSpPr>
          <p:spPr>
            <a:xfrm rot="10800000">
              <a:off x="655560" y="40971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9" name="Google Shape;1325;p26"/>
            <p:cNvSpPr/>
            <p:nvPr/>
          </p:nvSpPr>
          <p:spPr>
            <a:xfrm rot="10800000">
              <a:off x="650880" y="40928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10" name="Google Shape;1326;p26"/>
          <p:cNvGrpSpPr/>
          <p:nvPr/>
        </p:nvGrpSpPr>
        <p:grpSpPr>
          <a:xfrm>
            <a:off x="1820160" y="4587120"/>
            <a:ext cx="291600" cy="292320"/>
            <a:chOff x="1820160" y="4587120"/>
            <a:chExt cx="291600" cy="292320"/>
          </a:xfrm>
        </p:grpSpPr>
        <p:sp>
          <p:nvSpPr>
            <p:cNvPr id="811" name="Google Shape;1327;p26"/>
            <p:cNvSpPr/>
            <p:nvPr/>
          </p:nvSpPr>
          <p:spPr>
            <a:xfrm rot="10800000">
              <a:off x="1824480" y="459216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2" name="Google Shape;1328;p26"/>
            <p:cNvSpPr/>
            <p:nvPr/>
          </p:nvSpPr>
          <p:spPr>
            <a:xfrm rot="10800000">
              <a:off x="1820160" y="458712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3" name="Google Shape;1329;p26"/>
            <p:cNvSpPr/>
            <p:nvPr/>
          </p:nvSpPr>
          <p:spPr>
            <a:xfrm rot="10800000">
              <a:off x="1886760" y="46544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4" name="Google Shape;1330;p26"/>
            <p:cNvSpPr/>
            <p:nvPr/>
          </p:nvSpPr>
          <p:spPr>
            <a:xfrm rot="10800000">
              <a:off x="1881720" y="464940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15" name="Google Shape;1331;p26"/>
          <p:cNvGrpSpPr/>
          <p:nvPr/>
        </p:nvGrpSpPr>
        <p:grpSpPr>
          <a:xfrm>
            <a:off x="212760" y="4645800"/>
            <a:ext cx="174600" cy="174600"/>
            <a:chOff x="212760" y="4645800"/>
            <a:chExt cx="174600" cy="174600"/>
          </a:xfrm>
        </p:grpSpPr>
        <p:sp>
          <p:nvSpPr>
            <p:cNvPr id="816" name="Google Shape;1332;p26"/>
            <p:cNvSpPr/>
            <p:nvPr/>
          </p:nvSpPr>
          <p:spPr>
            <a:xfrm rot="10800000">
              <a:off x="217440" y="465012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7" name="Google Shape;1333;p26"/>
            <p:cNvSpPr/>
            <p:nvPr/>
          </p:nvSpPr>
          <p:spPr>
            <a:xfrm rot="10800000">
              <a:off x="212760" y="464580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8" name="Google Shape;1334;p26"/>
            <p:cNvSpPr/>
            <p:nvPr/>
          </p:nvSpPr>
          <p:spPr>
            <a:xfrm rot="10800000">
              <a:off x="254160" y="46864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19" name="Google Shape;1335;p26"/>
            <p:cNvSpPr/>
            <p:nvPr/>
          </p:nvSpPr>
          <p:spPr>
            <a:xfrm rot="10800000">
              <a:off x="249120" y="468216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20" name="Google Shape;1336;p26"/>
          <p:cNvGrpSpPr/>
          <p:nvPr/>
        </p:nvGrpSpPr>
        <p:grpSpPr>
          <a:xfrm>
            <a:off x="480600" y="4852800"/>
            <a:ext cx="174960" cy="26640"/>
            <a:chOff x="480600" y="4852800"/>
            <a:chExt cx="174960" cy="26640"/>
          </a:xfrm>
        </p:grpSpPr>
        <p:sp>
          <p:nvSpPr>
            <p:cNvPr id="821" name="Google Shape;1337;p26"/>
            <p:cNvSpPr/>
            <p:nvPr/>
          </p:nvSpPr>
          <p:spPr>
            <a:xfrm rot="10800000">
              <a:off x="628920" y="48528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22" name="Google Shape;1338;p26"/>
            <p:cNvSpPr/>
            <p:nvPr/>
          </p:nvSpPr>
          <p:spPr>
            <a:xfrm rot="10800000">
              <a:off x="554760" y="48528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23" name="Google Shape;1339;p26"/>
            <p:cNvSpPr/>
            <p:nvPr/>
          </p:nvSpPr>
          <p:spPr>
            <a:xfrm rot="10800000">
              <a:off x="480600" y="48528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24" name="Google Shape;1340;p26"/>
          <p:cNvGrpSpPr/>
          <p:nvPr/>
        </p:nvGrpSpPr>
        <p:grpSpPr>
          <a:xfrm>
            <a:off x="1054440" y="3898800"/>
            <a:ext cx="174600" cy="26640"/>
            <a:chOff x="1054440" y="3898800"/>
            <a:chExt cx="174600" cy="26640"/>
          </a:xfrm>
        </p:grpSpPr>
        <p:sp>
          <p:nvSpPr>
            <p:cNvPr id="825" name="Google Shape;1341;p26"/>
            <p:cNvSpPr/>
            <p:nvPr/>
          </p:nvSpPr>
          <p:spPr>
            <a:xfrm rot="10800000">
              <a:off x="1202400" y="38988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26" name="Google Shape;1342;p26"/>
            <p:cNvSpPr/>
            <p:nvPr/>
          </p:nvSpPr>
          <p:spPr>
            <a:xfrm rot="10800000">
              <a:off x="1128600" y="38988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27" name="Google Shape;1343;p26"/>
            <p:cNvSpPr/>
            <p:nvPr/>
          </p:nvSpPr>
          <p:spPr>
            <a:xfrm rot="10800000">
              <a:off x="1054440" y="38988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28" name="PlaceHolder 1"/>
          <p:cNvSpPr>
            <a:spLocks noGrp="1"/>
          </p:cNvSpPr>
          <p:nvPr>
            <p:ph type="title"/>
          </p:nvPr>
        </p:nvSpPr>
        <p:spPr>
          <a:xfrm>
            <a:off x="723600" y="527040"/>
            <a:ext cx="7696080" cy="57240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cxnSp>
        <p:nvCxnSpPr>
          <p:cNvPr id="829" name="Google Shape;1346;p27"/>
          <p:cNvCxnSpPr/>
          <p:nvPr/>
        </p:nvCxnSpPr>
        <p:spPr>
          <a:xfrm flipH="1" flipV="1">
            <a:off x="8109000" y="501120"/>
            <a:ext cx="738000" cy="738000"/>
          </a:xfrm>
          <a:prstGeom prst="straightConnector1">
            <a:avLst/>
          </a:prstGeom>
          <a:ln w="9525">
            <a:solidFill>
              <a:srgbClr val="494949"/>
            </a:solidFill>
            <a:round/>
          </a:ln>
        </p:spPr>
      </p:cxnSp>
      <p:cxnSp>
        <p:nvCxnSpPr>
          <p:cNvPr id="830" name="Google Shape;1347;p27"/>
          <p:cNvCxnSpPr/>
          <p:nvPr/>
        </p:nvCxnSpPr>
        <p:spPr>
          <a:xfrm>
            <a:off x="582120" y="281880"/>
            <a:ext cx="1213560" cy="423360"/>
          </a:xfrm>
          <a:prstGeom prst="straightConnector1">
            <a:avLst/>
          </a:prstGeom>
          <a:ln w="9525">
            <a:solidFill>
              <a:srgbClr val="494949"/>
            </a:solidFill>
            <a:round/>
          </a:ln>
        </p:spPr>
      </p:cxnSp>
      <p:cxnSp>
        <p:nvCxnSpPr>
          <p:cNvPr id="831" name="Google Shape;1348;p27"/>
          <p:cNvCxnSpPr/>
          <p:nvPr/>
        </p:nvCxnSpPr>
        <p:spPr>
          <a:xfrm flipV="1">
            <a:off x="0" y="273960"/>
            <a:ext cx="582840" cy="654840"/>
          </a:xfrm>
          <a:prstGeom prst="straightConnector1">
            <a:avLst/>
          </a:prstGeom>
          <a:ln w="9525">
            <a:solidFill>
              <a:srgbClr val="494949"/>
            </a:solidFill>
            <a:round/>
          </a:ln>
        </p:spPr>
      </p:cxnSp>
      <p:grpSp>
        <p:nvGrpSpPr>
          <p:cNvPr id="832" name="Google Shape;1349;p27"/>
          <p:cNvGrpSpPr/>
          <p:nvPr/>
        </p:nvGrpSpPr>
        <p:grpSpPr>
          <a:xfrm>
            <a:off x="423720" y="125280"/>
            <a:ext cx="291600" cy="292320"/>
            <a:chOff x="423720" y="125280"/>
            <a:chExt cx="291600" cy="292320"/>
          </a:xfrm>
        </p:grpSpPr>
        <p:sp>
          <p:nvSpPr>
            <p:cNvPr id="833" name="Google Shape;1350;p27"/>
            <p:cNvSpPr/>
            <p:nvPr/>
          </p:nvSpPr>
          <p:spPr>
            <a:xfrm flipH="1">
              <a:off x="428040" y="13032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34" name="Google Shape;1351;p27"/>
            <p:cNvSpPr/>
            <p:nvPr/>
          </p:nvSpPr>
          <p:spPr>
            <a:xfrm flipH="1">
              <a:off x="423720" y="12528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35" name="Google Shape;1352;p27"/>
            <p:cNvSpPr/>
            <p:nvPr/>
          </p:nvSpPr>
          <p:spPr>
            <a:xfrm flipH="1">
              <a:off x="489960" y="19224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36" name="Google Shape;1353;p27"/>
            <p:cNvSpPr/>
            <p:nvPr/>
          </p:nvSpPr>
          <p:spPr>
            <a:xfrm flipH="1">
              <a:off x="484920" y="18792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37" name="Google Shape;1354;p27"/>
          <p:cNvGrpSpPr/>
          <p:nvPr/>
        </p:nvGrpSpPr>
        <p:grpSpPr>
          <a:xfrm>
            <a:off x="1638360" y="558000"/>
            <a:ext cx="292680" cy="293040"/>
            <a:chOff x="1638360" y="558000"/>
            <a:chExt cx="292680" cy="293040"/>
          </a:xfrm>
        </p:grpSpPr>
        <p:sp>
          <p:nvSpPr>
            <p:cNvPr id="838" name="Google Shape;1355;p27"/>
            <p:cNvSpPr/>
            <p:nvPr/>
          </p:nvSpPr>
          <p:spPr>
            <a:xfrm flipH="1">
              <a:off x="1640160" y="56052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39" name="Google Shape;1356;p27"/>
            <p:cNvSpPr/>
            <p:nvPr/>
          </p:nvSpPr>
          <p:spPr>
            <a:xfrm flipH="1">
              <a:off x="1638000" y="55800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0" name="Google Shape;1357;p27"/>
            <p:cNvSpPr/>
            <p:nvPr/>
          </p:nvSpPr>
          <p:spPr>
            <a:xfrm flipH="1">
              <a:off x="1677600" y="59724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1" name="Google Shape;1358;p27"/>
            <p:cNvSpPr/>
            <p:nvPr/>
          </p:nvSpPr>
          <p:spPr>
            <a:xfrm flipH="1">
              <a:off x="1675080" y="59472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2" name="Google Shape;1359;p27"/>
            <p:cNvSpPr/>
            <p:nvPr/>
          </p:nvSpPr>
          <p:spPr>
            <a:xfrm flipH="1">
              <a:off x="1716480" y="63684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3" name="Google Shape;1360;p27"/>
            <p:cNvSpPr/>
            <p:nvPr/>
          </p:nvSpPr>
          <p:spPr>
            <a:xfrm flipH="1">
              <a:off x="1713960" y="63468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44" name="Google Shape;1361;p27"/>
          <p:cNvGrpSpPr/>
          <p:nvPr/>
        </p:nvGrpSpPr>
        <p:grpSpPr>
          <a:xfrm>
            <a:off x="1591920" y="362520"/>
            <a:ext cx="174600" cy="26640"/>
            <a:chOff x="1591920" y="362520"/>
            <a:chExt cx="174600" cy="26640"/>
          </a:xfrm>
        </p:grpSpPr>
        <p:sp>
          <p:nvSpPr>
            <p:cNvPr id="845" name="Google Shape;1362;p27"/>
            <p:cNvSpPr/>
            <p:nvPr/>
          </p:nvSpPr>
          <p:spPr>
            <a:xfrm>
              <a:off x="1591920" y="3625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6" name="Google Shape;1363;p27"/>
            <p:cNvSpPr/>
            <p:nvPr/>
          </p:nvSpPr>
          <p:spPr>
            <a:xfrm>
              <a:off x="1665720" y="3625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7" name="Google Shape;1364;p27"/>
            <p:cNvSpPr/>
            <p:nvPr/>
          </p:nvSpPr>
          <p:spPr>
            <a:xfrm>
              <a:off x="1739880" y="3625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848" name="Google Shape;1365;p27"/>
          <p:cNvCxnSpPr/>
          <p:nvPr/>
        </p:nvCxnSpPr>
        <p:spPr>
          <a:xfrm flipH="1">
            <a:off x="8151120" y="6840"/>
            <a:ext cx="1002960" cy="494640"/>
          </a:xfrm>
          <a:prstGeom prst="straightConnector1">
            <a:avLst/>
          </a:prstGeom>
          <a:ln w="9525">
            <a:solidFill>
              <a:srgbClr val="494949"/>
            </a:solidFill>
            <a:round/>
          </a:ln>
        </p:spPr>
      </p:cxnSp>
      <p:grpSp>
        <p:nvGrpSpPr>
          <p:cNvPr id="849" name="Google Shape;1366;p27"/>
          <p:cNvGrpSpPr/>
          <p:nvPr/>
        </p:nvGrpSpPr>
        <p:grpSpPr>
          <a:xfrm>
            <a:off x="7823880" y="202320"/>
            <a:ext cx="581400" cy="582120"/>
            <a:chOff x="7823880" y="202320"/>
            <a:chExt cx="581400" cy="582120"/>
          </a:xfrm>
        </p:grpSpPr>
        <p:sp>
          <p:nvSpPr>
            <p:cNvPr id="850" name="Google Shape;1367;p27"/>
            <p:cNvSpPr/>
            <p:nvPr/>
          </p:nvSpPr>
          <p:spPr>
            <a:xfrm>
              <a:off x="7828200" y="20736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1" name="Google Shape;1368;p27"/>
            <p:cNvSpPr/>
            <p:nvPr/>
          </p:nvSpPr>
          <p:spPr>
            <a:xfrm>
              <a:off x="7823880" y="20232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2" name="Google Shape;1369;p27"/>
            <p:cNvSpPr/>
            <p:nvPr/>
          </p:nvSpPr>
          <p:spPr>
            <a:xfrm>
              <a:off x="7900920" y="27972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3" name="Google Shape;1370;p27"/>
            <p:cNvSpPr/>
            <p:nvPr/>
          </p:nvSpPr>
          <p:spPr>
            <a:xfrm>
              <a:off x="7896240" y="2746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4" name="Google Shape;1371;p27"/>
            <p:cNvSpPr/>
            <p:nvPr/>
          </p:nvSpPr>
          <p:spPr>
            <a:xfrm>
              <a:off x="7979400" y="3585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5" name="Google Shape;1372;p27"/>
            <p:cNvSpPr/>
            <p:nvPr/>
          </p:nvSpPr>
          <p:spPr>
            <a:xfrm>
              <a:off x="7975080" y="35388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56" name="Google Shape;1373;p27"/>
          <p:cNvGrpSpPr/>
          <p:nvPr/>
        </p:nvGrpSpPr>
        <p:grpSpPr>
          <a:xfrm>
            <a:off x="8698680" y="1117440"/>
            <a:ext cx="291600" cy="292320"/>
            <a:chOff x="8698680" y="1117440"/>
            <a:chExt cx="291600" cy="292320"/>
          </a:xfrm>
        </p:grpSpPr>
        <p:sp>
          <p:nvSpPr>
            <p:cNvPr id="857" name="Google Shape;1374;p27"/>
            <p:cNvSpPr/>
            <p:nvPr/>
          </p:nvSpPr>
          <p:spPr>
            <a:xfrm flipH="1">
              <a:off x="8703000" y="112248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8" name="Google Shape;1375;p27"/>
            <p:cNvSpPr/>
            <p:nvPr/>
          </p:nvSpPr>
          <p:spPr>
            <a:xfrm flipH="1">
              <a:off x="8698680" y="111744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9" name="Google Shape;1376;p27"/>
            <p:cNvSpPr/>
            <p:nvPr/>
          </p:nvSpPr>
          <p:spPr>
            <a:xfrm flipH="1">
              <a:off x="8764920" y="118440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60" name="Google Shape;1377;p27"/>
            <p:cNvSpPr/>
            <p:nvPr/>
          </p:nvSpPr>
          <p:spPr>
            <a:xfrm flipH="1">
              <a:off x="8759880" y="117972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61" name="Google Shape;1378;p27"/>
          <p:cNvGrpSpPr/>
          <p:nvPr/>
        </p:nvGrpSpPr>
        <p:grpSpPr>
          <a:xfrm>
            <a:off x="8678520" y="1581840"/>
            <a:ext cx="174600" cy="26640"/>
            <a:chOff x="8678520" y="1581840"/>
            <a:chExt cx="174600" cy="26640"/>
          </a:xfrm>
        </p:grpSpPr>
        <p:sp>
          <p:nvSpPr>
            <p:cNvPr id="862" name="Google Shape;1379;p27"/>
            <p:cNvSpPr/>
            <p:nvPr/>
          </p:nvSpPr>
          <p:spPr>
            <a:xfrm>
              <a:off x="8678520" y="15818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63" name="Google Shape;1380;p27"/>
            <p:cNvSpPr/>
            <p:nvPr/>
          </p:nvSpPr>
          <p:spPr>
            <a:xfrm>
              <a:off x="8752320" y="15818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64" name="Google Shape;1381;p27"/>
            <p:cNvSpPr/>
            <p:nvPr/>
          </p:nvSpPr>
          <p:spPr>
            <a:xfrm>
              <a:off x="8826480" y="158184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37" name="Google Shape;546;p11"/>
          <p:cNvGrpSpPr/>
          <p:nvPr/>
        </p:nvGrpSpPr>
        <p:grpSpPr>
          <a:xfrm>
            <a:off x="1955160" y="1125000"/>
            <a:ext cx="5234040" cy="3069000"/>
            <a:chOff x="1955160" y="1125000"/>
            <a:chExt cx="5234040" cy="3069000"/>
          </a:xfrm>
        </p:grpSpPr>
        <p:sp>
          <p:nvSpPr>
            <p:cNvPr id="38" name="Google Shape;547;p11"/>
            <p:cNvSpPr/>
            <p:nvPr/>
          </p:nvSpPr>
          <p:spPr>
            <a:xfrm rot="10800000">
              <a:off x="1955160" y="1125720"/>
              <a:ext cx="5234040" cy="3068280"/>
            </a:xfrm>
            <a:custGeom>
              <a:avLst/>
              <a:gdLst>
                <a:gd name="textAreaLeft" fmla="*/ 0 w 5234040"/>
                <a:gd name="textAreaRight" fmla="*/ 5234400 w 5234040"/>
                <a:gd name="textAreaTop" fmla="*/ 0 h 3068280"/>
                <a:gd name="textAreaBottom" fmla="*/ 3068640 h 3068280"/>
              </a:gdLst>
              <a:ahLst/>
              <a:rect l="textAreaLeft" t="textAreaTop" r="textAreaRight" b="textAreaBottom"/>
              <a:pathLst>
                <a:path w="214347" h="206954">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 name="Google Shape;548;p11"/>
            <p:cNvSpPr/>
            <p:nvPr/>
          </p:nvSpPr>
          <p:spPr>
            <a:xfrm rot="10800000">
              <a:off x="1955160" y="1125720"/>
              <a:ext cx="5234040" cy="3068280"/>
            </a:xfrm>
            <a:custGeom>
              <a:avLst/>
              <a:gdLst>
                <a:gd name="textAreaLeft" fmla="*/ 0 w 5234040"/>
                <a:gd name="textAreaRight" fmla="*/ 5234400 w 5234040"/>
                <a:gd name="textAreaTop" fmla="*/ 0 h 3068280"/>
                <a:gd name="textAreaBottom" fmla="*/ 3068640 h 3068280"/>
              </a:gdLst>
              <a:ahLst/>
              <a:rect l="textAreaLeft" t="textAreaTop" r="textAreaRight" b="textAreaBottom"/>
              <a:pathLst>
                <a:path w="214347" h="206954">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 name="Google Shape;549;p11"/>
            <p:cNvSpPr/>
            <p:nvPr/>
          </p:nvSpPr>
          <p:spPr>
            <a:xfrm rot="10800000">
              <a:off x="1960920" y="1125000"/>
              <a:ext cx="5207760" cy="3068640"/>
            </a:xfrm>
            <a:custGeom>
              <a:avLst/>
              <a:gdLst>
                <a:gd name="textAreaLeft" fmla="*/ 0 w 5207760"/>
                <a:gd name="textAreaRight" fmla="*/ 5208120 w 5207760"/>
                <a:gd name="textAreaTop" fmla="*/ 0 h 3068640"/>
                <a:gd name="textAreaBottom" fmla="*/ 3069000 h 3068640"/>
              </a:gdLst>
              <a:ahLst/>
              <a:rect l="textAreaLeft" t="textAreaTop" r="textAreaRight" b="textAreaBottom"/>
              <a:pathLst>
                <a:path w="213267" h="206972">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41" name="Google Shape;551;p11"/>
          <p:cNvCxnSpPr/>
          <p:nvPr/>
        </p:nvCxnSpPr>
        <p:spPr>
          <a:xfrm flipH="1">
            <a:off x="7682760" y="2910960"/>
            <a:ext cx="306720" cy="1133640"/>
          </a:xfrm>
          <a:prstGeom prst="straightConnector1">
            <a:avLst/>
          </a:prstGeom>
          <a:ln w="9525">
            <a:solidFill>
              <a:srgbClr val="3d3d3d"/>
            </a:solidFill>
            <a:round/>
          </a:ln>
        </p:spPr>
      </p:cxnSp>
      <p:cxnSp>
        <p:nvCxnSpPr>
          <p:cNvPr id="42" name="Google Shape;552;p11"/>
          <p:cNvCxnSpPr/>
          <p:nvPr/>
        </p:nvCxnSpPr>
        <p:spPr>
          <a:xfrm>
            <a:off x="7694640" y="1568880"/>
            <a:ext cx="315720" cy="1342440"/>
          </a:xfrm>
          <a:prstGeom prst="straightConnector1">
            <a:avLst/>
          </a:prstGeom>
          <a:ln w="9525">
            <a:solidFill>
              <a:srgbClr val="3d3d3d"/>
            </a:solidFill>
            <a:round/>
          </a:ln>
        </p:spPr>
      </p:cxnSp>
      <p:cxnSp>
        <p:nvCxnSpPr>
          <p:cNvPr id="43" name="Google Shape;553;p11"/>
          <p:cNvCxnSpPr/>
          <p:nvPr/>
        </p:nvCxnSpPr>
        <p:spPr>
          <a:xfrm flipH="1">
            <a:off x="7702200" y="266400"/>
            <a:ext cx="392400" cy="1332360"/>
          </a:xfrm>
          <a:prstGeom prst="straightConnector1">
            <a:avLst/>
          </a:prstGeom>
          <a:ln w="9525">
            <a:solidFill>
              <a:srgbClr val="3d3d3d"/>
            </a:solidFill>
            <a:round/>
          </a:ln>
        </p:spPr>
      </p:cxnSp>
      <p:cxnSp>
        <p:nvCxnSpPr>
          <p:cNvPr id="44" name="Google Shape;554;p11"/>
          <p:cNvCxnSpPr/>
          <p:nvPr/>
        </p:nvCxnSpPr>
        <p:spPr>
          <a:xfrm flipH="1">
            <a:off x="8101800" y="0"/>
            <a:ext cx="407160" cy="273960"/>
          </a:xfrm>
          <a:prstGeom prst="straightConnector1">
            <a:avLst/>
          </a:prstGeom>
          <a:ln w="9525">
            <a:solidFill>
              <a:srgbClr val="3d3d3d"/>
            </a:solidFill>
            <a:round/>
          </a:ln>
        </p:spPr>
      </p:cxnSp>
      <p:grpSp>
        <p:nvGrpSpPr>
          <p:cNvPr id="45" name="Google Shape;555;p11"/>
          <p:cNvGrpSpPr/>
          <p:nvPr/>
        </p:nvGrpSpPr>
        <p:grpSpPr>
          <a:xfrm>
            <a:off x="7407360" y="1284840"/>
            <a:ext cx="582120" cy="581400"/>
            <a:chOff x="7407360" y="1284840"/>
            <a:chExt cx="582120" cy="581400"/>
          </a:xfrm>
        </p:grpSpPr>
        <p:sp>
          <p:nvSpPr>
            <p:cNvPr id="46" name="Google Shape;556;p11"/>
            <p:cNvSpPr/>
            <p:nvPr/>
          </p:nvSpPr>
          <p:spPr>
            <a:xfrm flipV="1" rot="16200000">
              <a:off x="7412040" y="1289520"/>
              <a:ext cx="572400" cy="572040"/>
            </a:xfrm>
            <a:custGeom>
              <a:avLst/>
              <a:gdLst>
                <a:gd name="textAreaLeft" fmla="*/ 0 w 572400"/>
                <a:gd name="textAreaRight" fmla="*/ 572760 w 572400"/>
                <a:gd name="textAreaTop" fmla="*/ -360 h 572040"/>
                <a:gd name="textAreaBottom" fmla="*/ 57204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 name="Google Shape;557;p11"/>
            <p:cNvSpPr/>
            <p:nvPr/>
          </p:nvSpPr>
          <p:spPr>
            <a:xfrm flipV="1" rot="16200000">
              <a:off x="7407720" y="1284120"/>
              <a:ext cx="581400" cy="582120"/>
            </a:xfrm>
            <a:custGeom>
              <a:avLst/>
              <a:gdLst>
                <a:gd name="textAreaLeft" fmla="*/ 0 w 581400"/>
                <a:gd name="textAreaRight" fmla="*/ 581760 w 581400"/>
                <a:gd name="textAreaTop" fmla="*/ -360 h 582120"/>
                <a:gd name="textAreaBottom" fmla="*/ 58212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8" name="Google Shape;558;p11"/>
            <p:cNvSpPr/>
            <p:nvPr/>
          </p:nvSpPr>
          <p:spPr>
            <a:xfrm flipV="1" rot="16200000">
              <a:off x="7484760" y="1362600"/>
              <a:ext cx="427680" cy="426960"/>
            </a:xfrm>
            <a:custGeom>
              <a:avLst/>
              <a:gdLst>
                <a:gd name="textAreaLeft" fmla="*/ 0 w 427680"/>
                <a:gd name="textAreaRight" fmla="*/ 428040 w 427680"/>
                <a:gd name="textAreaTop" fmla="*/ 360 h 426960"/>
                <a:gd name="textAreaBottom" fmla="*/ 42768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 name="Google Shape;559;p11"/>
            <p:cNvSpPr/>
            <p:nvPr/>
          </p:nvSpPr>
          <p:spPr>
            <a:xfrm flipV="1" rot="16200000">
              <a:off x="7480080" y="1356480"/>
              <a:ext cx="436680" cy="437040"/>
            </a:xfrm>
            <a:custGeom>
              <a:avLst/>
              <a:gdLst>
                <a:gd name="textAreaLeft" fmla="*/ 0 w 436680"/>
                <a:gd name="textAreaRight" fmla="*/ 437040 w 436680"/>
                <a:gd name="textAreaTop" fmla="*/ 360 h 437040"/>
                <a:gd name="textAreaBottom" fmla="*/ 43776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0" name="Google Shape;560;p11"/>
            <p:cNvSpPr/>
            <p:nvPr/>
          </p:nvSpPr>
          <p:spPr>
            <a:xfrm flipV="1" rot="16200000">
              <a:off x="7563240" y="1441080"/>
              <a:ext cx="270000" cy="270000"/>
            </a:xfrm>
            <a:custGeom>
              <a:avLst/>
              <a:gdLst>
                <a:gd name="textAreaLeft" fmla="*/ 0 w 270000"/>
                <a:gd name="textAreaRight" fmla="*/ 270360 w 270000"/>
                <a:gd name="textAreaTop" fmla="*/ 360 h 270000"/>
                <a:gd name="textAreaBottom" fmla="*/ 27072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 name="Google Shape;561;p11"/>
            <p:cNvSpPr/>
            <p:nvPr/>
          </p:nvSpPr>
          <p:spPr>
            <a:xfrm flipV="1" rot="16200000">
              <a:off x="7558560" y="1436040"/>
              <a:ext cx="279360" cy="279000"/>
            </a:xfrm>
            <a:custGeom>
              <a:avLst/>
              <a:gdLst>
                <a:gd name="textAreaLeft" fmla="*/ 0 w 279360"/>
                <a:gd name="textAreaRight" fmla="*/ 279720 w 279360"/>
                <a:gd name="textAreaTop" fmla="*/ -360 h 279000"/>
                <a:gd name="textAreaBottom" fmla="*/ 27900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2" name="Google Shape;562;p11"/>
          <p:cNvGrpSpPr/>
          <p:nvPr/>
        </p:nvGrpSpPr>
        <p:grpSpPr>
          <a:xfrm>
            <a:off x="7869600" y="2754360"/>
            <a:ext cx="292320" cy="291600"/>
            <a:chOff x="7869600" y="2754360"/>
            <a:chExt cx="292320" cy="291600"/>
          </a:xfrm>
        </p:grpSpPr>
        <p:sp>
          <p:nvSpPr>
            <p:cNvPr id="53" name="Google Shape;563;p11"/>
            <p:cNvSpPr/>
            <p:nvPr/>
          </p:nvSpPr>
          <p:spPr>
            <a:xfrm flipV="1" rot="16200000">
              <a:off x="7874640" y="2759040"/>
              <a:ext cx="282240" cy="282240"/>
            </a:xfrm>
            <a:custGeom>
              <a:avLst/>
              <a:gdLst>
                <a:gd name="textAreaLeft" fmla="*/ 0 w 282240"/>
                <a:gd name="textAreaRight" fmla="*/ 282600 w 282240"/>
                <a:gd name="textAreaTop" fmla="*/ 360 h 282240"/>
                <a:gd name="textAreaBottom" fmla="*/ 28296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 name="Google Shape;564;p11"/>
            <p:cNvSpPr/>
            <p:nvPr/>
          </p:nvSpPr>
          <p:spPr>
            <a:xfrm flipV="1" rot="16200000">
              <a:off x="7869960" y="2754000"/>
              <a:ext cx="291600" cy="292320"/>
            </a:xfrm>
            <a:custGeom>
              <a:avLst/>
              <a:gdLst>
                <a:gd name="textAreaLeft" fmla="*/ 0 w 291600"/>
                <a:gd name="textAreaRight" fmla="*/ 291960 w 291600"/>
                <a:gd name="textAreaTop" fmla="*/ 360 h 292320"/>
                <a:gd name="textAreaBottom" fmla="*/ 29304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5" name="Google Shape;565;p11"/>
            <p:cNvSpPr/>
            <p:nvPr/>
          </p:nvSpPr>
          <p:spPr>
            <a:xfrm flipV="1" rot="16200000">
              <a:off x="7937280" y="2820600"/>
              <a:ext cx="158040" cy="158040"/>
            </a:xfrm>
            <a:custGeom>
              <a:avLst/>
              <a:gdLst>
                <a:gd name="textAreaLeft" fmla="*/ 0 w 158040"/>
                <a:gd name="textAreaRight" fmla="*/ 158400 w 158040"/>
                <a:gd name="textAreaTop" fmla="*/ -360 h 158040"/>
                <a:gd name="textAreaBottom" fmla="*/ 15804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 name="Google Shape;566;p11"/>
            <p:cNvSpPr/>
            <p:nvPr/>
          </p:nvSpPr>
          <p:spPr>
            <a:xfrm flipV="1" rot="16200000">
              <a:off x="7932240" y="2815560"/>
              <a:ext cx="167400" cy="167400"/>
            </a:xfrm>
            <a:custGeom>
              <a:avLst/>
              <a:gdLst>
                <a:gd name="textAreaLeft" fmla="*/ 0 w 167400"/>
                <a:gd name="textAreaRight" fmla="*/ 167760 w 167400"/>
                <a:gd name="textAreaTop" fmla="*/ -360 h 167400"/>
                <a:gd name="textAreaBottom" fmla="*/ 16740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7" name="Google Shape;567;p11"/>
          <p:cNvGrpSpPr/>
          <p:nvPr/>
        </p:nvGrpSpPr>
        <p:grpSpPr>
          <a:xfrm>
            <a:off x="8012880" y="177840"/>
            <a:ext cx="174600" cy="174600"/>
            <a:chOff x="8012880" y="177840"/>
            <a:chExt cx="174600" cy="174600"/>
          </a:xfrm>
        </p:grpSpPr>
        <p:sp>
          <p:nvSpPr>
            <p:cNvPr id="58" name="Google Shape;568;p11"/>
            <p:cNvSpPr/>
            <p:nvPr/>
          </p:nvSpPr>
          <p:spPr>
            <a:xfrm flipV="1" rot="16200000">
              <a:off x="8016840" y="182520"/>
              <a:ext cx="165600" cy="165240"/>
            </a:xfrm>
            <a:custGeom>
              <a:avLst/>
              <a:gdLst>
                <a:gd name="textAreaLeft" fmla="*/ 0 w 165600"/>
                <a:gd name="textAreaRight" fmla="*/ 165960 w 165600"/>
                <a:gd name="textAreaTop" fmla="*/ -360 h 165240"/>
                <a:gd name="textAreaBottom" fmla="*/ 16524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a:solidFill>
                <a:srgbClr val="ffffff"/>
              </a:solidFill>
              <a:round/>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 name="Google Shape;569;p11"/>
            <p:cNvSpPr/>
            <p:nvPr/>
          </p:nvSpPr>
          <p:spPr>
            <a:xfrm flipV="1" rot="16200000">
              <a:off x="8012880" y="177480"/>
              <a:ext cx="174600" cy="174600"/>
            </a:xfrm>
            <a:custGeom>
              <a:avLst/>
              <a:gdLst>
                <a:gd name="textAreaLeft" fmla="*/ 0 w 174600"/>
                <a:gd name="textAreaRight" fmla="*/ 174960 w 174600"/>
                <a:gd name="textAreaTop" fmla="*/ -360 h 174600"/>
                <a:gd name="textAreaBottom" fmla="*/ 17460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0" name="Google Shape;570;p11"/>
            <p:cNvSpPr/>
            <p:nvPr/>
          </p:nvSpPr>
          <p:spPr>
            <a:xfrm flipV="1" rot="16200000">
              <a:off x="8053560" y="218880"/>
              <a:ext cx="92160" cy="92880"/>
            </a:xfrm>
            <a:custGeom>
              <a:avLst/>
              <a:gdLst>
                <a:gd name="textAreaLeft" fmla="*/ 0 w 92160"/>
                <a:gd name="textAreaRight" fmla="*/ 92520 w 92160"/>
                <a:gd name="textAreaTop" fmla="*/ 360 h 92880"/>
                <a:gd name="textAreaBottom" fmla="*/ 9360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 name="Google Shape;571;p11"/>
            <p:cNvSpPr/>
            <p:nvPr/>
          </p:nvSpPr>
          <p:spPr>
            <a:xfrm flipV="1" rot="16200000">
              <a:off x="8048880" y="214920"/>
              <a:ext cx="102240" cy="101520"/>
            </a:xfrm>
            <a:custGeom>
              <a:avLst/>
              <a:gdLst>
                <a:gd name="textAreaLeft" fmla="*/ 0 w 102240"/>
                <a:gd name="textAreaRight" fmla="*/ 102600 w 102240"/>
                <a:gd name="textAreaTop" fmla="*/ 360 h 101520"/>
                <a:gd name="textAreaBottom" fmla="*/ 10224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2" name="Google Shape;572;p11"/>
          <p:cNvGrpSpPr/>
          <p:nvPr/>
        </p:nvGrpSpPr>
        <p:grpSpPr>
          <a:xfrm>
            <a:off x="7551720" y="3880440"/>
            <a:ext cx="293040" cy="292680"/>
            <a:chOff x="7551720" y="3880440"/>
            <a:chExt cx="293040" cy="292680"/>
          </a:xfrm>
        </p:grpSpPr>
        <p:sp>
          <p:nvSpPr>
            <p:cNvPr id="63" name="Google Shape;573;p11"/>
            <p:cNvSpPr/>
            <p:nvPr/>
          </p:nvSpPr>
          <p:spPr>
            <a:xfrm flipH="1" rot="5400000">
              <a:off x="7553880" y="388260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 name="Google Shape;574;p11"/>
            <p:cNvSpPr/>
            <p:nvPr/>
          </p:nvSpPr>
          <p:spPr>
            <a:xfrm flipH="1" rot="5400000">
              <a:off x="7551720" y="388008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5" name="Google Shape;575;p11"/>
            <p:cNvSpPr/>
            <p:nvPr/>
          </p:nvSpPr>
          <p:spPr>
            <a:xfrm flipH="1" rot="5400000">
              <a:off x="7589520" y="391932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 name="Google Shape;576;p11"/>
            <p:cNvSpPr/>
            <p:nvPr/>
          </p:nvSpPr>
          <p:spPr>
            <a:xfrm flipH="1" rot="5400000">
              <a:off x="7587360" y="391680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7" name="Google Shape;577;p11"/>
            <p:cNvSpPr/>
            <p:nvPr/>
          </p:nvSpPr>
          <p:spPr>
            <a:xfrm flipH="1" rot="5400000">
              <a:off x="7629480" y="395928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 name="Google Shape;578;p11"/>
            <p:cNvSpPr/>
            <p:nvPr/>
          </p:nvSpPr>
          <p:spPr>
            <a:xfrm flipH="1" rot="5400000">
              <a:off x="7627680" y="395640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9" name="Google Shape;579;p11"/>
          <p:cNvGrpSpPr/>
          <p:nvPr/>
        </p:nvGrpSpPr>
        <p:grpSpPr>
          <a:xfrm>
            <a:off x="8333280" y="249120"/>
            <a:ext cx="26640" cy="174600"/>
            <a:chOff x="8333280" y="249120"/>
            <a:chExt cx="26640" cy="174600"/>
          </a:xfrm>
        </p:grpSpPr>
        <p:sp>
          <p:nvSpPr>
            <p:cNvPr id="70" name="Google Shape;580;p11"/>
            <p:cNvSpPr/>
            <p:nvPr/>
          </p:nvSpPr>
          <p:spPr>
            <a:xfrm flipV="1" rot="16200000">
              <a:off x="8333280" y="3970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1" name="Google Shape;581;p11"/>
            <p:cNvSpPr/>
            <p:nvPr/>
          </p:nvSpPr>
          <p:spPr>
            <a:xfrm flipV="1" rot="16200000">
              <a:off x="8333280" y="3232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2" name="Google Shape;582;p11"/>
            <p:cNvSpPr/>
            <p:nvPr/>
          </p:nvSpPr>
          <p:spPr>
            <a:xfrm flipV="1" rot="16200000">
              <a:off x="8333280" y="2491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73" name="Google Shape;583;p11"/>
          <p:cNvCxnSpPr/>
          <p:nvPr/>
        </p:nvCxnSpPr>
        <p:spPr>
          <a:xfrm flipH="1" flipV="1">
            <a:off x="1513800" y="1824840"/>
            <a:ext cx="126360" cy="1672920"/>
          </a:xfrm>
          <a:prstGeom prst="straightConnector1">
            <a:avLst/>
          </a:prstGeom>
          <a:ln w="9525">
            <a:solidFill>
              <a:srgbClr val="3d3d3d"/>
            </a:solidFill>
            <a:round/>
          </a:ln>
        </p:spPr>
      </p:cxnSp>
      <p:cxnSp>
        <p:nvCxnSpPr>
          <p:cNvPr id="74" name="Google Shape;584;p11"/>
          <p:cNvCxnSpPr/>
          <p:nvPr/>
        </p:nvCxnSpPr>
        <p:spPr>
          <a:xfrm flipV="1">
            <a:off x="889920" y="3510720"/>
            <a:ext cx="743760" cy="829800"/>
          </a:xfrm>
          <a:prstGeom prst="straightConnector1">
            <a:avLst/>
          </a:prstGeom>
          <a:ln w="9525">
            <a:solidFill>
              <a:srgbClr val="3d3d3d"/>
            </a:solidFill>
            <a:round/>
          </a:ln>
        </p:spPr>
      </p:cxnSp>
      <p:cxnSp>
        <p:nvCxnSpPr>
          <p:cNvPr id="75" name="Google Shape;585;p11"/>
          <p:cNvCxnSpPr/>
          <p:nvPr/>
        </p:nvCxnSpPr>
        <p:spPr>
          <a:xfrm flipH="1" flipV="1">
            <a:off x="909720" y="4347000"/>
            <a:ext cx="1188360" cy="796680"/>
          </a:xfrm>
          <a:prstGeom prst="straightConnector1">
            <a:avLst/>
          </a:prstGeom>
          <a:ln w="9525">
            <a:solidFill>
              <a:srgbClr val="3d3d3d"/>
            </a:solidFill>
            <a:round/>
          </a:ln>
        </p:spPr>
      </p:cxnSp>
      <p:grpSp>
        <p:nvGrpSpPr>
          <p:cNvPr id="76" name="Google Shape;586;p11"/>
          <p:cNvGrpSpPr/>
          <p:nvPr/>
        </p:nvGrpSpPr>
        <p:grpSpPr>
          <a:xfrm>
            <a:off x="621360" y="4062240"/>
            <a:ext cx="582120" cy="581400"/>
            <a:chOff x="621360" y="4062240"/>
            <a:chExt cx="582120" cy="581400"/>
          </a:xfrm>
        </p:grpSpPr>
        <p:sp>
          <p:nvSpPr>
            <p:cNvPr id="77" name="Google Shape;587;p11"/>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 name="Google Shape;588;p11"/>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9" name="Google Shape;589;p11"/>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 name="Google Shape;590;p11"/>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1" name="Google Shape;591;p11"/>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2" name="Google Shape;592;p11"/>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83" name="Google Shape;593;p11"/>
          <p:cNvGrpSpPr/>
          <p:nvPr/>
        </p:nvGrpSpPr>
        <p:grpSpPr>
          <a:xfrm>
            <a:off x="1482840" y="3351240"/>
            <a:ext cx="292320" cy="291600"/>
            <a:chOff x="1482840" y="3351240"/>
            <a:chExt cx="292320" cy="291600"/>
          </a:xfrm>
        </p:grpSpPr>
        <p:sp>
          <p:nvSpPr>
            <p:cNvPr id="84" name="Google Shape;594;p11"/>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 name="Google Shape;595;p11"/>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6" name="Google Shape;596;p11"/>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 name="Google Shape;597;p11"/>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88" name="Google Shape;598;p11"/>
          <p:cNvGrpSpPr/>
          <p:nvPr/>
        </p:nvGrpSpPr>
        <p:grpSpPr>
          <a:xfrm>
            <a:off x="1595520" y="4790160"/>
            <a:ext cx="174600" cy="174600"/>
            <a:chOff x="1595520" y="4790160"/>
            <a:chExt cx="174600" cy="174600"/>
          </a:xfrm>
        </p:grpSpPr>
        <p:sp>
          <p:nvSpPr>
            <p:cNvPr id="89" name="Google Shape;599;p11"/>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 name="Google Shape;600;p11"/>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1" name="Google Shape;601;p11"/>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 name="Google Shape;602;p11"/>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93" name="Google Shape;603;p11"/>
          <p:cNvSpPr/>
          <p:nvPr/>
        </p:nvSpPr>
        <p:spPr>
          <a:xfrm rot="5400000">
            <a:off x="1377360" y="168876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4" name="Google Shape;604;p11"/>
          <p:cNvSpPr/>
          <p:nvPr/>
        </p:nvSpPr>
        <p:spPr>
          <a:xfrm rot="5400000">
            <a:off x="1375200" y="168588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5" name="Google Shape;605;p11"/>
          <p:cNvSpPr/>
          <p:nvPr/>
        </p:nvSpPr>
        <p:spPr>
          <a:xfrm rot="5400000">
            <a:off x="1413720" y="172512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 name="Google Shape;606;p11"/>
          <p:cNvSpPr/>
          <p:nvPr/>
        </p:nvSpPr>
        <p:spPr>
          <a:xfrm rot="5400000">
            <a:off x="1411560" y="172260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97" name="Google Shape;607;p11"/>
          <p:cNvSpPr/>
          <p:nvPr/>
        </p:nvSpPr>
        <p:spPr>
          <a:xfrm rot="5400000">
            <a:off x="1453680" y="176472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608;p11"/>
          <p:cNvSpPr/>
          <p:nvPr/>
        </p:nvSpPr>
        <p:spPr>
          <a:xfrm rot="5400000">
            <a:off x="1451160" y="176256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99" name="Google Shape;609;p11"/>
          <p:cNvGrpSpPr/>
          <p:nvPr/>
        </p:nvGrpSpPr>
        <p:grpSpPr>
          <a:xfrm>
            <a:off x="1775520" y="1441440"/>
            <a:ext cx="26640" cy="174600"/>
            <a:chOff x="1775520" y="1441440"/>
            <a:chExt cx="26640" cy="174600"/>
          </a:xfrm>
        </p:grpSpPr>
        <p:sp>
          <p:nvSpPr>
            <p:cNvPr id="100" name="Google Shape;610;p11"/>
            <p:cNvSpPr/>
            <p:nvPr/>
          </p:nvSpPr>
          <p:spPr>
            <a:xfrm rot="5400000">
              <a:off x="1775520" y="1441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1" name="Google Shape;611;p11"/>
            <p:cNvSpPr/>
            <p:nvPr/>
          </p:nvSpPr>
          <p:spPr>
            <a:xfrm rot="5400000">
              <a:off x="1775520" y="15152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2" name="Google Shape;612;p11"/>
            <p:cNvSpPr/>
            <p:nvPr/>
          </p:nvSpPr>
          <p:spPr>
            <a:xfrm rot="5400000">
              <a:off x="1775520" y="15894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3" name="Google Shape;613;p11"/>
          <p:cNvGrpSpPr/>
          <p:nvPr/>
        </p:nvGrpSpPr>
        <p:grpSpPr>
          <a:xfrm>
            <a:off x="1893960" y="4488120"/>
            <a:ext cx="26640" cy="174600"/>
            <a:chOff x="1893960" y="4488120"/>
            <a:chExt cx="26640" cy="174600"/>
          </a:xfrm>
        </p:grpSpPr>
        <p:sp>
          <p:nvSpPr>
            <p:cNvPr id="104" name="Google Shape;614;p11"/>
            <p:cNvSpPr/>
            <p:nvPr/>
          </p:nvSpPr>
          <p:spPr>
            <a:xfrm rot="5400000">
              <a:off x="1893960" y="44881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5" name="Google Shape;615;p11"/>
            <p:cNvSpPr/>
            <p:nvPr/>
          </p:nvSpPr>
          <p:spPr>
            <a:xfrm rot="5400000">
              <a:off x="1893960" y="45619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6" name="Google Shape;616;p11"/>
            <p:cNvSpPr/>
            <p:nvPr/>
          </p:nvSpPr>
          <p:spPr>
            <a:xfrm rot="5400000">
              <a:off x="1893960" y="46360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7" name="Google Shape;617;p11"/>
          <p:cNvGrpSpPr/>
          <p:nvPr/>
        </p:nvGrpSpPr>
        <p:grpSpPr>
          <a:xfrm>
            <a:off x="483120" y="4066920"/>
            <a:ext cx="26640" cy="174600"/>
            <a:chOff x="483120" y="4066920"/>
            <a:chExt cx="26640" cy="174600"/>
          </a:xfrm>
        </p:grpSpPr>
        <p:sp>
          <p:nvSpPr>
            <p:cNvPr id="108" name="Google Shape;618;p11"/>
            <p:cNvSpPr/>
            <p:nvPr/>
          </p:nvSpPr>
          <p:spPr>
            <a:xfrm rot="5400000">
              <a:off x="483120" y="40669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9" name="Google Shape;619;p11"/>
            <p:cNvSpPr/>
            <p:nvPr/>
          </p:nvSpPr>
          <p:spPr>
            <a:xfrm rot="5400000">
              <a:off x="483120" y="41407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10" name="Google Shape;620;p11"/>
            <p:cNvSpPr/>
            <p:nvPr/>
          </p:nvSpPr>
          <p:spPr>
            <a:xfrm rot="5400000">
              <a:off x="483120" y="4214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111" name="PlaceHolder 1"/>
          <p:cNvSpPr>
            <a:spLocks noGrp="1"/>
          </p:cNvSpPr>
          <p:nvPr>
            <p:ph type="title"/>
          </p:nvPr>
        </p:nvSpPr>
        <p:spPr>
          <a:xfrm>
            <a:off x="2624400" y="2057400"/>
            <a:ext cx="3904200" cy="785880"/>
          </a:xfrm>
          <a:prstGeom prst="rect">
            <a:avLst/>
          </a:prstGeom>
          <a:noFill/>
          <a:ln w="0">
            <a:noFill/>
          </a:ln>
        </p:spPr>
        <p:txBody>
          <a:bodyPr lIns="91440" rIns="91440" tIns="91440" bIns="91440" anchor="b">
            <a:noAutofit/>
          </a:bodyPr>
          <a:p>
            <a:pPr indent="0" algn="ctr">
              <a:lnSpc>
                <a:spcPct val="100000"/>
              </a:lnSpc>
              <a:buNone/>
            </a:pPr>
            <a:r>
              <a:rPr b="0" lang="fr-FR" sz="9600" spc="-1" strike="noStrike">
                <a:solidFill>
                  <a:schemeClr val="dk2"/>
                </a:solidFill>
                <a:latin typeface="Fjalla One"/>
                <a:ea typeface="Fjalla One"/>
              </a:rPr>
              <a:t>xx%</a:t>
            </a:r>
            <a:endParaRPr b="0" lang="fr-FR" sz="9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865" name="Google Shape;1383;p28"/>
          <p:cNvCxnSpPr/>
          <p:nvPr/>
        </p:nvCxnSpPr>
        <p:spPr>
          <a:xfrm flipH="1">
            <a:off x="7682760" y="2910960"/>
            <a:ext cx="306720" cy="1133640"/>
          </a:xfrm>
          <a:prstGeom prst="straightConnector1">
            <a:avLst/>
          </a:prstGeom>
          <a:ln w="9525">
            <a:solidFill>
              <a:srgbClr val="1a2e35"/>
            </a:solidFill>
            <a:round/>
          </a:ln>
        </p:spPr>
      </p:cxnSp>
      <p:cxnSp>
        <p:nvCxnSpPr>
          <p:cNvPr id="866" name="Google Shape;1384;p28"/>
          <p:cNvCxnSpPr/>
          <p:nvPr/>
        </p:nvCxnSpPr>
        <p:spPr>
          <a:xfrm>
            <a:off x="7694640" y="1568880"/>
            <a:ext cx="315720" cy="1342440"/>
          </a:xfrm>
          <a:prstGeom prst="straightConnector1">
            <a:avLst/>
          </a:prstGeom>
          <a:ln w="9525">
            <a:solidFill>
              <a:srgbClr val="1a2e35"/>
            </a:solidFill>
            <a:round/>
          </a:ln>
        </p:spPr>
      </p:cxnSp>
      <p:cxnSp>
        <p:nvCxnSpPr>
          <p:cNvPr id="867" name="Google Shape;1385;p28"/>
          <p:cNvCxnSpPr/>
          <p:nvPr/>
        </p:nvCxnSpPr>
        <p:spPr>
          <a:xfrm flipH="1">
            <a:off x="7702200" y="266400"/>
            <a:ext cx="392400" cy="1332360"/>
          </a:xfrm>
          <a:prstGeom prst="straightConnector1">
            <a:avLst/>
          </a:prstGeom>
          <a:ln w="9525">
            <a:solidFill>
              <a:srgbClr val="1a2e35"/>
            </a:solidFill>
            <a:round/>
          </a:ln>
        </p:spPr>
      </p:cxnSp>
      <p:cxnSp>
        <p:nvCxnSpPr>
          <p:cNvPr id="868" name="Google Shape;1386;p28"/>
          <p:cNvCxnSpPr/>
          <p:nvPr/>
        </p:nvCxnSpPr>
        <p:spPr>
          <a:xfrm flipH="1">
            <a:off x="8101800" y="0"/>
            <a:ext cx="407160" cy="273960"/>
          </a:xfrm>
          <a:prstGeom prst="straightConnector1">
            <a:avLst/>
          </a:prstGeom>
          <a:ln w="9525">
            <a:solidFill>
              <a:srgbClr val="1a2e35"/>
            </a:solidFill>
            <a:round/>
          </a:ln>
        </p:spPr>
      </p:cxnSp>
      <p:grpSp>
        <p:nvGrpSpPr>
          <p:cNvPr id="869" name="Google Shape;1387;p28"/>
          <p:cNvGrpSpPr/>
          <p:nvPr/>
        </p:nvGrpSpPr>
        <p:grpSpPr>
          <a:xfrm>
            <a:off x="7407360" y="1284840"/>
            <a:ext cx="582120" cy="581400"/>
            <a:chOff x="7407360" y="1284840"/>
            <a:chExt cx="582120" cy="581400"/>
          </a:xfrm>
        </p:grpSpPr>
        <p:sp>
          <p:nvSpPr>
            <p:cNvPr id="870" name="Google Shape;1388;p28"/>
            <p:cNvSpPr/>
            <p:nvPr/>
          </p:nvSpPr>
          <p:spPr>
            <a:xfrm flipV="1" rot="16200000">
              <a:off x="7412040" y="1289520"/>
              <a:ext cx="572400" cy="572040"/>
            </a:xfrm>
            <a:custGeom>
              <a:avLst/>
              <a:gdLst>
                <a:gd name="textAreaLeft" fmla="*/ 0 w 572400"/>
                <a:gd name="textAreaRight" fmla="*/ 572760 w 572400"/>
                <a:gd name="textAreaTop" fmla="*/ -360 h 572040"/>
                <a:gd name="textAreaBottom" fmla="*/ 57204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1" name="Google Shape;1389;p28"/>
            <p:cNvSpPr/>
            <p:nvPr/>
          </p:nvSpPr>
          <p:spPr>
            <a:xfrm flipV="1" rot="16200000">
              <a:off x="7407720" y="1284120"/>
              <a:ext cx="581400" cy="582120"/>
            </a:xfrm>
            <a:custGeom>
              <a:avLst/>
              <a:gdLst>
                <a:gd name="textAreaLeft" fmla="*/ 0 w 581400"/>
                <a:gd name="textAreaRight" fmla="*/ 581760 w 581400"/>
                <a:gd name="textAreaTop" fmla="*/ -360 h 582120"/>
                <a:gd name="textAreaBottom" fmla="*/ 58212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2" name="Google Shape;1390;p28"/>
            <p:cNvSpPr/>
            <p:nvPr/>
          </p:nvSpPr>
          <p:spPr>
            <a:xfrm flipV="1" rot="16200000">
              <a:off x="7484760" y="1362600"/>
              <a:ext cx="427680" cy="426960"/>
            </a:xfrm>
            <a:custGeom>
              <a:avLst/>
              <a:gdLst>
                <a:gd name="textAreaLeft" fmla="*/ 0 w 427680"/>
                <a:gd name="textAreaRight" fmla="*/ 428040 w 427680"/>
                <a:gd name="textAreaTop" fmla="*/ 360 h 426960"/>
                <a:gd name="textAreaBottom" fmla="*/ 42768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3" name="Google Shape;1391;p28"/>
            <p:cNvSpPr/>
            <p:nvPr/>
          </p:nvSpPr>
          <p:spPr>
            <a:xfrm flipV="1" rot="16200000">
              <a:off x="7480080" y="1356480"/>
              <a:ext cx="436680" cy="437040"/>
            </a:xfrm>
            <a:custGeom>
              <a:avLst/>
              <a:gdLst>
                <a:gd name="textAreaLeft" fmla="*/ 0 w 436680"/>
                <a:gd name="textAreaRight" fmla="*/ 437040 w 436680"/>
                <a:gd name="textAreaTop" fmla="*/ 360 h 437040"/>
                <a:gd name="textAreaBottom" fmla="*/ 43776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4" name="Google Shape;1392;p28"/>
            <p:cNvSpPr/>
            <p:nvPr/>
          </p:nvSpPr>
          <p:spPr>
            <a:xfrm flipV="1" rot="16200000">
              <a:off x="7563240" y="1441080"/>
              <a:ext cx="270000" cy="270000"/>
            </a:xfrm>
            <a:custGeom>
              <a:avLst/>
              <a:gdLst>
                <a:gd name="textAreaLeft" fmla="*/ 0 w 270000"/>
                <a:gd name="textAreaRight" fmla="*/ 270360 w 270000"/>
                <a:gd name="textAreaTop" fmla="*/ 360 h 270000"/>
                <a:gd name="textAreaBottom" fmla="*/ 27072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5" name="Google Shape;1393;p28"/>
            <p:cNvSpPr/>
            <p:nvPr/>
          </p:nvSpPr>
          <p:spPr>
            <a:xfrm flipV="1" rot="16200000">
              <a:off x="7558560" y="1436040"/>
              <a:ext cx="279360" cy="279000"/>
            </a:xfrm>
            <a:custGeom>
              <a:avLst/>
              <a:gdLst>
                <a:gd name="textAreaLeft" fmla="*/ 0 w 279360"/>
                <a:gd name="textAreaRight" fmla="*/ 279720 w 279360"/>
                <a:gd name="textAreaTop" fmla="*/ -360 h 279000"/>
                <a:gd name="textAreaBottom" fmla="*/ 27900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76" name="Google Shape;1394;p28"/>
          <p:cNvGrpSpPr/>
          <p:nvPr/>
        </p:nvGrpSpPr>
        <p:grpSpPr>
          <a:xfrm>
            <a:off x="7869600" y="2754360"/>
            <a:ext cx="292320" cy="291600"/>
            <a:chOff x="7869600" y="2754360"/>
            <a:chExt cx="292320" cy="291600"/>
          </a:xfrm>
        </p:grpSpPr>
        <p:sp>
          <p:nvSpPr>
            <p:cNvPr id="877" name="Google Shape;1395;p28"/>
            <p:cNvSpPr/>
            <p:nvPr/>
          </p:nvSpPr>
          <p:spPr>
            <a:xfrm flipV="1" rot="16200000">
              <a:off x="7874640" y="2759040"/>
              <a:ext cx="282240" cy="282240"/>
            </a:xfrm>
            <a:custGeom>
              <a:avLst/>
              <a:gdLst>
                <a:gd name="textAreaLeft" fmla="*/ 0 w 282240"/>
                <a:gd name="textAreaRight" fmla="*/ 282600 w 282240"/>
                <a:gd name="textAreaTop" fmla="*/ 360 h 282240"/>
                <a:gd name="textAreaBottom" fmla="*/ 28296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8" name="Google Shape;1396;p28"/>
            <p:cNvSpPr/>
            <p:nvPr/>
          </p:nvSpPr>
          <p:spPr>
            <a:xfrm flipV="1" rot="16200000">
              <a:off x="7869960" y="2754000"/>
              <a:ext cx="291600" cy="292320"/>
            </a:xfrm>
            <a:custGeom>
              <a:avLst/>
              <a:gdLst>
                <a:gd name="textAreaLeft" fmla="*/ 0 w 291600"/>
                <a:gd name="textAreaRight" fmla="*/ 291960 w 291600"/>
                <a:gd name="textAreaTop" fmla="*/ 360 h 292320"/>
                <a:gd name="textAreaBottom" fmla="*/ 29304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9" name="Google Shape;1397;p28"/>
            <p:cNvSpPr/>
            <p:nvPr/>
          </p:nvSpPr>
          <p:spPr>
            <a:xfrm flipV="1" rot="16200000">
              <a:off x="7937280" y="2820600"/>
              <a:ext cx="158040" cy="158040"/>
            </a:xfrm>
            <a:custGeom>
              <a:avLst/>
              <a:gdLst>
                <a:gd name="textAreaLeft" fmla="*/ 0 w 158040"/>
                <a:gd name="textAreaRight" fmla="*/ 158400 w 158040"/>
                <a:gd name="textAreaTop" fmla="*/ -360 h 158040"/>
                <a:gd name="textAreaBottom" fmla="*/ 15804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0" name="Google Shape;1398;p28"/>
            <p:cNvSpPr/>
            <p:nvPr/>
          </p:nvSpPr>
          <p:spPr>
            <a:xfrm flipV="1" rot="16200000">
              <a:off x="7932240" y="2815560"/>
              <a:ext cx="167400" cy="167400"/>
            </a:xfrm>
            <a:custGeom>
              <a:avLst/>
              <a:gdLst>
                <a:gd name="textAreaLeft" fmla="*/ 0 w 167400"/>
                <a:gd name="textAreaRight" fmla="*/ 167760 w 167400"/>
                <a:gd name="textAreaTop" fmla="*/ -360 h 167400"/>
                <a:gd name="textAreaBottom" fmla="*/ 16740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81" name="Google Shape;1399;p28"/>
          <p:cNvGrpSpPr/>
          <p:nvPr/>
        </p:nvGrpSpPr>
        <p:grpSpPr>
          <a:xfrm>
            <a:off x="8012880" y="177840"/>
            <a:ext cx="174600" cy="174600"/>
            <a:chOff x="8012880" y="177840"/>
            <a:chExt cx="174600" cy="174600"/>
          </a:xfrm>
        </p:grpSpPr>
        <p:sp>
          <p:nvSpPr>
            <p:cNvPr id="882" name="Google Shape;1400;p28"/>
            <p:cNvSpPr/>
            <p:nvPr/>
          </p:nvSpPr>
          <p:spPr>
            <a:xfrm flipV="1" rot="16200000">
              <a:off x="8016840" y="182520"/>
              <a:ext cx="165600" cy="165240"/>
            </a:xfrm>
            <a:custGeom>
              <a:avLst/>
              <a:gdLst>
                <a:gd name="textAreaLeft" fmla="*/ 0 w 165600"/>
                <a:gd name="textAreaRight" fmla="*/ 165960 w 165600"/>
                <a:gd name="textAreaTop" fmla="*/ -360 h 165240"/>
                <a:gd name="textAreaBottom" fmla="*/ 16524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3" name="Google Shape;1401;p28"/>
            <p:cNvSpPr/>
            <p:nvPr/>
          </p:nvSpPr>
          <p:spPr>
            <a:xfrm flipV="1" rot="16200000">
              <a:off x="8012880" y="177480"/>
              <a:ext cx="174600" cy="174600"/>
            </a:xfrm>
            <a:custGeom>
              <a:avLst/>
              <a:gdLst>
                <a:gd name="textAreaLeft" fmla="*/ 0 w 174600"/>
                <a:gd name="textAreaRight" fmla="*/ 174960 w 174600"/>
                <a:gd name="textAreaTop" fmla="*/ -360 h 174600"/>
                <a:gd name="textAreaBottom" fmla="*/ 17460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4" name="Google Shape;1402;p28"/>
            <p:cNvSpPr/>
            <p:nvPr/>
          </p:nvSpPr>
          <p:spPr>
            <a:xfrm flipV="1" rot="16200000">
              <a:off x="8053560" y="218880"/>
              <a:ext cx="92160" cy="92880"/>
            </a:xfrm>
            <a:custGeom>
              <a:avLst/>
              <a:gdLst>
                <a:gd name="textAreaLeft" fmla="*/ 0 w 92160"/>
                <a:gd name="textAreaRight" fmla="*/ 92520 w 92160"/>
                <a:gd name="textAreaTop" fmla="*/ 360 h 92880"/>
                <a:gd name="textAreaBottom" fmla="*/ 9360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5" name="Google Shape;1403;p28"/>
            <p:cNvSpPr/>
            <p:nvPr/>
          </p:nvSpPr>
          <p:spPr>
            <a:xfrm flipV="1" rot="16200000">
              <a:off x="8048880" y="214920"/>
              <a:ext cx="102240" cy="101520"/>
            </a:xfrm>
            <a:custGeom>
              <a:avLst/>
              <a:gdLst>
                <a:gd name="textAreaLeft" fmla="*/ 0 w 102240"/>
                <a:gd name="textAreaRight" fmla="*/ 102600 w 102240"/>
                <a:gd name="textAreaTop" fmla="*/ 360 h 101520"/>
                <a:gd name="textAreaBottom" fmla="*/ 10224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86" name="Google Shape;1404;p28"/>
          <p:cNvGrpSpPr/>
          <p:nvPr/>
        </p:nvGrpSpPr>
        <p:grpSpPr>
          <a:xfrm>
            <a:off x="7551720" y="3880440"/>
            <a:ext cx="293040" cy="292680"/>
            <a:chOff x="7551720" y="3880440"/>
            <a:chExt cx="293040" cy="292680"/>
          </a:xfrm>
        </p:grpSpPr>
        <p:sp>
          <p:nvSpPr>
            <p:cNvPr id="887" name="Google Shape;1405;p28"/>
            <p:cNvSpPr/>
            <p:nvPr/>
          </p:nvSpPr>
          <p:spPr>
            <a:xfrm flipH="1" rot="5400000">
              <a:off x="7553880" y="388260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8" name="Google Shape;1406;p28"/>
            <p:cNvSpPr/>
            <p:nvPr/>
          </p:nvSpPr>
          <p:spPr>
            <a:xfrm flipH="1" rot="5400000">
              <a:off x="7551720" y="388008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9" name="Google Shape;1407;p28"/>
            <p:cNvSpPr/>
            <p:nvPr/>
          </p:nvSpPr>
          <p:spPr>
            <a:xfrm flipH="1" rot="5400000">
              <a:off x="7589520" y="391932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0" name="Google Shape;1408;p28"/>
            <p:cNvSpPr/>
            <p:nvPr/>
          </p:nvSpPr>
          <p:spPr>
            <a:xfrm flipH="1" rot="5400000">
              <a:off x="7587360" y="391680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1" name="Google Shape;1409;p28"/>
            <p:cNvSpPr/>
            <p:nvPr/>
          </p:nvSpPr>
          <p:spPr>
            <a:xfrm flipH="1" rot="5400000">
              <a:off x="7629480" y="395928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2" name="Google Shape;1410;p28"/>
            <p:cNvSpPr/>
            <p:nvPr/>
          </p:nvSpPr>
          <p:spPr>
            <a:xfrm flipH="1" rot="5400000">
              <a:off x="7627680" y="395640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93" name="Google Shape;1411;p28"/>
          <p:cNvGrpSpPr/>
          <p:nvPr/>
        </p:nvGrpSpPr>
        <p:grpSpPr>
          <a:xfrm>
            <a:off x="8333280" y="249120"/>
            <a:ext cx="26640" cy="174600"/>
            <a:chOff x="8333280" y="249120"/>
            <a:chExt cx="26640" cy="174600"/>
          </a:xfrm>
        </p:grpSpPr>
        <p:sp>
          <p:nvSpPr>
            <p:cNvPr id="894" name="Google Shape;1412;p28"/>
            <p:cNvSpPr/>
            <p:nvPr/>
          </p:nvSpPr>
          <p:spPr>
            <a:xfrm flipV="1" rot="16200000">
              <a:off x="8333280" y="39708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5" name="Google Shape;1413;p28"/>
            <p:cNvSpPr/>
            <p:nvPr/>
          </p:nvSpPr>
          <p:spPr>
            <a:xfrm flipV="1" rot="16200000">
              <a:off x="8333280" y="32328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6" name="Google Shape;1414;p28"/>
            <p:cNvSpPr/>
            <p:nvPr/>
          </p:nvSpPr>
          <p:spPr>
            <a:xfrm flipV="1" rot="16200000">
              <a:off x="8333280" y="2491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897" name="Google Shape;1415;p28"/>
          <p:cNvCxnSpPr/>
          <p:nvPr/>
        </p:nvCxnSpPr>
        <p:spPr>
          <a:xfrm flipH="1" flipV="1">
            <a:off x="1513800" y="1824840"/>
            <a:ext cx="126360" cy="1672920"/>
          </a:xfrm>
          <a:prstGeom prst="straightConnector1">
            <a:avLst/>
          </a:prstGeom>
          <a:ln w="9525">
            <a:solidFill>
              <a:srgbClr val="1a2e35"/>
            </a:solidFill>
            <a:round/>
          </a:ln>
        </p:spPr>
      </p:cxnSp>
      <p:cxnSp>
        <p:nvCxnSpPr>
          <p:cNvPr id="898" name="Google Shape;1416;p28"/>
          <p:cNvCxnSpPr/>
          <p:nvPr/>
        </p:nvCxnSpPr>
        <p:spPr>
          <a:xfrm flipV="1">
            <a:off x="889920" y="3510720"/>
            <a:ext cx="743760" cy="829800"/>
          </a:xfrm>
          <a:prstGeom prst="straightConnector1">
            <a:avLst/>
          </a:prstGeom>
          <a:ln w="9525">
            <a:solidFill>
              <a:srgbClr val="1a2e35"/>
            </a:solidFill>
            <a:round/>
          </a:ln>
        </p:spPr>
      </p:cxnSp>
      <p:cxnSp>
        <p:nvCxnSpPr>
          <p:cNvPr id="899" name="Google Shape;1417;p28"/>
          <p:cNvCxnSpPr/>
          <p:nvPr/>
        </p:nvCxnSpPr>
        <p:spPr>
          <a:xfrm flipH="1" flipV="1">
            <a:off x="909720" y="4347000"/>
            <a:ext cx="1188360" cy="796680"/>
          </a:xfrm>
          <a:prstGeom prst="straightConnector1">
            <a:avLst/>
          </a:prstGeom>
          <a:ln w="9525">
            <a:solidFill>
              <a:srgbClr val="1a2e35"/>
            </a:solidFill>
            <a:round/>
          </a:ln>
        </p:spPr>
      </p:cxnSp>
      <p:grpSp>
        <p:nvGrpSpPr>
          <p:cNvPr id="900" name="Google Shape;1418;p28"/>
          <p:cNvGrpSpPr/>
          <p:nvPr/>
        </p:nvGrpSpPr>
        <p:grpSpPr>
          <a:xfrm>
            <a:off x="621360" y="4062240"/>
            <a:ext cx="582120" cy="581400"/>
            <a:chOff x="621360" y="4062240"/>
            <a:chExt cx="582120" cy="581400"/>
          </a:xfrm>
        </p:grpSpPr>
        <p:sp>
          <p:nvSpPr>
            <p:cNvPr id="901" name="Google Shape;1419;p28"/>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2" name="Google Shape;1420;p28"/>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3" name="Google Shape;1421;p28"/>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4" name="Google Shape;1422;p28"/>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5" name="Google Shape;1423;p28"/>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6" name="Google Shape;1424;p28"/>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07" name="Google Shape;1425;p28"/>
          <p:cNvGrpSpPr/>
          <p:nvPr/>
        </p:nvGrpSpPr>
        <p:grpSpPr>
          <a:xfrm>
            <a:off x="1482840" y="3351240"/>
            <a:ext cx="292320" cy="291600"/>
            <a:chOff x="1482840" y="3351240"/>
            <a:chExt cx="292320" cy="291600"/>
          </a:xfrm>
        </p:grpSpPr>
        <p:sp>
          <p:nvSpPr>
            <p:cNvPr id="908" name="Google Shape;1426;p28"/>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9" name="Google Shape;1427;p28"/>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10" name="Google Shape;1428;p28"/>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11" name="Google Shape;1429;p28"/>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12" name="Google Shape;1430;p28"/>
          <p:cNvGrpSpPr/>
          <p:nvPr/>
        </p:nvGrpSpPr>
        <p:grpSpPr>
          <a:xfrm>
            <a:off x="1595520" y="4790160"/>
            <a:ext cx="174600" cy="174600"/>
            <a:chOff x="1595520" y="4790160"/>
            <a:chExt cx="174600" cy="174600"/>
          </a:xfrm>
        </p:grpSpPr>
        <p:sp>
          <p:nvSpPr>
            <p:cNvPr id="913" name="Google Shape;1431;p28"/>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14" name="Google Shape;1432;p28"/>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15" name="Google Shape;1433;p28"/>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16" name="Google Shape;1434;p28"/>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917" name="Google Shape;1435;p28"/>
          <p:cNvSpPr/>
          <p:nvPr/>
        </p:nvSpPr>
        <p:spPr>
          <a:xfrm rot="5400000">
            <a:off x="1377360" y="168876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18" name="Google Shape;1436;p28"/>
          <p:cNvSpPr/>
          <p:nvPr/>
        </p:nvSpPr>
        <p:spPr>
          <a:xfrm rot="5400000">
            <a:off x="1375200" y="168588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19" name="Google Shape;1437;p28"/>
          <p:cNvSpPr/>
          <p:nvPr/>
        </p:nvSpPr>
        <p:spPr>
          <a:xfrm rot="5400000">
            <a:off x="1413720" y="172512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0" name="Google Shape;1438;p28"/>
          <p:cNvSpPr/>
          <p:nvPr/>
        </p:nvSpPr>
        <p:spPr>
          <a:xfrm rot="5400000">
            <a:off x="1411560" y="172260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1" name="Google Shape;1439;p28"/>
          <p:cNvSpPr/>
          <p:nvPr/>
        </p:nvSpPr>
        <p:spPr>
          <a:xfrm rot="5400000">
            <a:off x="1453680" y="176472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2" name="Google Shape;1440;p28"/>
          <p:cNvSpPr/>
          <p:nvPr/>
        </p:nvSpPr>
        <p:spPr>
          <a:xfrm rot="5400000">
            <a:off x="1451160" y="176256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923" name="Google Shape;1441;p28"/>
          <p:cNvGrpSpPr/>
          <p:nvPr/>
        </p:nvGrpSpPr>
        <p:grpSpPr>
          <a:xfrm>
            <a:off x="1775520" y="1441440"/>
            <a:ext cx="26640" cy="174600"/>
            <a:chOff x="1775520" y="1441440"/>
            <a:chExt cx="26640" cy="174600"/>
          </a:xfrm>
        </p:grpSpPr>
        <p:sp>
          <p:nvSpPr>
            <p:cNvPr id="924" name="Google Shape;1442;p28"/>
            <p:cNvSpPr/>
            <p:nvPr/>
          </p:nvSpPr>
          <p:spPr>
            <a:xfrm rot="5400000">
              <a:off x="1775520" y="144144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5" name="Google Shape;1443;p28"/>
            <p:cNvSpPr/>
            <p:nvPr/>
          </p:nvSpPr>
          <p:spPr>
            <a:xfrm rot="5400000">
              <a:off x="1775520" y="151524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6" name="Google Shape;1444;p28"/>
            <p:cNvSpPr/>
            <p:nvPr/>
          </p:nvSpPr>
          <p:spPr>
            <a:xfrm rot="5400000">
              <a:off x="1775520" y="158940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27" name="Google Shape;1445;p28"/>
          <p:cNvGrpSpPr/>
          <p:nvPr/>
        </p:nvGrpSpPr>
        <p:grpSpPr>
          <a:xfrm>
            <a:off x="1893960" y="4488120"/>
            <a:ext cx="26640" cy="174600"/>
            <a:chOff x="1893960" y="4488120"/>
            <a:chExt cx="26640" cy="174600"/>
          </a:xfrm>
        </p:grpSpPr>
        <p:sp>
          <p:nvSpPr>
            <p:cNvPr id="928" name="Google Shape;1446;p28"/>
            <p:cNvSpPr/>
            <p:nvPr/>
          </p:nvSpPr>
          <p:spPr>
            <a:xfrm rot="5400000">
              <a:off x="1893960" y="44881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9" name="Google Shape;1447;p28"/>
            <p:cNvSpPr/>
            <p:nvPr/>
          </p:nvSpPr>
          <p:spPr>
            <a:xfrm rot="5400000">
              <a:off x="1893960" y="45619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0" name="Google Shape;1448;p28"/>
            <p:cNvSpPr/>
            <p:nvPr/>
          </p:nvSpPr>
          <p:spPr>
            <a:xfrm rot="5400000">
              <a:off x="1893960" y="463608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31" name="Google Shape;1449;p28"/>
          <p:cNvGrpSpPr/>
          <p:nvPr/>
        </p:nvGrpSpPr>
        <p:grpSpPr>
          <a:xfrm>
            <a:off x="483120" y="4066920"/>
            <a:ext cx="26640" cy="174600"/>
            <a:chOff x="483120" y="4066920"/>
            <a:chExt cx="26640" cy="174600"/>
          </a:xfrm>
        </p:grpSpPr>
        <p:sp>
          <p:nvSpPr>
            <p:cNvPr id="932" name="Google Shape;1450;p28"/>
            <p:cNvSpPr/>
            <p:nvPr/>
          </p:nvSpPr>
          <p:spPr>
            <a:xfrm rot="5400000">
              <a:off x="483120" y="40669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3" name="Google Shape;1451;p28"/>
            <p:cNvSpPr/>
            <p:nvPr/>
          </p:nvSpPr>
          <p:spPr>
            <a:xfrm rot="5400000">
              <a:off x="483120" y="41407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4" name="Google Shape;1452;p28"/>
            <p:cNvSpPr/>
            <p:nvPr/>
          </p:nvSpPr>
          <p:spPr>
            <a:xfrm rot="5400000">
              <a:off x="483120" y="421488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35" name="Google Shape;1454;p29"/>
          <p:cNvGrpSpPr/>
          <p:nvPr/>
        </p:nvGrpSpPr>
        <p:grpSpPr>
          <a:xfrm>
            <a:off x="262080" y="-1080"/>
            <a:ext cx="8550000" cy="3981240"/>
            <a:chOff x="262080" y="-1080"/>
            <a:chExt cx="8550000" cy="3981240"/>
          </a:xfrm>
        </p:grpSpPr>
        <p:cxnSp>
          <p:nvCxnSpPr>
            <p:cNvPr id="936" name="Google Shape;1455;p29"/>
            <p:cNvCxnSpPr/>
            <p:nvPr/>
          </p:nvCxnSpPr>
          <p:spPr>
            <a:xfrm>
              <a:off x="515880" y="-1080"/>
              <a:ext cx="360" cy="3981600"/>
            </a:xfrm>
            <a:prstGeom prst="straightConnector1">
              <a:avLst/>
            </a:prstGeom>
            <a:ln w="9525">
              <a:solidFill>
                <a:srgbClr val="595959"/>
              </a:solidFill>
              <a:round/>
            </a:ln>
          </p:spPr>
        </p:cxnSp>
        <p:cxnSp>
          <p:nvCxnSpPr>
            <p:cNvPr id="937" name="Google Shape;1456;p29"/>
            <p:cNvCxnSpPr/>
            <p:nvPr/>
          </p:nvCxnSpPr>
          <p:spPr>
            <a:xfrm>
              <a:off x="8665920" y="-1080"/>
              <a:ext cx="360" cy="1902240"/>
            </a:xfrm>
            <a:prstGeom prst="straightConnector1">
              <a:avLst/>
            </a:prstGeom>
            <a:ln w="9525">
              <a:solidFill>
                <a:srgbClr val="595959"/>
              </a:solidFill>
              <a:round/>
            </a:ln>
          </p:spPr>
        </p:cxnSp>
        <p:grpSp>
          <p:nvGrpSpPr>
            <p:cNvPr id="938" name="Google Shape;1457;p29"/>
            <p:cNvGrpSpPr/>
            <p:nvPr/>
          </p:nvGrpSpPr>
          <p:grpSpPr>
            <a:xfrm>
              <a:off x="343440" y="3301200"/>
              <a:ext cx="344520" cy="344880"/>
              <a:chOff x="343440" y="3301200"/>
              <a:chExt cx="344520" cy="344880"/>
            </a:xfrm>
          </p:grpSpPr>
          <p:sp>
            <p:nvSpPr>
              <p:cNvPr id="939" name="Google Shape;1458;p29"/>
              <p:cNvSpPr/>
              <p:nvPr/>
            </p:nvSpPr>
            <p:spPr>
              <a:xfrm rot="10800000">
                <a:off x="348840" y="3306960"/>
                <a:ext cx="333360" cy="333360"/>
              </a:xfrm>
              <a:custGeom>
                <a:avLst/>
                <a:gdLst>
                  <a:gd name="textAreaLeft" fmla="*/ 0 w 333360"/>
                  <a:gd name="textAreaRight" fmla="*/ 333720 w 333360"/>
                  <a:gd name="textAreaTop" fmla="*/ 0 h 333360"/>
                  <a:gd name="textAreaBottom" fmla="*/ 333720 h 33336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40" name="Google Shape;1459;p29"/>
              <p:cNvSpPr/>
              <p:nvPr/>
            </p:nvSpPr>
            <p:spPr>
              <a:xfrm rot="10800000">
                <a:off x="343440" y="3301200"/>
                <a:ext cx="344520" cy="344880"/>
              </a:xfrm>
              <a:custGeom>
                <a:avLst/>
                <a:gdLst>
                  <a:gd name="textAreaLeft" fmla="*/ 0 w 344520"/>
                  <a:gd name="textAreaRight" fmla="*/ 344880 w 344520"/>
                  <a:gd name="textAreaTop" fmla="*/ 0 h 344880"/>
                  <a:gd name="textAreaBottom" fmla="*/ 345240 h 34488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41" name="Google Shape;1460;p29"/>
              <p:cNvSpPr/>
              <p:nvPr/>
            </p:nvSpPr>
            <p:spPr>
              <a:xfrm rot="10800000">
                <a:off x="422640" y="3380760"/>
                <a:ext cx="186480" cy="186480"/>
              </a:xfrm>
              <a:custGeom>
                <a:avLst/>
                <a:gdLst>
                  <a:gd name="textAreaLeft" fmla="*/ 0 w 186480"/>
                  <a:gd name="textAreaRight" fmla="*/ 186840 w 186480"/>
                  <a:gd name="textAreaTop" fmla="*/ 0 h 186480"/>
                  <a:gd name="textAreaBottom" fmla="*/ 186840 h 18648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42" name="Google Shape;1461;p29"/>
              <p:cNvSpPr/>
              <p:nvPr/>
            </p:nvSpPr>
            <p:spPr>
              <a:xfrm rot="10800000">
                <a:off x="416520" y="3375000"/>
                <a:ext cx="197640" cy="197640"/>
              </a:xfrm>
              <a:custGeom>
                <a:avLst/>
                <a:gdLst>
                  <a:gd name="textAreaLeft" fmla="*/ 0 w 197640"/>
                  <a:gd name="textAreaRight" fmla="*/ 198000 w 197640"/>
                  <a:gd name="textAreaTop" fmla="*/ 0 h 197640"/>
                  <a:gd name="textAreaBottom" fmla="*/ 198000 h 19764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43" name="Google Shape;1462;p29"/>
            <p:cNvGrpSpPr/>
            <p:nvPr/>
          </p:nvGrpSpPr>
          <p:grpSpPr>
            <a:xfrm>
              <a:off x="8520480" y="714960"/>
              <a:ext cx="291600" cy="292320"/>
              <a:chOff x="8520480" y="714960"/>
              <a:chExt cx="291600" cy="292320"/>
            </a:xfrm>
          </p:grpSpPr>
          <p:sp>
            <p:nvSpPr>
              <p:cNvPr id="944" name="Google Shape;1463;p29"/>
              <p:cNvSpPr/>
              <p:nvPr/>
            </p:nvSpPr>
            <p:spPr>
              <a:xfrm rot="10800000">
                <a:off x="8524800" y="72000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45" name="Google Shape;1464;p29"/>
              <p:cNvSpPr/>
              <p:nvPr/>
            </p:nvSpPr>
            <p:spPr>
              <a:xfrm rot="10800000">
                <a:off x="8520480" y="71496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46" name="Google Shape;1465;p29"/>
              <p:cNvSpPr/>
              <p:nvPr/>
            </p:nvSpPr>
            <p:spPr>
              <a:xfrm rot="10800000">
                <a:off x="8587080" y="7822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47" name="Google Shape;1466;p29"/>
              <p:cNvSpPr/>
              <p:nvPr/>
            </p:nvSpPr>
            <p:spPr>
              <a:xfrm rot="10800000">
                <a:off x="8582040" y="77760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48" name="Google Shape;1467;p29"/>
            <p:cNvGrpSpPr/>
            <p:nvPr/>
          </p:nvGrpSpPr>
          <p:grpSpPr>
            <a:xfrm>
              <a:off x="262080" y="465480"/>
              <a:ext cx="507240" cy="507600"/>
              <a:chOff x="262080" y="465480"/>
              <a:chExt cx="507240" cy="507600"/>
            </a:xfrm>
          </p:grpSpPr>
          <p:sp>
            <p:nvSpPr>
              <p:cNvPr id="949" name="Google Shape;1468;p29"/>
              <p:cNvSpPr/>
              <p:nvPr/>
            </p:nvSpPr>
            <p:spPr>
              <a:xfrm rot="10800000">
                <a:off x="266040" y="469800"/>
                <a:ext cx="499320" cy="498960"/>
              </a:xfrm>
              <a:custGeom>
                <a:avLst/>
                <a:gdLst>
                  <a:gd name="textAreaLeft" fmla="*/ 0 w 499320"/>
                  <a:gd name="textAreaRight" fmla="*/ 499680 w 499320"/>
                  <a:gd name="textAreaTop" fmla="*/ 0 h 498960"/>
                  <a:gd name="textAreaBottom" fmla="*/ 499320 h 49896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0" name="Google Shape;1469;p29"/>
              <p:cNvSpPr/>
              <p:nvPr/>
            </p:nvSpPr>
            <p:spPr>
              <a:xfrm rot="10800000">
                <a:off x="262080" y="465480"/>
                <a:ext cx="507240" cy="507600"/>
              </a:xfrm>
              <a:custGeom>
                <a:avLst/>
                <a:gdLst>
                  <a:gd name="textAreaLeft" fmla="*/ 0 w 507240"/>
                  <a:gd name="textAreaRight" fmla="*/ 507600 w 507240"/>
                  <a:gd name="textAreaTop" fmla="*/ 0 h 507600"/>
                  <a:gd name="textAreaBottom" fmla="*/ 507960 h 50760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1" name="Google Shape;1470;p29"/>
              <p:cNvSpPr/>
              <p:nvPr/>
            </p:nvSpPr>
            <p:spPr>
              <a:xfrm rot="10800000">
                <a:off x="329400" y="532800"/>
                <a:ext cx="372960" cy="372600"/>
              </a:xfrm>
              <a:custGeom>
                <a:avLst/>
                <a:gdLst>
                  <a:gd name="textAreaLeft" fmla="*/ 0 w 372960"/>
                  <a:gd name="textAreaRight" fmla="*/ 373320 w 372960"/>
                  <a:gd name="textAreaTop" fmla="*/ 0 h 372600"/>
                  <a:gd name="textAreaBottom" fmla="*/ 372960 h 37260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2" name="Google Shape;1471;p29"/>
              <p:cNvSpPr/>
              <p:nvPr/>
            </p:nvSpPr>
            <p:spPr>
              <a:xfrm rot="10800000">
                <a:off x="325080" y="528480"/>
                <a:ext cx="380880" cy="381240"/>
              </a:xfrm>
              <a:custGeom>
                <a:avLst/>
                <a:gdLst>
                  <a:gd name="textAreaLeft" fmla="*/ 0 w 380880"/>
                  <a:gd name="textAreaRight" fmla="*/ 381240 w 380880"/>
                  <a:gd name="textAreaTop" fmla="*/ 0 h 381240"/>
                  <a:gd name="textAreaBottom" fmla="*/ 381600 h 3812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3" name="Google Shape;1472;p29"/>
              <p:cNvSpPr/>
              <p:nvPr/>
            </p:nvSpPr>
            <p:spPr>
              <a:xfrm rot="10800000">
                <a:off x="398160" y="601560"/>
                <a:ext cx="235440" cy="235440"/>
              </a:xfrm>
              <a:custGeom>
                <a:avLst/>
                <a:gdLst>
                  <a:gd name="textAreaLeft" fmla="*/ 0 w 235440"/>
                  <a:gd name="textAreaRight" fmla="*/ 235800 w 235440"/>
                  <a:gd name="textAreaTop" fmla="*/ 0 h 235440"/>
                  <a:gd name="textAreaBottom" fmla="*/ 235800 h 23544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4" name="Google Shape;1473;p29"/>
              <p:cNvSpPr/>
              <p:nvPr/>
            </p:nvSpPr>
            <p:spPr>
              <a:xfrm rot="10800000">
                <a:off x="393840" y="597600"/>
                <a:ext cx="243720" cy="243360"/>
              </a:xfrm>
              <a:custGeom>
                <a:avLst/>
                <a:gdLst>
                  <a:gd name="textAreaLeft" fmla="*/ 0 w 243720"/>
                  <a:gd name="textAreaRight" fmla="*/ 244080 w 243720"/>
                  <a:gd name="textAreaTop" fmla="*/ 0 h 243360"/>
                  <a:gd name="textAreaBottom" fmla="*/ 243720 h 24336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955" name="Google Shape;1475;p30"/>
          <p:cNvGrpSpPr/>
          <p:nvPr/>
        </p:nvGrpSpPr>
        <p:grpSpPr>
          <a:xfrm>
            <a:off x="432720" y="0"/>
            <a:ext cx="8278200" cy="5165640"/>
            <a:chOff x="432720" y="0"/>
            <a:chExt cx="8278200" cy="5165640"/>
          </a:xfrm>
        </p:grpSpPr>
        <p:cxnSp>
          <p:nvCxnSpPr>
            <p:cNvPr id="956" name="Google Shape;1476;p30"/>
            <p:cNvCxnSpPr/>
            <p:nvPr/>
          </p:nvCxnSpPr>
          <p:spPr>
            <a:xfrm flipV="1">
              <a:off x="8420040" y="2664000"/>
              <a:ext cx="360" cy="2502000"/>
            </a:xfrm>
            <a:prstGeom prst="straightConnector1">
              <a:avLst/>
            </a:prstGeom>
            <a:ln w="9525">
              <a:solidFill>
                <a:srgbClr val="595959"/>
              </a:solidFill>
              <a:round/>
            </a:ln>
          </p:spPr>
        </p:cxnSp>
        <p:grpSp>
          <p:nvGrpSpPr>
            <p:cNvPr id="957" name="Google Shape;1477;p30"/>
            <p:cNvGrpSpPr/>
            <p:nvPr/>
          </p:nvGrpSpPr>
          <p:grpSpPr>
            <a:xfrm>
              <a:off x="8129520" y="4292280"/>
              <a:ext cx="581400" cy="582120"/>
              <a:chOff x="8129520" y="4292280"/>
              <a:chExt cx="581400" cy="582120"/>
            </a:xfrm>
          </p:grpSpPr>
          <p:sp>
            <p:nvSpPr>
              <p:cNvPr id="958" name="Google Shape;1478;p30"/>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9" name="Google Shape;1479;p30"/>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0" name="Google Shape;1480;p30"/>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1" name="Google Shape;1481;p30"/>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2" name="Google Shape;1482;p30"/>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3" name="Google Shape;1483;p30"/>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64" name="Google Shape;1484;p30"/>
            <p:cNvGrpSpPr/>
            <p:nvPr/>
          </p:nvGrpSpPr>
          <p:grpSpPr>
            <a:xfrm>
              <a:off x="8274240" y="3720600"/>
              <a:ext cx="291600" cy="292320"/>
              <a:chOff x="8274240" y="3720600"/>
              <a:chExt cx="291600" cy="292320"/>
            </a:xfrm>
          </p:grpSpPr>
          <p:sp>
            <p:nvSpPr>
              <p:cNvPr id="965" name="Google Shape;1485;p30"/>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6" name="Google Shape;1486;p30"/>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7" name="Google Shape;1487;p30"/>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8" name="Google Shape;1488;p30"/>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69" name="Google Shape;1489;p30"/>
            <p:cNvGrpSpPr/>
            <p:nvPr/>
          </p:nvGrpSpPr>
          <p:grpSpPr>
            <a:xfrm>
              <a:off x="8332920" y="3212640"/>
              <a:ext cx="174600" cy="174600"/>
              <a:chOff x="8332920" y="3212640"/>
              <a:chExt cx="174600" cy="174600"/>
            </a:xfrm>
          </p:grpSpPr>
          <p:sp>
            <p:nvSpPr>
              <p:cNvPr id="970" name="Google Shape;1490;p30"/>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1" name="Google Shape;1491;p30"/>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2" name="Google Shape;1492;p30"/>
              <p:cNvSpPr/>
              <p:nvPr/>
            </p:nvSpPr>
            <p:spPr>
              <a:xfrm>
                <a:off x="8373960" y="32536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3" name="Google Shape;1493;p30"/>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974" name="Google Shape;1494;p30"/>
            <p:cNvCxnSpPr/>
            <p:nvPr/>
          </p:nvCxnSpPr>
          <p:spPr>
            <a:xfrm>
              <a:off x="723600" y="360"/>
              <a:ext cx="360" cy="2502000"/>
            </a:xfrm>
            <a:prstGeom prst="straightConnector1">
              <a:avLst/>
            </a:prstGeom>
            <a:ln w="9525">
              <a:solidFill>
                <a:srgbClr val="595959"/>
              </a:solidFill>
              <a:round/>
            </a:ln>
          </p:spPr>
        </p:cxnSp>
        <p:grpSp>
          <p:nvGrpSpPr>
            <p:cNvPr id="975" name="Google Shape;1495;p30"/>
            <p:cNvGrpSpPr/>
            <p:nvPr/>
          </p:nvGrpSpPr>
          <p:grpSpPr>
            <a:xfrm>
              <a:off x="433080" y="291960"/>
              <a:ext cx="581400" cy="582120"/>
              <a:chOff x="433080" y="291960"/>
              <a:chExt cx="581400" cy="582120"/>
            </a:xfrm>
          </p:grpSpPr>
          <p:sp>
            <p:nvSpPr>
              <p:cNvPr id="976" name="Google Shape;1496;p30"/>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7" name="Google Shape;1497;p30"/>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8" name="Google Shape;1498;p30"/>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9" name="Google Shape;1499;p30"/>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0" name="Google Shape;1500;p30"/>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1" name="Google Shape;1501;p30"/>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82" name="Google Shape;1502;p30"/>
            <p:cNvGrpSpPr/>
            <p:nvPr/>
          </p:nvGrpSpPr>
          <p:grpSpPr>
            <a:xfrm>
              <a:off x="578160" y="1153440"/>
              <a:ext cx="291600" cy="292320"/>
              <a:chOff x="578160" y="1153440"/>
              <a:chExt cx="291600" cy="292320"/>
            </a:xfrm>
          </p:grpSpPr>
          <p:sp>
            <p:nvSpPr>
              <p:cNvPr id="983" name="Google Shape;1503;p30"/>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4" name="Google Shape;1504;p30"/>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5" name="Google Shape;1505;p30"/>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6" name="Google Shape;1506;p30"/>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87" name="Google Shape;1507;p30"/>
            <p:cNvGrpSpPr/>
            <p:nvPr/>
          </p:nvGrpSpPr>
          <p:grpSpPr>
            <a:xfrm>
              <a:off x="636480" y="1779120"/>
              <a:ext cx="174600" cy="174600"/>
              <a:chOff x="636480" y="1779120"/>
              <a:chExt cx="174600" cy="174600"/>
            </a:xfrm>
          </p:grpSpPr>
          <p:sp>
            <p:nvSpPr>
              <p:cNvPr id="988" name="Google Shape;1508;p30"/>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9" name="Google Shape;1509;p30"/>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0" name="Google Shape;1510;p30"/>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1" name="Google Shape;1511;p30"/>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92" name="Google Shape;1512;p30"/>
            <p:cNvGrpSpPr/>
            <p:nvPr/>
          </p:nvGrpSpPr>
          <p:grpSpPr>
            <a:xfrm>
              <a:off x="432720" y="2003040"/>
              <a:ext cx="174960" cy="26640"/>
              <a:chOff x="432720" y="2003040"/>
              <a:chExt cx="174960" cy="26640"/>
            </a:xfrm>
          </p:grpSpPr>
          <p:sp>
            <p:nvSpPr>
              <p:cNvPr id="993" name="Google Shape;1513;p30"/>
              <p:cNvSpPr/>
              <p:nvPr/>
            </p:nvSpPr>
            <p:spPr>
              <a:xfrm>
                <a:off x="432720" y="200304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4" name="Google Shape;1514;p30"/>
              <p:cNvSpPr/>
              <p:nvPr/>
            </p:nvSpPr>
            <p:spPr>
              <a:xfrm>
                <a:off x="506880" y="200304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5" name="Google Shape;1515;p30"/>
              <p:cNvSpPr/>
              <p:nvPr/>
            </p:nvSpPr>
            <p:spPr>
              <a:xfrm>
                <a:off x="581040" y="200304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96" name="Google Shape;1516;p30"/>
            <p:cNvGrpSpPr/>
            <p:nvPr/>
          </p:nvGrpSpPr>
          <p:grpSpPr>
            <a:xfrm>
              <a:off x="788040" y="208440"/>
              <a:ext cx="174600" cy="26640"/>
              <a:chOff x="788040" y="208440"/>
              <a:chExt cx="174600" cy="26640"/>
            </a:xfrm>
          </p:grpSpPr>
          <p:sp>
            <p:nvSpPr>
              <p:cNvPr id="997" name="Google Shape;1517;p30"/>
              <p:cNvSpPr/>
              <p:nvPr/>
            </p:nvSpPr>
            <p:spPr>
              <a:xfrm>
                <a:off x="788040" y="20844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8" name="Google Shape;1518;p30"/>
              <p:cNvSpPr/>
              <p:nvPr/>
            </p:nvSpPr>
            <p:spPr>
              <a:xfrm>
                <a:off x="862200" y="20844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9" name="Google Shape;1519;p30"/>
              <p:cNvSpPr/>
              <p:nvPr/>
            </p:nvSpPr>
            <p:spPr>
              <a:xfrm>
                <a:off x="936000" y="20844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00" name="Google Shape;1520;p30"/>
            <p:cNvGrpSpPr/>
            <p:nvPr/>
          </p:nvGrpSpPr>
          <p:grpSpPr>
            <a:xfrm>
              <a:off x="8129520" y="4988880"/>
              <a:ext cx="174600" cy="26640"/>
              <a:chOff x="8129520" y="4988880"/>
              <a:chExt cx="174600" cy="26640"/>
            </a:xfrm>
          </p:grpSpPr>
          <p:sp>
            <p:nvSpPr>
              <p:cNvPr id="1001" name="Google Shape;1521;p30"/>
              <p:cNvSpPr/>
              <p:nvPr/>
            </p:nvSpPr>
            <p:spPr>
              <a:xfrm>
                <a:off x="8129520" y="498888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2" name="Google Shape;1522;p30"/>
              <p:cNvSpPr/>
              <p:nvPr/>
            </p:nvSpPr>
            <p:spPr>
              <a:xfrm>
                <a:off x="8203320" y="498888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3" name="Google Shape;1523;p30"/>
              <p:cNvSpPr/>
              <p:nvPr/>
            </p:nvSpPr>
            <p:spPr>
              <a:xfrm>
                <a:off x="8277480" y="498888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04" name="Google Shape;1524;p30"/>
            <p:cNvGrpSpPr/>
            <p:nvPr/>
          </p:nvGrpSpPr>
          <p:grpSpPr>
            <a:xfrm>
              <a:off x="8497440" y="3429360"/>
              <a:ext cx="174600" cy="26640"/>
              <a:chOff x="8497440" y="3429360"/>
              <a:chExt cx="174600" cy="26640"/>
            </a:xfrm>
          </p:grpSpPr>
          <p:sp>
            <p:nvSpPr>
              <p:cNvPr id="1005" name="Google Shape;1525;p30"/>
              <p:cNvSpPr/>
              <p:nvPr/>
            </p:nvSpPr>
            <p:spPr>
              <a:xfrm>
                <a:off x="8497440" y="342936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6" name="Google Shape;1526;p30"/>
              <p:cNvSpPr/>
              <p:nvPr/>
            </p:nvSpPr>
            <p:spPr>
              <a:xfrm>
                <a:off x="8571600" y="342936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07" name="Google Shape;1527;p30"/>
              <p:cNvSpPr/>
              <p:nvPr/>
            </p:nvSpPr>
            <p:spPr>
              <a:xfrm>
                <a:off x="8645400" y="342936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1008" name="Google Shape;1528;p30"/>
            <p:cNvCxnSpPr/>
            <p:nvPr/>
          </p:nvCxnSpPr>
          <p:spPr>
            <a:xfrm>
              <a:off x="8407080" y="0"/>
              <a:ext cx="360" cy="2161080"/>
            </a:xfrm>
            <a:prstGeom prst="straightConnector1">
              <a:avLst/>
            </a:prstGeom>
            <a:ln w="9525">
              <a:solidFill>
                <a:srgbClr val="595959"/>
              </a:solidFill>
              <a:round/>
            </a:ln>
          </p:spPr>
        </p:cxnSp>
        <p:cxnSp>
          <p:nvCxnSpPr>
            <p:cNvPr id="1009" name="Google Shape;1529;p30"/>
            <p:cNvCxnSpPr/>
            <p:nvPr/>
          </p:nvCxnSpPr>
          <p:spPr>
            <a:xfrm>
              <a:off x="717840" y="2985480"/>
              <a:ext cx="360" cy="2161080"/>
            </a:xfrm>
            <a:prstGeom prst="straightConnector1">
              <a:avLst/>
            </a:prstGeom>
            <a:ln w="9525">
              <a:solidFill>
                <a:srgbClr val="595959"/>
              </a:solidFill>
              <a:round/>
            </a:ln>
          </p:spPr>
        </p:cxnSp>
        <p:sp>
          <p:nvSpPr>
            <p:cNvPr id="1010" name="Google Shape;1530;p30"/>
            <p:cNvSpPr/>
            <p:nvPr/>
          </p:nvSpPr>
          <p:spPr>
            <a:xfrm>
              <a:off x="671760" y="4587840"/>
              <a:ext cx="92160" cy="92160"/>
            </a:xfrm>
            <a:prstGeom prst="ellipse">
              <a:avLst/>
            </a:prstGeom>
            <a:solidFill>
              <a:srgbClr val="595959"/>
            </a:solidFill>
            <a:ln w="9525">
              <a:solidFill>
                <a:srgbClr val="595959"/>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1" name="Google Shape;1531;p30"/>
            <p:cNvSpPr/>
            <p:nvPr/>
          </p:nvSpPr>
          <p:spPr>
            <a:xfrm>
              <a:off x="671760" y="3940200"/>
              <a:ext cx="92160" cy="92160"/>
            </a:xfrm>
            <a:prstGeom prst="ellipse">
              <a:avLst/>
            </a:prstGeom>
            <a:solidFill>
              <a:srgbClr val="595959"/>
            </a:solidFill>
            <a:ln w="9525">
              <a:solidFill>
                <a:srgbClr val="595959"/>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2" name="Google Shape;1532;p30"/>
            <p:cNvSpPr/>
            <p:nvPr/>
          </p:nvSpPr>
          <p:spPr>
            <a:xfrm>
              <a:off x="8361000" y="1453680"/>
              <a:ext cx="92160" cy="92160"/>
            </a:xfrm>
            <a:prstGeom prst="ellipse">
              <a:avLst/>
            </a:prstGeom>
            <a:solidFill>
              <a:srgbClr val="595959"/>
            </a:solidFill>
            <a:ln w="9525">
              <a:solidFill>
                <a:srgbClr val="595959"/>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3" name="Google Shape;1533;p30"/>
            <p:cNvSpPr/>
            <p:nvPr/>
          </p:nvSpPr>
          <p:spPr>
            <a:xfrm>
              <a:off x="8361000" y="234720"/>
              <a:ext cx="92160" cy="92160"/>
            </a:xfrm>
            <a:prstGeom prst="ellipse">
              <a:avLst/>
            </a:prstGeom>
            <a:solidFill>
              <a:srgbClr val="595959"/>
            </a:solidFill>
            <a:ln w="9525">
              <a:solidFill>
                <a:srgbClr val="595959"/>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014" name="Google Shape;111;p4"/>
          <p:cNvGrpSpPr/>
          <p:nvPr/>
        </p:nvGrpSpPr>
        <p:grpSpPr>
          <a:xfrm>
            <a:off x="4484520" y="4433040"/>
            <a:ext cx="174600" cy="26640"/>
            <a:chOff x="4484520" y="4433040"/>
            <a:chExt cx="174600" cy="26640"/>
          </a:xfrm>
        </p:grpSpPr>
        <p:sp>
          <p:nvSpPr>
            <p:cNvPr id="1015" name="Google Shape;112;p4"/>
            <p:cNvSpPr/>
            <p:nvPr/>
          </p:nvSpPr>
          <p:spPr>
            <a:xfrm>
              <a:off x="4484520" y="443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16" name="Google Shape;113;p4"/>
            <p:cNvSpPr/>
            <p:nvPr/>
          </p:nvSpPr>
          <p:spPr>
            <a:xfrm>
              <a:off x="4558680" y="443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17" name="Google Shape;114;p4"/>
            <p:cNvSpPr/>
            <p:nvPr/>
          </p:nvSpPr>
          <p:spPr>
            <a:xfrm>
              <a:off x="4632480" y="443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1018" name="PlaceHolder 1"/>
          <p:cNvSpPr>
            <a:spLocks noGrp="1"/>
          </p:cNvSpPr>
          <p:nvPr>
            <p:ph type="title"/>
          </p:nvPr>
        </p:nvSpPr>
        <p:spPr>
          <a:xfrm>
            <a:off x="1794960" y="2477880"/>
            <a:ext cx="5553720" cy="57564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grpSp>
        <p:nvGrpSpPr>
          <p:cNvPr id="1019" name="Google Shape;116;p4"/>
          <p:cNvGrpSpPr/>
          <p:nvPr/>
        </p:nvGrpSpPr>
        <p:grpSpPr>
          <a:xfrm>
            <a:off x="432720" y="0"/>
            <a:ext cx="8278200" cy="5165640"/>
            <a:chOff x="432720" y="0"/>
            <a:chExt cx="8278200" cy="5165640"/>
          </a:xfrm>
        </p:grpSpPr>
        <p:cxnSp>
          <p:nvCxnSpPr>
            <p:cNvPr id="1020" name="Google Shape;117;p4"/>
            <p:cNvCxnSpPr/>
            <p:nvPr/>
          </p:nvCxnSpPr>
          <p:spPr>
            <a:xfrm flipV="1">
              <a:off x="8420040" y="2664000"/>
              <a:ext cx="360" cy="2502000"/>
            </a:xfrm>
            <a:prstGeom prst="straightConnector1">
              <a:avLst/>
            </a:prstGeom>
            <a:ln w="9525">
              <a:solidFill>
                <a:srgbClr val="3d3d3d"/>
              </a:solidFill>
              <a:round/>
            </a:ln>
          </p:spPr>
        </p:cxnSp>
        <p:grpSp>
          <p:nvGrpSpPr>
            <p:cNvPr id="1021" name="Google Shape;118;p4"/>
            <p:cNvGrpSpPr/>
            <p:nvPr/>
          </p:nvGrpSpPr>
          <p:grpSpPr>
            <a:xfrm>
              <a:off x="8129520" y="4292280"/>
              <a:ext cx="581400" cy="582120"/>
              <a:chOff x="8129520" y="4292280"/>
              <a:chExt cx="581400" cy="582120"/>
            </a:xfrm>
          </p:grpSpPr>
          <p:sp>
            <p:nvSpPr>
              <p:cNvPr id="1022" name="Google Shape;119;p4"/>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3" name="Google Shape;120;p4"/>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24" name="Google Shape;121;p4"/>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5" name="Google Shape;122;p4"/>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26" name="Google Shape;123;p4"/>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7" name="Google Shape;124;p4"/>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28" name="Google Shape;125;p4"/>
            <p:cNvGrpSpPr/>
            <p:nvPr/>
          </p:nvGrpSpPr>
          <p:grpSpPr>
            <a:xfrm>
              <a:off x="8274240" y="3720600"/>
              <a:ext cx="291600" cy="292320"/>
              <a:chOff x="8274240" y="3720600"/>
              <a:chExt cx="291600" cy="292320"/>
            </a:xfrm>
          </p:grpSpPr>
          <p:sp>
            <p:nvSpPr>
              <p:cNvPr id="1029" name="Google Shape;126;p4"/>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0" name="Google Shape;127;p4"/>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31" name="Google Shape;128;p4"/>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2" name="Google Shape;129;p4"/>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33" name="Google Shape;130;p4"/>
            <p:cNvGrpSpPr/>
            <p:nvPr/>
          </p:nvGrpSpPr>
          <p:grpSpPr>
            <a:xfrm>
              <a:off x="8332920" y="3212640"/>
              <a:ext cx="174600" cy="174600"/>
              <a:chOff x="8332920" y="3212640"/>
              <a:chExt cx="174600" cy="174600"/>
            </a:xfrm>
          </p:grpSpPr>
          <p:sp>
            <p:nvSpPr>
              <p:cNvPr id="1034" name="Google Shape;131;p4"/>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5" name="Google Shape;132;p4"/>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36" name="Google Shape;133;p4"/>
              <p:cNvSpPr/>
              <p:nvPr/>
            </p:nvSpPr>
            <p:spPr>
              <a:xfrm>
                <a:off x="8373960" y="32536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7" name="Google Shape;134;p4"/>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038" name="Google Shape;135;p4"/>
            <p:cNvCxnSpPr/>
            <p:nvPr/>
          </p:nvCxnSpPr>
          <p:spPr>
            <a:xfrm>
              <a:off x="723600" y="360"/>
              <a:ext cx="360" cy="2502000"/>
            </a:xfrm>
            <a:prstGeom prst="straightConnector1">
              <a:avLst/>
            </a:prstGeom>
            <a:ln w="9525">
              <a:solidFill>
                <a:srgbClr val="3d3d3d"/>
              </a:solidFill>
              <a:round/>
            </a:ln>
          </p:spPr>
        </p:cxnSp>
        <p:grpSp>
          <p:nvGrpSpPr>
            <p:cNvPr id="1039" name="Google Shape;136;p4"/>
            <p:cNvGrpSpPr/>
            <p:nvPr/>
          </p:nvGrpSpPr>
          <p:grpSpPr>
            <a:xfrm>
              <a:off x="433080" y="291960"/>
              <a:ext cx="581400" cy="582120"/>
              <a:chOff x="433080" y="291960"/>
              <a:chExt cx="581400" cy="582120"/>
            </a:xfrm>
          </p:grpSpPr>
          <p:sp>
            <p:nvSpPr>
              <p:cNvPr id="1040" name="Google Shape;137;p4"/>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1" name="Google Shape;138;p4"/>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42" name="Google Shape;139;p4"/>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3" name="Google Shape;140;p4"/>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44" name="Google Shape;141;p4"/>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5" name="Google Shape;142;p4"/>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46" name="Google Shape;143;p4"/>
            <p:cNvGrpSpPr/>
            <p:nvPr/>
          </p:nvGrpSpPr>
          <p:grpSpPr>
            <a:xfrm>
              <a:off x="578160" y="1153440"/>
              <a:ext cx="291600" cy="292320"/>
              <a:chOff x="578160" y="1153440"/>
              <a:chExt cx="291600" cy="292320"/>
            </a:xfrm>
          </p:grpSpPr>
          <p:sp>
            <p:nvSpPr>
              <p:cNvPr id="1047" name="Google Shape;144;p4"/>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8" name="Google Shape;145;p4"/>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49" name="Google Shape;146;p4"/>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0" name="Google Shape;147;p4"/>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51" name="Google Shape;148;p4"/>
            <p:cNvGrpSpPr/>
            <p:nvPr/>
          </p:nvGrpSpPr>
          <p:grpSpPr>
            <a:xfrm>
              <a:off x="636480" y="1779120"/>
              <a:ext cx="174600" cy="174600"/>
              <a:chOff x="636480" y="1779120"/>
              <a:chExt cx="174600" cy="174600"/>
            </a:xfrm>
          </p:grpSpPr>
          <p:sp>
            <p:nvSpPr>
              <p:cNvPr id="1052" name="Google Shape;149;p4"/>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3" name="Google Shape;150;p4"/>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54" name="Google Shape;151;p4"/>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5" name="Google Shape;152;p4"/>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56" name="Google Shape;153;p4"/>
            <p:cNvGrpSpPr/>
            <p:nvPr/>
          </p:nvGrpSpPr>
          <p:grpSpPr>
            <a:xfrm>
              <a:off x="432720" y="2003040"/>
              <a:ext cx="174960" cy="26640"/>
              <a:chOff x="432720" y="2003040"/>
              <a:chExt cx="174960" cy="26640"/>
            </a:xfrm>
          </p:grpSpPr>
          <p:sp>
            <p:nvSpPr>
              <p:cNvPr id="1057" name="Google Shape;154;p4"/>
              <p:cNvSpPr/>
              <p:nvPr/>
            </p:nvSpPr>
            <p:spPr>
              <a:xfrm>
                <a:off x="43272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58" name="Google Shape;155;p4"/>
              <p:cNvSpPr/>
              <p:nvPr/>
            </p:nvSpPr>
            <p:spPr>
              <a:xfrm>
                <a:off x="50688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59" name="Google Shape;156;p4"/>
              <p:cNvSpPr/>
              <p:nvPr/>
            </p:nvSpPr>
            <p:spPr>
              <a:xfrm>
                <a:off x="58104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60" name="Google Shape;157;p4"/>
            <p:cNvGrpSpPr/>
            <p:nvPr/>
          </p:nvGrpSpPr>
          <p:grpSpPr>
            <a:xfrm>
              <a:off x="788040" y="208440"/>
              <a:ext cx="174600" cy="26640"/>
              <a:chOff x="788040" y="208440"/>
              <a:chExt cx="174600" cy="26640"/>
            </a:xfrm>
          </p:grpSpPr>
          <p:sp>
            <p:nvSpPr>
              <p:cNvPr id="1061" name="Google Shape;158;p4"/>
              <p:cNvSpPr/>
              <p:nvPr/>
            </p:nvSpPr>
            <p:spPr>
              <a:xfrm>
                <a:off x="78804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62" name="Google Shape;159;p4"/>
              <p:cNvSpPr/>
              <p:nvPr/>
            </p:nvSpPr>
            <p:spPr>
              <a:xfrm>
                <a:off x="86220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63" name="Google Shape;160;p4"/>
              <p:cNvSpPr/>
              <p:nvPr/>
            </p:nvSpPr>
            <p:spPr>
              <a:xfrm>
                <a:off x="93600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64" name="Google Shape;161;p4"/>
            <p:cNvGrpSpPr/>
            <p:nvPr/>
          </p:nvGrpSpPr>
          <p:grpSpPr>
            <a:xfrm>
              <a:off x="8129520" y="4988880"/>
              <a:ext cx="174600" cy="26640"/>
              <a:chOff x="8129520" y="4988880"/>
              <a:chExt cx="174600" cy="26640"/>
            </a:xfrm>
          </p:grpSpPr>
          <p:sp>
            <p:nvSpPr>
              <p:cNvPr id="1065" name="Google Shape;162;p4"/>
              <p:cNvSpPr/>
              <p:nvPr/>
            </p:nvSpPr>
            <p:spPr>
              <a:xfrm>
                <a:off x="812952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66" name="Google Shape;163;p4"/>
              <p:cNvSpPr/>
              <p:nvPr/>
            </p:nvSpPr>
            <p:spPr>
              <a:xfrm>
                <a:off x="820332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67" name="Google Shape;164;p4"/>
              <p:cNvSpPr/>
              <p:nvPr/>
            </p:nvSpPr>
            <p:spPr>
              <a:xfrm>
                <a:off x="827748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068" name="Google Shape;165;p4"/>
            <p:cNvGrpSpPr/>
            <p:nvPr/>
          </p:nvGrpSpPr>
          <p:grpSpPr>
            <a:xfrm>
              <a:off x="8497440" y="3429360"/>
              <a:ext cx="174600" cy="26640"/>
              <a:chOff x="8497440" y="3429360"/>
              <a:chExt cx="174600" cy="26640"/>
            </a:xfrm>
          </p:grpSpPr>
          <p:sp>
            <p:nvSpPr>
              <p:cNvPr id="1069" name="Google Shape;166;p4"/>
              <p:cNvSpPr/>
              <p:nvPr/>
            </p:nvSpPr>
            <p:spPr>
              <a:xfrm>
                <a:off x="849744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70" name="Google Shape;167;p4"/>
              <p:cNvSpPr/>
              <p:nvPr/>
            </p:nvSpPr>
            <p:spPr>
              <a:xfrm>
                <a:off x="857160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71" name="Google Shape;168;p4"/>
              <p:cNvSpPr/>
              <p:nvPr/>
            </p:nvSpPr>
            <p:spPr>
              <a:xfrm>
                <a:off x="864540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072" name="Google Shape;169;p4"/>
            <p:cNvCxnSpPr/>
            <p:nvPr/>
          </p:nvCxnSpPr>
          <p:spPr>
            <a:xfrm>
              <a:off x="8407080" y="0"/>
              <a:ext cx="360" cy="2161080"/>
            </a:xfrm>
            <a:prstGeom prst="straightConnector1">
              <a:avLst/>
            </a:prstGeom>
            <a:ln w="9525">
              <a:solidFill>
                <a:srgbClr val="3d3d3d"/>
              </a:solidFill>
              <a:round/>
            </a:ln>
          </p:spPr>
        </p:cxnSp>
        <p:cxnSp>
          <p:nvCxnSpPr>
            <p:cNvPr id="1073" name="Google Shape;170;p4"/>
            <p:cNvCxnSpPr/>
            <p:nvPr/>
          </p:nvCxnSpPr>
          <p:spPr>
            <a:xfrm>
              <a:off x="717840" y="2985480"/>
              <a:ext cx="360" cy="2161080"/>
            </a:xfrm>
            <a:prstGeom prst="straightConnector1">
              <a:avLst/>
            </a:prstGeom>
            <a:ln w="9525">
              <a:solidFill>
                <a:srgbClr val="3d3d3d"/>
              </a:solidFill>
              <a:round/>
            </a:ln>
          </p:spPr>
        </p:cxnSp>
        <p:sp>
          <p:nvSpPr>
            <p:cNvPr id="1074" name="Google Shape;171;p4"/>
            <p:cNvSpPr/>
            <p:nvPr/>
          </p:nvSpPr>
          <p:spPr>
            <a:xfrm>
              <a:off x="671760" y="458784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75" name="Google Shape;172;p4"/>
            <p:cNvSpPr/>
            <p:nvPr/>
          </p:nvSpPr>
          <p:spPr>
            <a:xfrm>
              <a:off x="671760" y="394020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76" name="Google Shape;173;p4"/>
            <p:cNvSpPr/>
            <p:nvPr/>
          </p:nvSpPr>
          <p:spPr>
            <a:xfrm>
              <a:off x="8361000" y="145368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077" name="Google Shape;174;p4"/>
            <p:cNvSpPr/>
            <p:nvPr/>
          </p:nvSpPr>
          <p:spPr>
            <a:xfrm>
              <a:off x="8361000" y="23472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107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081" name="Google Shape;1535;p31"/>
          <p:cNvGrpSpPr/>
          <p:nvPr/>
        </p:nvGrpSpPr>
        <p:grpSpPr>
          <a:xfrm>
            <a:off x="-6840" y="-6480"/>
            <a:ext cx="9152280" cy="5101560"/>
            <a:chOff x="-6840" y="-6480"/>
            <a:chExt cx="9152280" cy="5101560"/>
          </a:xfrm>
        </p:grpSpPr>
        <p:cxnSp>
          <p:nvCxnSpPr>
            <p:cNvPr id="1082" name="Google Shape;1536;p31"/>
            <p:cNvCxnSpPr/>
            <p:nvPr/>
          </p:nvCxnSpPr>
          <p:spPr>
            <a:xfrm>
              <a:off x="2904120" y="4512960"/>
              <a:ext cx="1133280" cy="306720"/>
            </a:xfrm>
            <a:prstGeom prst="straightConnector1">
              <a:avLst/>
            </a:prstGeom>
            <a:ln w="9525">
              <a:solidFill>
                <a:srgbClr val="494949"/>
              </a:solidFill>
              <a:round/>
            </a:ln>
          </p:spPr>
        </p:cxnSp>
        <p:cxnSp>
          <p:nvCxnSpPr>
            <p:cNvPr id="1083" name="Google Shape;1537;p31"/>
            <p:cNvCxnSpPr/>
            <p:nvPr/>
          </p:nvCxnSpPr>
          <p:spPr>
            <a:xfrm flipV="1">
              <a:off x="1562040" y="4492080"/>
              <a:ext cx="1342440" cy="315720"/>
            </a:xfrm>
            <a:prstGeom prst="straightConnector1">
              <a:avLst/>
            </a:prstGeom>
            <a:ln w="9525">
              <a:solidFill>
                <a:srgbClr val="494949"/>
              </a:solidFill>
              <a:round/>
            </a:ln>
          </p:spPr>
        </p:cxnSp>
        <p:cxnSp>
          <p:nvCxnSpPr>
            <p:cNvPr id="1084" name="Google Shape;1538;p31"/>
            <p:cNvCxnSpPr/>
            <p:nvPr/>
          </p:nvCxnSpPr>
          <p:spPr>
            <a:xfrm>
              <a:off x="259200" y="4407840"/>
              <a:ext cx="1332360" cy="392400"/>
            </a:xfrm>
            <a:prstGeom prst="straightConnector1">
              <a:avLst/>
            </a:prstGeom>
            <a:ln w="9525">
              <a:solidFill>
                <a:srgbClr val="494949"/>
              </a:solidFill>
              <a:round/>
            </a:ln>
          </p:spPr>
        </p:cxnSp>
        <p:cxnSp>
          <p:nvCxnSpPr>
            <p:cNvPr id="1085" name="Google Shape;1539;p31"/>
            <p:cNvCxnSpPr/>
            <p:nvPr/>
          </p:nvCxnSpPr>
          <p:spPr>
            <a:xfrm>
              <a:off x="-6840" y="3993480"/>
              <a:ext cx="273960" cy="407520"/>
            </a:xfrm>
            <a:prstGeom prst="straightConnector1">
              <a:avLst/>
            </a:prstGeom>
            <a:ln w="9525">
              <a:solidFill>
                <a:srgbClr val="494949"/>
              </a:solidFill>
              <a:round/>
            </a:ln>
          </p:spPr>
        </p:cxnSp>
        <p:grpSp>
          <p:nvGrpSpPr>
            <p:cNvPr id="1086" name="Google Shape;1540;p31"/>
            <p:cNvGrpSpPr/>
            <p:nvPr/>
          </p:nvGrpSpPr>
          <p:grpSpPr>
            <a:xfrm>
              <a:off x="1278000" y="4512960"/>
              <a:ext cx="581400" cy="582120"/>
              <a:chOff x="1278000" y="4512960"/>
              <a:chExt cx="581400" cy="582120"/>
            </a:xfrm>
          </p:grpSpPr>
          <p:sp>
            <p:nvSpPr>
              <p:cNvPr id="1087" name="Google Shape;1541;p31"/>
              <p:cNvSpPr/>
              <p:nvPr/>
            </p:nvSpPr>
            <p:spPr>
              <a:xfrm flipH="1">
                <a:off x="1282680" y="4518000"/>
                <a:ext cx="572400" cy="572040"/>
              </a:xfrm>
              <a:custGeom>
                <a:avLst/>
                <a:gdLst>
                  <a:gd name="textAreaLeft" fmla="*/ 360 w 572400"/>
                  <a:gd name="textAreaRight" fmla="*/ 57312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8" name="Google Shape;1542;p31"/>
              <p:cNvSpPr/>
              <p:nvPr/>
            </p:nvSpPr>
            <p:spPr>
              <a:xfrm flipH="1">
                <a:off x="1277640" y="4512960"/>
                <a:ext cx="581400" cy="582120"/>
              </a:xfrm>
              <a:custGeom>
                <a:avLst/>
                <a:gdLst>
                  <a:gd name="textAreaLeft" fmla="*/ -360 w 581400"/>
                  <a:gd name="textAreaRight" fmla="*/ 58140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9" name="Google Shape;1543;p31"/>
              <p:cNvSpPr/>
              <p:nvPr/>
            </p:nvSpPr>
            <p:spPr>
              <a:xfrm flipH="1">
                <a:off x="1355400" y="4590720"/>
                <a:ext cx="427680" cy="426960"/>
              </a:xfrm>
              <a:custGeom>
                <a:avLst/>
                <a:gdLst>
                  <a:gd name="textAreaLeft" fmla="*/ 360 w 427680"/>
                  <a:gd name="textAreaRight" fmla="*/ 42840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0" name="Google Shape;1544;p31"/>
              <p:cNvSpPr/>
              <p:nvPr/>
            </p:nvSpPr>
            <p:spPr>
              <a:xfrm flipH="1">
                <a:off x="1350000" y="4585680"/>
                <a:ext cx="436680" cy="437040"/>
              </a:xfrm>
              <a:custGeom>
                <a:avLst/>
                <a:gdLst>
                  <a:gd name="textAreaLeft" fmla="*/ -360 w 436680"/>
                  <a:gd name="textAreaRight" fmla="*/ 43668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1" name="Google Shape;1545;p31"/>
              <p:cNvSpPr/>
              <p:nvPr/>
            </p:nvSpPr>
            <p:spPr>
              <a:xfrm flipH="1">
                <a:off x="1434240" y="4669200"/>
                <a:ext cx="270000" cy="270000"/>
              </a:xfrm>
              <a:custGeom>
                <a:avLst/>
                <a:gdLst>
                  <a:gd name="textAreaLeft" fmla="*/ 360 w 270000"/>
                  <a:gd name="textAreaRight" fmla="*/ 27072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2" name="Google Shape;1546;p31"/>
              <p:cNvSpPr/>
              <p:nvPr/>
            </p:nvSpPr>
            <p:spPr>
              <a:xfrm flipH="1">
                <a:off x="1429200" y="4664520"/>
                <a:ext cx="279360" cy="279000"/>
              </a:xfrm>
              <a:custGeom>
                <a:avLst/>
                <a:gdLst>
                  <a:gd name="textAreaLeft" fmla="*/ 360 w 279360"/>
                  <a:gd name="textAreaRight" fmla="*/ 28008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93" name="Google Shape;1547;p31"/>
            <p:cNvGrpSpPr/>
            <p:nvPr/>
          </p:nvGrpSpPr>
          <p:grpSpPr>
            <a:xfrm>
              <a:off x="2747520" y="4340520"/>
              <a:ext cx="291600" cy="292320"/>
              <a:chOff x="2747520" y="4340520"/>
              <a:chExt cx="291600" cy="292320"/>
            </a:xfrm>
          </p:grpSpPr>
          <p:sp>
            <p:nvSpPr>
              <p:cNvPr id="1094" name="Google Shape;1548;p31"/>
              <p:cNvSpPr/>
              <p:nvPr/>
            </p:nvSpPr>
            <p:spPr>
              <a:xfrm flipH="1">
                <a:off x="2752200" y="434556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5" name="Google Shape;1549;p31"/>
              <p:cNvSpPr/>
              <p:nvPr/>
            </p:nvSpPr>
            <p:spPr>
              <a:xfrm flipH="1">
                <a:off x="2747520" y="434052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6" name="Google Shape;1550;p31"/>
              <p:cNvSpPr/>
              <p:nvPr/>
            </p:nvSpPr>
            <p:spPr>
              <a:xfrm flipH="1">
                <a:off x="2813760" y="440748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7" name="Google Shape;1551;p31"/>
              <p:cNvSpPr/>
              <p:nvPr/>
            </p:nvSpPr>
            <p:spPr>
              <a:xfrm flipH="1">
                <a:off x="2808720" y="440280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98" name="Google Shape;1552;p31"/>
            <p:cNvGrpSpPr/>
            <p:nvPr/>
          </p:nvGrpSpPr>
          <p:grpSpPr>
            <a:xfrm>
              <a:off x="171000" y="4314960"/>
              <a:ext cx="174600" cy="174600"/>
              <a:chOff x="171000" y="4314960"/>
              <a:chExt cx="174600" cy="174600"/>
            </a:xfrm>
          </p:grpSpPr>
          <p:sp>
            <p:nvSpPr>
              <p:cNvPr id="1099" name="Google Shape;1553;p31"/>
              <p:cNvSpPr/>
              <p:nvPr/>
            </p:nvSpPr>
            <p:spPr>
              <a:xfrm flipH="1">
                <a:off x="175680" y="4320000"/>
                <a:ext cx="165600" cy="165240"/>
              </a:xfrm>
              <a:custGeom>
                <a:avLst/>
                <a:gdLst>
                  <a:gd name="textAreaLeft" fmla="*/ 360 w 165600"/>
                  <a:gd name="textAreaRight" fmla="*/ 16632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0" name="Google Shape;1554;p31"/>
              <p:cNvSpPr/>
              <p:nvPr/>
            </p:nvSpPr>
            <p:spPr>
              <a:xfrm flipH="1">
                <a:off x="170640" y="4314960"/>
                <a:ext cx="174600" cy="174600"/>
              </a:xfrm>
              <a:custGeom>
                <a:avLst/>
                <a:gdLst>
                  <a:gd name="textAreaLeft" fmla="*/ -360 w 174600"/>
                  <a:gd name="textAreaRight" fmla="*/ 17460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1" name="Google Shape;1555;p31"/>
              <p:cNvSpPr/>
              <p:nvPr/>
            </p:nvSpPr>
            <p:spPr>
              <a:xfrm flipH="1">
                <a:off x="212400" y="4356360"/>
                <a:ext cx="92160" cy="92880"/>
              </a:xfrm>
              <a:custGeom>
                <a:avLst/>
                <a:gdLst>
                  <a:gd name="textAreaLeft" fmla="*/ 360 w 92160"/>
                  <a:gd name="textAreaRight" fmla="*/ 9288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2" name="Google Shape;1556;p31"/>
              <p:cNvSpPr/>
              <p:nvPr/>
            </p:nvSpPr>
            <p:spPr>
              <a:xfrm flipH="1">
                <a:off x="207360" y="4351680"/>
                <a:ext cx="102240" cy="101520"/>
              </a:xfrm>
              <a:custGeom>
                <a:avLst/>
                <a:gdLst>
                  <a:gd name="textAreaLeft" fmla="*/ 360 w 102240"/>
                  <a:gd name="textAreaRight" fmla="*/ 10296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03" name="Google Shape;1557;p31"/>
            <p:cNvGrpSpPr/>
            <p:nvPr/>
          </p:nvGrpSpPr>
          <p:grpSpPr>
            <a:xfrm>
              <a:off x="3872880" y="4657680"/>
              <a:ext cx="292680" cy="293040"/>
              <a:chOff x="3872880" y="4657680"/>
              <a:chExt cx="292680" cy="293040"/>
            </a:xfrm>
          </p:grpSpPr>
          <p:sp>
            <p:nvSpPr>
              <p:cNvPr id="1104" name="Google Shape;1558;p31"/>
              <p:cNvSpPr/>
              <p:nvPr/>
            </p:nvSpPr>
            <p:spPr>
              <a:xfrm flipH="1">
                <a:off x="3874680" y="466020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5" name="Google Shape;1559;p31"/>
              <p:cNvSpPr/>
              <p:nvPr/>
            </p:nvSpPr>
            <p:spPr>
              <a:xfrm flipH="1">
                <a:off x="3872520" y="465768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6" name="Google Shape;1560;p31"/>
              <p:cNvSpPr/>
              <p:nvPr/>
            </p:nvSpPr>
            <p:spPr>
              <a:xfrm flipH="1">
                <a:off x="3911760" y="469656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7" name="Google Shape;1561;p31"/>
              <p:cNvSpPr/>
              <p:nvPr/>
            </p:nvSpPr>
            <p:spPr>
              <a:xfrm flipH="1">
                <a:off x="3909600" y="469404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8" name="Google Shape;1562;p31"/>
              <p:cNvSpPr/>
              <p:nvPr/>
            </p:nvSpPr>
            <p:spPr>
              <a:xfrm flipH="1">
                <a:off x="3951000" y="473616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09" name="Google Shape;1563;p31"/>
              <p:cNvSpPr/>
              <p:nvPr/>
            </p:nvSpPr>
            <p:spPr>
              <a:xfrm flipH="1">
                <a:off x="3948480" y="473400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10" name="Google Shape;1564;p31"/>
            <p:cNvGrpSpPr/>
            <p:nvPr/>
          </p:nvGrpSpPr>
          <p:grpSpPr>
            <a:xfrm>
              <a:off x="242280" y="4142520"/>
              <a:ext cx="174600" cy="26640"/>
              <a:chOff x="242280" y="4142520"/>
              <a:chExt cx="174600" cy="26640"/>
            </a:xfrm>
          </p:grpSpPr>
          <p:sp>
            <p:nvSpPr>
              <p:cNvPr id="1111" name="Google Shape;1565;p31"/>
              <p:cNvSpPr/>
              <p:nvPr/>
            </p:nvSpPr>
            <p:spPr>
              <a:xfrm flipH="1">
                <a:off x="390240" y="41425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12" name="Google Shape;1566;p31"/>
              <p:cNvSpPr/>
              <p:nvPr/>
            </p:nvSpPr>
            <p:spPr>
              <a:xfrm flipH="1">
                <a:off x="316440" y="41425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13" name="Google Shape;1567;p31"/>
              <p:cNvSpPr/>
              <p:nvPr/>
            </p:nvSpPr>
            <p:spPr>
              <a:xfrm flipH="1">
                <a:off x="242280" y="414252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1114" name="Google Shape;1568;p31"/>
            <p:cNvCxnSpPr/>
            <p:nvPr/>
          </p:nvCxnSpPr>
          <p:spPr>
            <a:xfrm flipH="1" flipV="1">
              <a:off x="5994720" y="226440"/>
              <a:ext cx="1505160" cy="225000"/>
            </a:xfrm>
            <a:prstGeom prst="straightConnector1">
              <a:avLst/>
            </a:prstGeom>
            <a:ln w="9525">
              <a:solidFill>
                <a:srgbClr val="494949"/>
              </a:solidFill>
              <a:round/>
            </a:ln>
          </p:spPr>
        </p:cxnSp>
        <p:cxnSp>
          <p:nvCxnSpPr>
            <p:cNvPr id="1115" name="Google Shape;1569;p31"/>
            <p:cNvCxnSpPr/>
            <p:nvPr/>
          </p:nvCxnSpPr>
          <p:spPr>
            <a:xfrm flipH="1" flipV="1">
              <a:off x="7512840" y="457560"/>
              <a:ext cx="829800" cy="743760"/>
            </a:xfrm>
            <a:prstGeom prst="straightConnector1">
              <a:avLst/>
            </a:prstGeom>
            <a:ln w="9525">
              <a:solidFill>
                <a:srgbClr val="494949"/>
              </a:solidFill>
              <a:round/>
            </a:ln>
          </p:spPr>
        </p:cxnSp>
        <p:cxnSp>
          <p:nvCxnSpPr>
            <p:cNvPr id="1116" name="Google Shape;1570;p31"/>
            <p:cNvCxnSpPr/>
            <p:nvPr/>
          </p:nvCxnSpPr>
          <p:spPr>
            <a:xfrm flipH="1">
              <a:off x="8348760" y="-6480"/>
              <a:ext cx="797040" cy="1188000"/>
            </a:xfrm>
            <a:prstGeom prst="straightConnector1">
              <a:avLst/>
            </a:prstGeom>
            <a:ln w="9525">
              <a:solidFill>
                <a:srgbClr val="494949"/>
              </a:solidFill>
              <a:round/>
            </a:ln>
          </p:spPr>
        </p:cxnSp>
        <p:grpSp>
          <p:nvGrpSpPr>
            <p:cNvPr id="1117" name="Google Shape;1571;p31"/>
            <p:cNvGrpSpPr/>
            <p:nvPr/>
          </p:nvGrpSpPr>
          <p:grpSpPr>
            <a:xfrm>
              <a:off x="8064360" y="1040400"/>
              <a:ext cx="581400" cy="582120"/>
              <a:chOff x="8064360" y="1040400"/>
              <a:chExt cx="581400" cy="582120"/>
            </a:xfrm>
          </p:grpSpPr>
          <p:sp>
            <p:nvSpPr>
              <p:cNvPr id="1118" name="Google Shape;1572;p31"/>
              <p:cNvSpPr/>
              <p:nvPr/>
            </p:nvSpPr>
            <p:spPr>
              <a:xfrm>
                <a:off x="8068680" y="104544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19" name="Google Shape;1573;p31"/>
              <p:cNvSpPr/>
              <p:nvPr/>
            </p:nvSpPr>
            <p:spPr>
              <a:xfrm>
                <a:off x="8064360" y="104040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0" name="Google Shape;1574;p31"/>
              <p:cNvSpPr/>
              <p:nvPr/>
            </p:nvSpPr>
            <p:spPr>
              <a:xfrm>
                <a:off x="8141040" y="111780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1" name="Google Shape;1575;p31"/>
              <p:cNvSpPr/>
              <p:nvPr/>
            </p:nvSpPr>
            <p:spPr>
              <a:xfrm>
                <a:off x="8136720" y="111276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2" name="Google Shape;1576;p31"/>
              <p:cNvSpPr/>
              <p:nvPr/>
            </p:nvSpPr>
            <p:spPr>
              <a:xfrm>
                <a:off x="8219880" y="119628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3" name="Google Shape;1577;p31"/>
              <p:cNvSpPr/>
              <p:nvPr/>
            </p:nvSpPr>
            <p:spPr>
              <a:xfrm>
                <a:off x="8215200" y="119196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24" name="Google Shape;1578;p31"/>
            <p:cNvGrpSpPr/>
            <p:nvPr/>
          </p:nvGrpSpPr>
          <p:grpSpPr>
            <a:xfrm>
              <a:off x="7353000" y="316440"/>
              <a:ext cx="291600" cy="292320"/>
              <a:chOff x="7353000" y="316440"/>
              <a:chExt cx="291600" cy="292320"/>
            </a:xfrm>
          </p:grpSpPr>
          <p:sp>
            <p:nvSpPr>
              <p:cNvPr id="1125" name="Google Shape;1579;p31"/>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6" name="Google Shape;1580;p31"/>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7" name="Google Shape;1581;p31"/>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8" name="Google Shape;1582;p31"/>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29" name="Google Shape;1583;p31"/>
            <p:cNvGrpSpPr/>
            <p:nvPr/>
          </p:nvGrpSpPr>
          <p:grpSpPr>
            <a:xfrm>
              <a:off x="8792280" y="321120"/>
              <a:ext cx="174600" cy="174600"/>
              <a:chOff x="8792280" y="321120"/>
              <a:chExt cx="174600" cy="174600"/>
            </a:xfrm>
          </p:grpSpPr>
          <p:sp>
            <p:nvSpPr>
              <p:cNvPr id="1130" name="Google Shape;1584;p31"/>
              <p:cNvSpPr/>
              <p:nvPr/>
            </p:nvSpPr>
            <p:spPr>
              <a:xfrm>
                <a:off x="8796600" y="32616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1" name="Google Shape;1585;p31"/>
              <p:cNvSpPr/>
              <p:nvPr/>
            </p:nvSpPr>
            <p:spPr>
              <a:xfrm>
                <a:off x="8792280" y="32112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2" name="Google Shape;1586;p31"/>
              <p:cNvSpPr/>
              <p:nvPr/>
            </p:nvSpPr>
            <p:spPr>
              <a:xfrm>
                <a:off x="8833680" y="36252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3" name="Google Shape;1587;p31"/>
              <p:cNvSpPr/>
              <p:nvPr/>
            </p:nvSpPr>
            <p:spPr>
              <a:xfrm>
                <a:off x="8828640" y="35820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134" name="Google Shape;1588;p31"/>
            <p:cNvSpPr/>
            <p:nvPr/>
          </p:nvSpPr>
          <p:spPr>
            <a:xfrm>
              <a:off x="5829480" y="6876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5" name="Google Shape;1589;p31"/>
            <p:cNvSpPr/>
            <p:nvPr/>
          </p:nvSpPr>
          <p:spPr>
            <a:xfrm>
              <a:off x="5826960" y="6624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6" name="Google Shape;1590;p31"/>
            <p:cNvSpPr/>
            <p:nvPr/>
          </p:nvSpPr>
          <p:spPr>
            <a:xfrm>
              <a:off x="5865840" y="10512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7" name="Google Shape;1591;p31"/>
            <p:cNvSpPr/>
            <p:nvPr/>
          </p:nvSpPr>
          <p:spPr>
            <a:xfrm>
              <a:off x="5863680" y="10260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8" name="Google Shape;1592;p31"/>
            <p:cNvSpPr/>
            <p:nvPr/>
          </p:nvSpPr>
          <p:spPr>
            <a:xfrm>
              <a:off x="5905440" y="14472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9" name="Google Shape;1593;p31"/>
            <p:cNvSpPr/>
            <p:nvPr/>
          </p:nvSpPr>
          <p:spPr>
            <a:xfrm>
              <a:off x="5903280" y="14256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140" name="Google Shape;1594;p31"/>
            <p:cNvGrpSpPr/>
            <p:nvPr/>
          </p:nvGrpSpPr>
          <p:grpSpPr>
            <a:xfrm>
              <a:off x="8489880" y="171000"/>
              <a:ext cx="174960" cy="26640"/>
              <a:chOff x="8489880" y="171000"/>
              <a:chExt cx="174960" cy="26640"/>
            </a:xfrm>
          </p:grpSpPr>
          <p:sp>
            <p:nvSpPr>
              <p:cNvPr id="1141" name="Google Shape;1595;p31"/>
              <p:cNvSpPr/>
              <p:nvPr/>
            </p:nvSpPr>
            <p:spPr>
              <a:xfrm>
                <a:off x="848988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2" name="Google Shape;1596;p31"/>
              <p:cNvSpPr/>
              <p:nvPr/>
            </p:nvSpPr>
            <p:spPr>
              <a:xfrm>
                <a:off x="8564040" y="17100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3" name="Google Shape;1597;p31"/>
              <p:cNvSpPr/>
              <p:nvPr/>
            </p:nvSpPr>
            <p:spPr>
              <a:xfrm>
                <a:off x="8638200" y="17100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44" name="Google Shape;1598;p31"/>
            <p:cNvGrpSpPr/>
            <p:nvPr/>
          </p:nvGrpSpPr>
          <p:grpSpPr>
            <a:xfrm>
              <a:off x="8678520" y="1658160"/>
              <a:ext cx="174600" cy="26640"/>
              <a:chOff x="8678520" y="1658160"/>
              <a:chExt cx="174600" cy="26640"/>
            </a:xfrm>
          </p:grpSpPr>
          <p:sp>
            <p:nvSpPr>
              <p:cNvPr id="1145" name="Google Shape;1599;p31"/>
              <p:cNvSpPr/>
              <p:nvPr/>
            </p:nvSpPr>
            <p:spPr>
              <a:xfrm>
                <a:off x="8678520" y="165816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6" name="Google Shape;1600;p31"/>
              <p:cNvSpPr/>
              <p:nvPr/>
            </p:nvSpPr>
            <p:spPr>
              <a:xfrm>
                <a:off x="8752320" y="165816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7" name="Google Shape;1601;p31"/>
              <p:cNvSpPr/>
              <p:nvPr/>
            </p:nvSpPr>
            <p:spPr>
              <a:xfrm>
                <a:off x="8826480" y="165816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148" name="Google Shape;1603;p32"/>
          <p:cNvGrpSpPr/>
          <p:nvPr/>
        </p:nvGrpSpPr>
        <p:grpSpPr>
          <a:xfrm>
            <a:off x="1349640" y="598320"/>
            <a:ext cx="6453360" cy="3630600"/>
            <a:chOff x="1349640" y="598320"/>
            <a:chExt cx="6453360" cy="3630600"/>
          </a:xfrm>
        </p:grpSpPr>
        <p:sp>
          <p:nvSpPr>
            <p:cNvPr id="1149" name="Google Shape;1604;p32"/>
            <p:cNvSpPr/>
            <p:nvPr/>
          </p:nvSpPr>
          <p:spPr>
            <a:xfrm>
              <a:off x="1349640" y="598320"/>
              <a:ext cx="6453360" cy="3630600"/>
            </a:xfrm>
            <a:custGeom>
              <a:avLst/>
              <a:gdLst>
                <a:gd name="textAreaLeft" fmla="*/ 0 w 6453360"/>
                <a:gd name="textAreaRight" fmla="*/ 6453720 w 6453360"/>
                <a:gd name="textAreaTop" fmla="*/ 0 h 3630600"/>
                <a:gd name="textAreaBottom" fmla="*/ 3630960 h 3630600"/>
              </a:gdLst>
              <a:ahLst/>
              <a:rect l="textAreaLeft" t="textAreaTop" r="textAreaRight" b="textAreaBottom"/>
              <a:pathLst>
                <a:path w="277371" h="13262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50" name="Google Shape;1605;p32"/>
            <p:cNvSpPr/>
            <p:nvPr/>
          </p:nvSpPr>
          <p:spPr>
            <a:xfrm>
              <a:off x="1397520" y="599040"/>
              <a:ext cx="6368040" cy="3629520"/>
            </a:xfrm>
            <a:custGeom>
              <a:avLst/>
              <a:gdLst>
                <a:gd name="textAreaLeft" fmla="*/ 0 w 6368040"/>
                <a:gd name="textAreaRight" fmla="*/ 6368400 w 6368040"/>
                <a:gd name="textAreaTop" fmla="*/ 0 h 3629520"/>
                <a:gd name="textAreaBottom" fmla="*/ 3629880 h 3629520"/>
              </a:gdLst>
              <a:ahLst/>
              <a:rect l="textAreaLeft" t="textAreaTop" r="textAreaRight" b="textAreaBottom"/>
              <a:pathLst>
                <a:path w="273708" h="13258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rgbClr val="d6eefe"/>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151" name="PlaceHolder 1"/>
          <p:cNvSpPr>
            <a:spLocks noGrp="1"/>
          </p:cNvSpPr>
          <p:nvPr>
            <p:ph type="title"/>
          </p:nvPr>
        </p:nvSpPr>
        <p:spPr>
          <a:xfrm>
            <a:off x="2624400" y="1018440"/>
            <a:ext cx="3904200" cy="190152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grpSp>
        <p:nvGrpSpPr>
          <p:cNvPr id="1152" name="Google Shape;1607;p32"/>
          <p:cNvGrpSpPr/>
          <p:nvPr/>
        </p:nvGrpSpPr>
        <p:grpSpPr>
          <a:xfrm>
            <a:off x="-6840" y="-6480"/>
            <a:ext cx="9152280" cy="5101560"/>
            <a:chOff x="-6840" y="-6480"/>
            <a:chExt cx="9152280" cy="5101560"/>
          </a:xfrm>
        </p:grpSpPr>
        <p:cxnSp>
          <p:nvCxnSpPr>
            <p:cNvPr id="1153" name="Google Shape;1608;p32"/>
            <p:cNvCxnSpPr/>
            <p:nvPr/>
          </p:nvCxnSpPr>
          <p:spPr>
            <a:xfrm>
              <a:off x="2904120" y="4512960"/>
              <a:ext cx="1133280" cy="306720"/>
            </a:xfrm>
            <a:prstGeom prst="straightConnector1">
              <a:avLst/>
            </a:prstGeom>
            <a:ln w="9525">
              <a:solidFill>
                <a:srgbClr val="595959"/>
              </a:solidFill>
              <a:round/>
            </a:ln>
          </p:spPr>
        </p:cxnSp>
        <p:cxnSp>
          <p:nvCxnSpPr>
            <p:cNvPr id="1154" name="Google Shape;1609;p32"/>
            <p:cNvCxnSpPr/>
            <p:nvPr/>
          </p:nvCxnSpPr>
          <p:spPr>
            <a:xfrm flipV="1">
              <a:off x="1562040" y="4492080"/>
              <a:ext cx="1342440" cy="315720"/>
            </a:xfrm>
            <a:prstGeom prst="straightConnector1">
              <a:avLst/>
            </a:prstGeom>
            <a:ln w="9525">
              <a:solidFill>
                <a:srgbClr val="595959"/>
              </a:solidFill>
              <a:round/>
            </a:ln>
          </p:spPr>
        </p:cxnSp>
        <p:cxnSp>
          <p:nvCxnSpPr>
            <p:cNvPr id="1155" name="Google Shape;1610;p32"/>
            <p:cNvCxnSpPr/>
            <p:nvPr/>
          </p:nvCxnSpPr>
          <p:spPr>
            <a:xfrm>
              <a:off x="259200" y="4407840"/>
              <a:ext cx="1332360" cy="392400"/>
            </a:xfrm>
            <a:prstGeom prst="straightConnector1">
              <a:avLst/>
            </a:prstGeom>
            <a:ln w="9525">
              <a:solidFill>
                <a:srgbClr val="595959"/>
              </a:solidFill>
              <a:round/>
            </a:ln>
          </p:spPr>
        </p:cxnSp>
        <p:cxnSp>
          <p:nvCxnSpPr>
            <p:cNvPr id="1156" name="Google Shape;1611;p32"/>
            <p:cNvCxnSpPr/>
            <p:nvPr/>
          </p:nvCxnSpPr>
          <p:spPr>
            <a:xfrm>
              <a:off x="-6840" y="3993480"/>
              <a:ext cx="273960" cy="407520"/>
            </a:xfrm>
            <a:prstGeom prst="straightConnector1">
              <a:avLst/>
            </a:prstGeom>
            <a:ln w="9525">
              <a:solidFill>
                <a:srgbClr val="595959"/>
              </a:solidFill>
              <a:round/>
            </a:ln>
          </p:spPr>
        </p:cxnSp>
        <p:grpSp>
          <p:nvGrpSpPr>
            <p:cNvPr id="1157" name="Google Shape;1612;p32"/>
            <p:cNvGrpSpPr/>
            <p:nvPr/>
          </p:nvGrpSpPr>
          <p:grpSpPr>
            <a:xfrm>
              <a:off x="1278000" y="4512960"/>
              <a:ext cx="581400" cy="582120"/>
              <a:chOff x="1278000" y="4512960"/>
              <a:chExt cx="581400" cy="582120"/>
            </a:xfrm>
          </p:grpSpPr>
          <p:sp>
            <p:nvSpPr>
              <p:cNvPr id="1158" name="Google Shape;1613;p32"/>
              <p:cNvSpPr/>
              <p:nvPr/>
            </p:nvSpPr>
            <p:spPr>
              <a:xfrm flipH="1">
                <a:off x="1282680" y="4518000"/>
                <a:ext cx="572400" cy="572040"/>
              </a:xfrm>
              <a:custGeom>
                <a:avLst/>
                <a:gdLst>
                  <a:gd name="textAreaLeft" fmla="*/ 360 w 572400"/>
                  <a:gd name="textAreaRight" fmla="*/ 57312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59" name="Google Shape;1614;p32"/>
              <p:cNvSpPr/>
              <p:nvPr/>
            </p:nvSpPr>
            <p:spPr>
              <a:xfrm flipH="1">
                <a:off x="1277640" y="4512960"/>
                <a:ext cx="581400" cy="582120"/>
              </a:xfrm>
              <a:custGeom>
                <a:avLst/>
                <a:gdLst>
                  <a:gd name="textAreaLeft" fmla="*/ -360 w 581400"/>
                  <a:gd name="textAreaRight" fmla="*/ 58140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0" name="Google Shape;1615;p32"/>
              <p:cNvSpPr/>
              <p:nvPr/>
            </p:nvSpPr>
            <p:spPr>
              <a:xfrm flipH="1">
                <a:off x="1355400" y="4590720"/>
                <a:ext cx="427680" cy="426960"/>
              </a:xfrm>
              <a:custGeom>
                <a:avLst/>
                <a:gdLst>
                  <a:gd name="textAreaLeft" fmla="*/ 360 w 427680"/>
                  <a:gd name="textAreaRight" fmla="*/ 42840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1" name="Google Shape;1616;p32"/>
              <p:cNvSpPr/>
              <p:nvPr/>
            </p:nvSpPr>
            <p:spPr>
              <a:xfrm flipH="1">
                <a:off x="1350000" y="4585680"/>
                <a:ext cx="436680" cy="437040"/>
              </a:xfrm>
              <a:custGeom>
                <a:avLst/>
                <a:gdLst>
                  <a:gd name="textAreaLeft" fmla="*/ -360 w 436680"/>
                  <a:gd name="textAreaRight" fmla="*/ 43668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2" name="Google Shape;1617;p32"/>
              <p:cNvSpPr/>
              <p:nvPr/>
            </p:nvSpPr>
            <p:spPr>
              <a:xfrm flipH="1">
                <a:off x="1434240" y="4669200"/>
                <a:ext cx="270000" cy="270000"/>
              </a:xfrm>
              <a:custGeom>
                <a:avLst/>
                <a:gdLst>
                  <a:gd name="textAreaLeft" fmla="*/ 360 w 270000"/>
                  <a:gd name="textAreaRight" fmla="*/ 27072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3" name="Google Shape;1618;p32"/>
              <p:cNvSpPr/>
              <p:nvPr/>
            </p:nvSpPr>
            <p:spPr>
              <a:xfrm flipH="1">
                <a:off x="1429200" y="4664520"/>
                <a:ext cx="279360" cy="279000"/>
              </a:xfrm>
              <a:custGeom>
                <a:avLst/>
                <a:gdLst>
                  <a:gd name="textAreaLeft" fmla="*/ 360 w 279360"/>
                  <a:gd name="textAreaRight" fmla="*/ 28008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64" name="Google Shape;1619;p32"/>
            <p:cNvGrpSpPr/>
            <p:nvPr/>
          </p:nvGrpSpPr>
          <p:grpSpPr>
            <a:xfrm>
              <a:off x="2747520" y="4340520"/>
              <a:ext cx="291600" cy="292320"/>
              <a:chOff x="2747520" y="4340520"/>
              <a:chExt cx="291600" cy="292320"/>
            </a:xfrm>
          </p:grpSpPr>
          <p:sp>
            <p:nvSpPr>
              <p:cNvPr id="1165" name="Google Shape;1620;p32"/>
              <p:cNvSpPr/>
              <p:nvPr/>
            </p:nvSpPr>
            <p:spPr>
              <a:xfrm flipH="1">
                <a:off x="2752200" y="434556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6" name="Google Shape;1621;p32"/>
              <p:cNvSpPr/>
              <p:nvPr/>
            </p:nvSpPr>
            <p:spPr>
              <a:xfrm flipH="1">
                <a:off x="2747520" y="434052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7" name="Google Shape;1622;p32"/>
              <p:cNvSpPr/>
              <p:nvPr/>
            </p:nvSpPr>
            <p:spPr>
              <a:xfrm flipH="1">
                <a:off x="2813760" y="440748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68" name="Google Shape;1623;p32"/>
              <p:cNvSpPr/>
              <p:nvPr/>
            </p:nvSpPr>
            <p:spPr>
              <a:xfrm flipH="1">
                <a:off x="2808720" y="440280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69" name="Google Shape;1624;p32"/>
            <p:cNvGrpSpPr/>
            <p:nvPr/>
          </p:nvGrpSpPr>
          <p:grpSpPr>
            <a:xfrm>
              <a:off x="171000" y="4314960"/>
              <a:ext cx="174600" cy="174600"/>
              <a:chOff x="171000" y="4314960"/>
              <a:chExt cx="174600" cy="174600"/>
            </a:xfrm>
          </p:grpSpPr>
          <p:sp>
            <p:nvSpPr>
              <p:cNvPr id="1170" name="Google Shape;1625;p32"/>
              <p:cNvSpPr/>
              <p:nvPr/>
            </p:nvSpPr>
            <p:spPr>
              <a:xfrm flipH="1">
                <a:off x="175680" y="4320000"/>
                <a:ext cx="165600" cy="165240"/>
              </a:xfrm>
              <a:custGeom>
                <a:avLst/>
                <a:gdLst>
                  <a:gd name="textAreaLeft" fmla="*/ 360 w 165600"/>
                  <a:gd name="textAreaRight" fmla="*/ 16632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1" name="Google Shape;1626;p32"/>
              <p:cNvSpPr/>
              <p:nvPr/>
            </p:nvSpPr>
            <p:spPr>
              <a:xfrm flipH="1">
                <a:off x="170640" y="4314960"/>
                <a:ext cx="174600" cy="174600"/>
              </a:xfrm>
              <a:custGeom>
                <a:avLst/>
                <a:gdLst>
                  <a:gd name="textAreaLeft" fmla="*/ -360 w 174600"/>
                  <a:gd name="textAreaRight" fmla="*/ 17460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2" name="Google Shape;1627;p32"/>
              <p:cNvSpPr/>
              <p:nvPr/>
            </p:nvSpPr>
            <p:spPr>
              <a:xfrm flipH="1">
                <a:off x="212400" y="4356360"/>
                <a:ext cx="92160" cy="92880"/>
              </a:xfrm>
              <a:custGeom>
                <a:avLst/>
                <a:gdLst>
                  <a:gd name="textAreaLeft" fmla="*/ 360 w 92160"/>
                  <a:gd name="textAreaRight" fmla="*/ 9288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3" name="Google Shape;1628;p32"/>
              <p:cNvSpPr/>
              <p:nvPr/>
            </p:nvSpPr>
            <p:spPr>
              <a:xfrm flipH="1">
                <a:off x="207360" y="4351680"/>
                <a:ext cx="102240" cy="101520"/>
              </a:xfrm>
              <a:custGeom>
                <a:avLst/>
                <a:gdLst>
                  <a:gd name="textAreaLeft" fmla="*/ 360 w 102240"/>
                  <a:gd name="textAreaRight" fmla="*/ 10296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74" name="Google Shape;1629;p32"/>
            <p:cNvGrpSpPr/>
            <p:nvPr/>
          </p:nvGrpSpPr>
          <p:grpSpPr>
            <a:xfrm>
              <a:off x="3872880" y="4657680"/>
              <a:ext cx="292680" cy="293040"/>
              <a:chOff x="3872880" y="4657680"/>
              <a:chExt cx="292680" cy="293040"/>
            </a:xfrm>
          </p:grpSpPr>
          <p:sp>
            <p:nvSpPr>
              <p:cNvPr id="1175" name="Google Shape;1630;p32"/>
              <p:cNvSpPr/>
              <p:nvPr/>
            </p:nvSpPr>
            <p:spPr>
              <a:xfrm flipH="1">
                <a:off x="3874680" y="466020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6" name="Google Shape;1631;p32"/>
              <p:cNvSpPr/>
              <p:nvPr/>
            </p:nvSpPr>
            <p:spPr>
              <a:xfrm flipH="1">
                <a:off x="3872520" y="465768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7" name="Google Shape;1632;p32"/>
              <p:cNvSpPr/>
              <p:nvPr/>
            </p:nvSpPr>
            <p:spPr>
              <a:xfrm flipH="1">
                <a:off x="3911760" y="469656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8" name="Google Shape;1633;p32"/>
              <p:cNvSpPr/>
              <p:nvPr/>
            </p:nvSpPr>
            <p:spPr>
              <a:xfrm flipH="1">
                <a:off x="3909600" y="469404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9" name="Google Shape;1634;p32"/>
              <p:cNvSpPr/>
              <p:nvPr/>
            </p:nvSpPr>
            <p:spPr>
              <a:xfrm flipH="1">
                <a:off x="3951000" y="473616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80" name="Google Shape;1635;p32"/>
              <p:cNvSpPr/>
              <p:nvPr/>
            </p:nvSpPr>
            <p:spPr>
              <a:xfrm flipH="1">
                <a:off x="3948480" y="473400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81" name="Google Shape;1636;p32"/>
            <p:cNvGrpSpPr/>
            <p:nvPr/>
          </p:nvGrpSpPr>
          <p:grpSpPr>
            <a:xfrm>
              <a:off x="242280" y="4142520"/>
              <a:ext cx="174600" cy="26640"/>
              <a:chOff x="242280" y="4142520"/>
              <a:chExt cx="174600" cy="26640"/>
            </a:xfrm>
          </p:grpSpPr>
          <p:sp>
            <p:nvSpPr>
              <p:cNvPr id="1182" name="Google Shape;1637;p32"/>
              <p:cNvSpPr/>
              <p:nvPr/>
            </p:nvSpPr>
            <p:spPr>
              <a:xfrm flipH="1">
                <a:off x="390240" y="41425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83" name="Google Shape;1638;p32"/>
              <p:cNvSpPr/>
              <p:nvPr/>
            </p:nvSpPr>
            <p:spPr>
              <a:xfrm flipH="1">
                <a:off x="316440" y="41425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84" name="Google Shape;1639;p32"/>
              <p:cNvSpPr/>
              <p:nvPr/>
            </p:nvSpPr>
            <p:spPr>
              <a:xfrm flipH="1">
                <a:off x="242280" y="4142520"/>
                <a:ext cx="26640" cy="26640"/>
              </a:xfrm>
              <a:prstGeom prst="ellipse">
                <a:avLst/>
              </a:pr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cxnSp>
          <p:nvCxnSpPr>
            <p:cNvPr id="1185" name="Google Shape;1640;p32"/>
            <p:cNvCxnSpPr/>
            <p:nvPr/>
          </p:nvCxnSpPr>
          <p:spPr>
            <a:xfrm flipH="1" flipV="1">
              <a:off x="5994720" y="226440"/>
              <a:ext cx="1505160" cy="225000"/>
            </a:xfrm>
            <a:prstGeom prst="straightConnector1">
              <a:avLst/>
            </a:prstGeom>
            <a:ln w="9525">
              <a:solidFill>
                <a:srgbClr val="595959"/>
              </a:solidFill>
              <a:round/>
            </a:ln>
          </p:spPr>
        </p:cxnSp>
        <p:cxnSp>
          <p:nvCxnSpPr>
            <p:cNvPr id="1186" name="Google Shape;1641;p32"/>
            <p:cNvCxnSpPr/>
            <p:nvPr/>
          </p:nvCxnSpPr>
          <p:spPr>
            <a:xfrm flipH="1" flipV="1">
              <a:off x="7512840" y="457560"/>
              <a:ext cx="829800" cy="743760"/>
            </a:xfrm>
            <a:prstGeom prst="straightConnector1">
              <a:avLst/>
            </a:prstGeom>
            <a:ln w="9525">
              <a:solidFill>
                <a:srgbClr val="595959"/>
              </a:solidFill>
              <a:round/>
            </a:ln>
          </p:spPr>
        </p:cxnSp>
        <p:cxnSp>
          <p:nvCxnSpPr>
            <p:cNvPr id="1187" name="Google Shape;1642;p32"/>
            <p:cNvCxnSpPr/>
            <p:nvPr/>
          </p:nvCxnSpPr>
          <p:spPr>
            <a:xfrm flipH="1">
              <a:off x="8348760" y="-6480"/>
              <a:ext cx="797040" cy="1188000"/>
            </a:xfrm>
            <a:prstGeom prst="straightConnector1">
              <a:avLst/>
            </a:prstGeom>
            <a:ln w="9525">
              <a:solidFill>
                <a:srgbClr val="595959"/>
              </a:solidFill>
              <a:round/>
            </a:ln>
          </p:spPr>
        </p:cxnSp>
        <p:grpSp>
          <p:nvGrpSpPr>
            <p:cNvPr id="1188" name="Google Shape;1643;p32"/>
            <p:cNvGrpSpPr/>
            <p:nvPr/>
          </p:nvGrpSpPr>
          <p:grpSpPr>
            <a:xfrm>
              <a:off x="8064360" y="1040400"/>
              <a:ext cx="581400" cy="582120"/>
              <a:chOff x="8064360" y="1040400"/>
              <a:chExt cx="581400" cy="582120"/>
            </a:xfrm>
          </p:grpSpPr>
          <p:sp>
            <p:nvSpPr>
              <p:cNvPr id="1189" name="Google Shape;1644;p32"/>
              <p:cNvSpPr/>
              <p:nvPr/>
            </p:nvSpPr>
            <p:spPr>
              <a:xfrm>
                <a:off x="8068680" y="104544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0" name="Google Shape;1645;p32"/>
              <p:cNvSpPr/>
              <p:nvPr/>
            </p:nvSpPr>
            <p:spPr>
              <a:xfrm>
                <a:off x="8064360" y="104040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1" name="Google Shape;1646;p32"/>
              <p:cNvSpPr/>
              <p:nvPr/>
            </p:nvSpPr>
            <p:spPr>
              <a:xfrm>
                <a:off x="8141040" y="111780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2" name="Google Shape;1647;p32"/>
              <p:cNvSpPr/>
              <p:nvPr/>
            </p:nvSpPr>
            <p:spPr>
              <a:xfrm>
                <a:off x="8136720" y="111276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3" name="Google Shape;1648;p32"/>
              <p:cNvSpPr/>
              <p:nvPr/>
            </p:nvSpPr>
            <p:spPr>
              <a:xfrm>
                <a:off x="8219880" y="119628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4" name="Google Shape;1649;p32"/>
              <p:cNvSpPr/>
              <p:nvPr/>
            </p:nvSpPr>
            <p:spPr>
              <a:xfrm>
                <a:off x="8215200" y="119196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95" name="Google Shape;1650;p32"/>
            <p:cNvGrpSpPr/>
            <p:nvPr/>
          </p:nvGrpSpPr>
          <p:grpSpPr>
            <a:xfrm>
              <a:off x="7353000" y="316440"/>
              <a:ext cx="291600" cy="292320"/>
              <a:chOff x="7353000" y="316440"/>
              <a:chExt cx="291600" cy="292320"/>
            </a:xfrm>
          </p:grpSpPr>
          <p:sp>
            <p:nvSpPr>
              <p:cNvPr id="1196" name="Google Shape;1651;p3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7" name="Google Shape;1652;p3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8" name="Google Shape;1653;p3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9" name="Google Shape;1654;p3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00" name="Google Shape;1655;p32"/>
            <p:cNvGrpSpPr/>
            <p:nvPr/>
          </p:nvGrpSpPr>
          <p:grpSpPr>
            <a:xfrm>
              <a:off x="8792280" y="321120"/>
              <a:ext cx="174600" cy="174600"/>
              <a:chOff x="8792280" y="321120"/>
              <a:chExt cx="174600" cy="174600"/>
            </a:xfrm>
          </p:grpSpPr>
          <p:sp>
            <p:nvSpPr>
              <p:cNvPr id="1201" name="Google Shape;1656;p32"/>
              <p:cNvSpPr/>
              <p:nvPr/>
            </p:nvSpPr>
            <p:spPr>
              <a:xfrm>
                <a:off x="8796600" y="32616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2" name="Google Shape;1657;p32"/>
              <p:cNvSpPr/>
              <p:nvPr/>
            </p:nvSpPr>
            <p:spPr>
              <a:xfrm>
                <a:off x="8792280" y="32112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3" name="Google Shape;1658;p32"/>
              <p:cNvSpPr/>
              <p:nvPr/>
            </p:nvSpPr>
            <p:spPr>
              <a:xfrm>
                <a:off x="8833680" y="36252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4" name="Google Shape;1659;p32"/>
              <p:cNvSpPr/>
              <p:nvPr/>
            </p:nvSpPr>
            <p:spPr>
              <a:xfrm>
                <a:off x="8828640" y="35820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205" name="Google Shape;1660;p32"/>
            <p:cNvSpPr/>
            <p:nvPr/>
          </p:nvSpPr>
          <p:spPr>
            <a:xfrm>
              <a:off x="5829480" y="6876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6" name="Google Shape;1661;p32"/>
            <p:cNvSpPr/>
            <p:nvPr/>
          </p:nvSpPr>
          <p:spPr>
            <a:xfrm>
              <a:off x="5826960" y="6624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7" name="Google Shape;1662;p32"/>
            <p:cNvSpPr/>
            <p:nvPr/>
          </p:nvSpPr>
          <p:spPr>
            <a:xfrm>
              <a:off x="5865840" y="10512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8" name="Google Shape;1663;p32"/>
            <p:cNvSpPr/>
            <p:nvPr/>
          </p:nvSpPr>
          <p:spPr>
            <a:xfrm>
              <a:off x="5863680" y="10260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09" name="Google Shape;1664;p32"/>
            <p:cNvSpPr/>
            <p:nvPr/>
          </p:nvSpPr>
          <p:spPr>
            <a:xfrm>
              <a:off x="5905440" y="14472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0" name="Google Shape;1665;p32"/>
            <p:cNvSpPr/>
            <p:nvPr/>
          </p:nvSpPr>
          <p:spPr>
            <a:xfrm>
              <a:off x="5903280" y="14256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211" name="Google Shape;1666;p32"/>
            <p:cNvGrpSpPr/>
            <p:nvPr/>
          </p:nvGrpSpPr>
          <p:grpSpPr>
            <a:xfrm>
              <a:off x="8489880" y="171000"/>
              <a:ext cx="174960" cy="26640"/>
              <a:chOff x="8489880" y="171000"/>
              <a:chExt cx="174960" cy="26640"/>
            </a:xfrm>
          </p:grpSpPr>
          <p:sp>
            <p:nvSpPr>
              <p:cNvPr id="1212" name="Google Shape;1667;p32"/>
              <p:cNvSpPr/>
              <p:nvPr/>
            </p:nvSpPr>
            <p:spPr>
              <a:xfrm>
                <a:off x="8489880" y="17100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3" name="Google Shape;1668;p32"/>
              <p:cNvSpPr/>
              <p:nvPr/>
            </p:nvSpPr>
            <p:spPr>
              <a:xfrm>
                <a:off x="8564040" y="17100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4" name="Google Shape;1669;p32"/>
              <p:cNvSpPr/>
              <p:nvPr/>
            </p:nvSpPr>
            <p:spPr>
              <a:xfrm>
                <a:off x="8638200" y="17100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15" name="Google Shape;1670;p32"/>
            <p:cNvGrpSpPr/>
            <p:nvPr/>
          </p:nvGrpSpPr>
          <p:grpSpPr>
            <a:xfrm>
              <a:off x="8678520" y="1658160"/>
              <a:ext cx="174600" cy="26640"/>
              <a:chOff x="8678520" y="1658160"/>
              <a:chExt cx="174600" cy="26640"/>
            </a:xfrm>
          </p:grpSpPr>
          <p:sp>
            <p:nvSpPr>
              <p:cNvPr id="1216" name="Google Shape;1671;p32"/>
              <p:cNvSpPr/>
              <p:nvPr/>
            </p:nvSpPr>
            <p:spPr>
              <a:xfrm>
                <a:off x="8678520" y="165816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7" name="Google Shape;1672;p32"/>
              <p:cNvSpPr/>
              <p:nvPr/>
            </p:nvSpPr>
            <p:spPr>
              <a:xfrm>
                <a:off x="8752320" y="165816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18" name="Google Shape;1673;p32"/>
              <p:cNvSpPr/>
              <p:nvPr/>
            </p:nvSpPr>
            <p:spPr>
              <a:xfrm>
                <a:off x="8826480" y="1658160"/>
                <a:ext cx="26640" cy="26640"/>
              </a:xfrm>
              <a:prstGeom prst="ellipse">
                <a:avLst/>
              </a:prstGeom>
              <a:solidFill>
                <a:srgbClr val="595959"/>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19" name="PlaceHolder 1"/>
          <p:cNvSpPr>
            <a:spLocks noGrp="1"/>
          </p:cNvSpPr>
          <p:nvPr>
            <p:ph type="body"/>
          </p:nvPr>
        </p:nvSpPr>
        <p:spPr>
          <a:xfrm>
            <a:off x="1881360" y="1246680"/>
            <a:ext cx="2133000" cy="3524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1220" name="PlaceHolder 2"/>
          <p:cNvSpPr>
            <a:spLocks noGrp="1"/>
          </p:cNvSpPr>
          <p:nvPr>
            <p:ph type="body"/>
          </p:nvPr>
        </p:nvSpPr>
        <p:spPr>
          <a:xfrm>
            <a:off x="4220280" y="1246680"/>
            <a:ext cx="3099600" cy="3524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1221" name="PlaceHolder 3"/>
          <p:cNvSpPr>
            <a:spLocks noGrp="1"/>
          </p:cNvSpPr>
          <p:nvPr>
            <p:ph type="title"/>
          </p:nvPr>
        </p:nvSpPr>
        <p:spPr>
          <a:xfrm>
            <a:off x="2532960" y="338400"/>
            <a:ext cx="4087080" cy="57564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grpSp>
        <p:nvGrpSpPr>
          <p:cNvPr id="1222" name="Google Shape;1679;p33"/>
          <p:cNvGrpSpPr/>
          <p:nvPr/>
        </p:nvGrpSpPr>
        <p:grpSpPr>
          <a:xfrm>
            <a:off x="432720" y="0"/>
            <a:ext cx="8278200" cy="5165640"/>
            <a:chOff x="432720" y="0"/>
            <a:chExt cx="8278200" cy="5165640"/>
          </a:xfrm>
        </p:grpSpPr>
        <p:cxnSp>
          <p:nvCxnSpPr>
            <p:cNvPr id="1223" name="Google Shape;1680;p33"/>
            <p:cNvCxnSpPr/>
            <p:nvPr/>
          </p:nvCxnSpPr>
          <p:spPr>
            <a:xfrm flipV="1">
              <a:off x="8420040" y="2664000"/>
              <a:ext cx="360" cy="2502000"/>
            </a:xfrm>
            <a:prstGeom prst="straightConnector1">
              <a:avLst/>
            </a:prstGeom>
            <a:ln w="9525">
              <a:solidFill>
                <a:srgbClr val="3d3d3d"/>
              </a:solidFill>
              <a:round/>
            </a:ln>
          </p:spPr>
        </p:cxnSp>
        <p:grpSp>
          <p:nvGrpSpPr>
            <p:cNvPr id="1224" name="Google Shape;1681;p33"/>
            <p:cNvGrpSpPr/>
            <p:nvPr/>
          </p:nvGrpSpPr>
          <p:grpSpPr>
            <a:xfrm>
              <a:off x="8129520" y="4292280"/>
              <a:ext cx="581400" cy="582120"/>
              <a:chOff x="8129520" y="4292280"/>
              <a:chExt cx="581400" cy="582120"/>
            </a:xfrm>
          </p:grpSpPr>
          <p:sp>
            <p:nvSpPr>
              <p:cNvPr id="1225" name="Google Shape;1682;p3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6" name="Google Shape;1683;p3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27" name="Google Shape;1684;p3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8" name="Google Shape;1685;p3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29" name="Google Shape;1686;p3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0" name="Google Shape;1687;p3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31" name="Google Shape;1688;p33"/>
            <p:cNvGrpSpPr/>
            <p:nvPr/>
          </p:nvGrpSpPr>
          <p:grpSpPr>
            <a:xfrm>
              <a:off x="8274240" y="3720600"/>
              <a:ext cx="291600" cy="292320"/>
              <a:chOff x="8274240" y="3720600"/>
              <a:chExt cx="291600" cy="292320"/>
            </a:xfrm>
          </p:grpSpPr>
          <p:sp>
            <p:nvSpPr>
              <p:cNvPr id="1232" name="Google Shape;1689;p3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3" name="Google Shape;1690;p3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34" name="Google Shape;1691;p3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5" name="Google Shape;1692;p3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36" name="Google Shape;1693;p33"/>
            <p:cNvGrpSpPr/>
            <p:nvPr/>
          </p:nvGrpSpPr>
          <p:grpSpPr>
            <a:xfrm>
              <a:off x="8332920" y="3212640"/>
              <a:ext cx="174600" cy="174600"/>
              <a:chOff x="8332920" y="3212640"/>
              <a:chExt cx="174600" cy="174600"/>
            </a:xfrm>
          </p:grpSpPr>
          <p:sp>
            <p:nvSpPr>
              <p:cNvPr id="1237" name="Google Shape;1694;p3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8" name="Google Shape;1695;p3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39" name="Google Shape;1696;p3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0" name="Google Shape;1697;p3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241" name="Google Shape;1698;p33"/>
            <p:cNvCxnSpPr/>
            <p:nvPr/>
          </p:nvCxnSpPr>
          <p:spPr>
            <a:xfrm>
              <a:off x="723600" y="360"/>
              <a:ext cx="360" cy="2502000"/>
            </a:xfrm>
            <a:prstGeom prst="straightConnector1">
              <a:avLst/>
            </a:prstGeom>
            <a:ln w="9525">
              <a:solidFill>
                <a:srgbClr val="3d3d3d"/>
              </a:solidFill>
              <a:round/>
            </a:ln>
          </p:spPr>
        </p:cxnSp>
        <p:grpSp>
          <p:nvGrpSpPr>
            <p:cNvPr id="1242" name="Google Shape;1699;p33"/>
            <p:cNvGrpSpPr/>
            <p:nvPr/>
          </p:nvGrpSpPr>
          <p:grpSpPr>
            <a:xfrm>
              <a:off x="433080" y="291960"/>
              <a:ext cx="581400" cy="582120"/>
              <a:chOff x="433080" y="291960"/>
              <a:chExt cx="581400" cy="582120"/>
            </a:xfrm>
          </p:grpSpPr>
          <p:sp>
            <p:nvSpPr>
              <p:cNvPr id="1243" name="Google Shape;1700;p3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4" name="Google Shape;1701;p3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45" name="Google Shape;1702;p3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6" name="Google Shape;1703;p3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47" name="Google Shape;1704;p3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8" name="Google Shape;1705;p3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49" name="Google Shape;1706;p33"/>
            <p:cNvGrpSpPr/>
            <p:nvPr/>
          </p:nvGrpSpPr>
          <p:grpSpPr>
            <a:xfrm>
              <a:off x="578160" y="1153440"/>
              <a:ext cx="291600" cy="292320"/>
              <a:chOff x="578160" y="1153440"/>
              <a:chExt cx="291600" cy="292320"/>
            </a:xfrm>
          </p:grpSpPr>
          <p:sp>
            <p:nvSpPr>
              <p:cNvPr id="1250" name="Google Shape;1707;p3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1" name="Google Shape;1708;p3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52" name="Google Shape;1709;p3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3" name="Google Shape;1710;p3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54" name="Google Shape;1711;p33"/>
            <p:cNvGrpSpPr/>
            <p:nvPr/>
          </p:nvGrpSpPr>
          <p:grpSpPr>
            <a:xfrm>
              <a:off x="636480" y="1779120"/>
              <a:ext cx="174600" cy="174600"/>
              <a:chOff x="636480" y="1779120"/>
              <a:chExt cx="174600" cy="174600"/>
            </a:xfrm>
          </p:grpSpPr>
          <p:sp>
            <p:nvSpPr>
              <p:cNvPr id="1255" name="Google Shape;1712;p3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6" name="Google Shape;1713;p3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57" name="Google Shape;1714;p3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8" name="Google Shape;1715;p3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59" name="Google Shape;1716;p33"/>
            <p:cNvGrpSpPr/>
            <p:nvPr/>
          </p:nvGrpSpPr>
          <p:grpSpPr>
            <a:xfrm>
              <a:off x="432720" y="2003040"/>
              <a:ext cx="174960" cy="26640"/>
              <a:chOff x="432720" y="2003040"/>
              <a:chExt cx="174960" cy="26640"/>
            </a:xfrm>
          </p:grpSpPr>
          <p:sp>
            <p:nvSpPr>
              <p:cNvPr id="1260" name="Google Shape;1717;p33"/>
              <p:cNvSpPr/>
              <p:nvPr/>
            </p:nvSpPr>
            <p:spPr>
              <a:xfrm>
                <a:off x="43272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61" name="Google Shape;1718;p33"/>
              <p:cNvSpPr/>
              <p:nvPr/>
            </p:nvSpPr>
            <p:spPr>
              <a:xfrm>
                <a:off x="50688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62" name="Google Shape;1719;p33"/>
              <p:cNvSpPr/>
              <p:nvPr/>
            </p:nvSpPr>
            <p:spPr>
              <a:xfrm>
                <a:off x="58104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63" name="Google Shape;1720;p33"/>
            <p:cNvGrpSpPr/>
            <p:nvPr/>
          </p:nvGrpSpPr>
          <p:grpSpPr>
            <a:xfrm>
              <a:off x="788040" y="208440"/>
              <a:ext cx="174600" cy="26640"/>
              <a:chOff x="788040" y="208440"/>
              <a:chExt cx="174600" cy="26640"/>
            </a:xfrm>
          </p:grpSpPr>
          <p:sp>
            <p:nvSpPr>
              <p:cNvPr id="1264" name="Google Shape;1721;p33"/>
              <p:cNvSpPr/>
              <p:nvPr/>
            </p:nvSpPr>
            <p:spPr>
              <a:xfrm>
                <a:off x="78804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65" name="Google Shape;1722;p33"/>
              <p:cNvSpPr/>
              <p:nvPr/>
            </p:nvSpPr>
            <p:spPr>
              <a:xfrm>
                <a:off x="86220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66" name="Google Shape;1723;p33"/>
              <p:cNvSpPr/>
              <p:nvPr/>
            </p:nvSpPr>
            <p:spPr>
              <a:xfrm>
                <a:off x="93600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67" name="Google Shape;1724;p33"/>
            <p:cNvGrpSpPr/>
            <p:nvPr/>
          </p:nvGrpSpPr>
          <p:grpSpPr>
            <a:xfrm>
              <a:off x="8129520" y="4988880"/>
              <a:ext cx="174600" cy="26640"/>
              <a:chOff x="8129520" y="4988880"/>
              <a:chExt cx="174600" cy="26640"/>
            </a:xfrm>
          </p:grpSpPr>
          <p:sp>
            <p:nvSpPr>
              <p:cNvPr id="1268" name="Google Shape;1725;p33"/>
              <p:cNvSpPr/>
              <p:nvPr/>
            </p:nvSpPr>
            <p:spPr>
              <a:xfrm>
                <a:off x="812952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69" name="Google Shape;1726;p33"/>
              <p:cNvSpPr/>
              <p:nvPr/>
            </p:nvSpPr>
            <p:spPr>
              <a:xfrm>
                <a:off x="820332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70" name="Google Shape;1727;p33"/>
              <p:cNvSpPr/>
              <p:nvPr/>
            </p:nvSpPr>
            <p:spPr>
              <a:xfrm>
                <a:off x="827748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71" name="Google Shape;1728;p33"/>
            <p:cNvGrpSpPr/>
            <p:nvPr/>
          </p:nvGrpSpPr>
          <p:grpSpPr>
            <a:xfrm>
              <a:off x="8497440" y="3429360"/>
              <a:ext cx="174600" cy="26640"/>
              <a:chOff x="8497440" y="3429360"/>
              <a:chExt cx="174600" cy="26640"/>
            </a:xfrm>
          </p:grpSpPr>
          <p:sp>
            <p:nvSpPr>
              <p:cNvPr id="1272" name="Google Shape;1729;p33"/>
              <p:cNvSpPr/>
              <p:nvPr/>
            </p:nvSpPr>
            <p:spPr>
              <a:xfrm>
                <a:off x="849744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73" name="Google Shape;1730;p33"/>
              <p:cNvSpPr/>
              <p:nvPr/>
            </p:nvSpPr>
            <p:spPr>
              <a:xfrm>
                <a:off x="857160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74" name="Google Shape;1731;p33"/>
              <p:cNvSpPr/>
              <p:nvPr/>
            </p:nvSpPr>
            <p:spPr>
              <a:xfrm>
                <a:off x="864540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275" name="Google Shape;1732;p33"/>
            <p:cNvCxnSpPr/>
            <p:nvPr/>
          </p:nvCxnSpPr>
          <p:spPr>
            <a:xfrm>
              <a:off x="8407080" y="0"/>
              <a:ext cx="360" cy="2161080"/>
            </a:xfrm>
            <a:prstGeom prst="straightConnector1">
              <a:avLst/>
            </a:prstGeom>
            <a:ln w="9525">
              <a:solidFill>
                <a:srgbClr val="3d3d3d"/>
              </a:solidFill>
              <a:round/>
            </a:ln>
          </p:spPr>
        </p:cxnSp>
        <p:cxnSp>
          <p:nvCxnSpPr>
            <p:cNvPr id="1276" name="Google Shape;1733;p33"/>
            <p:cNvCxnSpPr/>
            <p:nvPr/>
          </p:nvCxnSpPr>
          <p:spPr>
            <a:xfrm>
              <a:off x="717840" y="2985480"/>
              <a:ext cx="360" cy="2161080"/>
            </a:xfrm>
            <a:prstGeom prst="straightConnector1">
              <a:avLst/>
            </a:prstGeom>
            <a:ln w="9525">
              <a:solidFill>
                <a:srgbClr val="3d3d3d"/>
              </a:solidFill>
              <a:round/>
            </a:ln>
          </p:spPr>
        </p:cxnSp>
        <p:sp>
          <p:nvSpPr>
            <p:cNvPr id="1277" name="Google Shape;1734;p33"/>
            <p:cNvSpPr/>
            <p:nvPr/>
          </p:nvSpPr>
          <p:spPr>
            <a:xfrm>
              <a:off x="671760" y="458784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78" name="Google Shape;1735;p33"/>
            <p:cNvSpPr/>
            <p:nvPr/>
          </p:nvSpPr>
          <p:spPr>
            <a:xfrm>
              <a:off x="671760" y="394020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79" name="Google Shape;1736;p33"/>
            <p:cNvSpPr/>
            <p:nvPr/>
          </p:nvSpPr>
          <p:spPr>
            <a:xfrm>
              <a:off x="8361000" y="145368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80" name="Google Shape;1737;p33"/>
            <p:cNvSpPr/>
            <p:nvPr/>
          </p:nvSpPr>
          <p:spPr>
            <a:xfrm>
              <a:off x="8361000" y="23472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281" name="PlaceHolder 1"/>
          <p:cNvSpPr>
            <a:spLocks noGrp="1"/>
          </p:cNvSpPr>
          <p:nvPr>
            <p:ph type="title"/>
          </p:nvPr>
        </p:nvSpPr>
        <p:spPr>
          <a:xfrm>
            <a:off x="1807560" y="338400"/>
            <a:ext cx="5528520" cy="61236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sp>
        <p:nvSpPr>
          <p:cNvPr id="1282" name="PlaceHolder 2"/>
          <p:cNvSpPr>
            <a:spLocks noGrp="1"/>
          </p:cNvSpPr>
          <p:nvPr>
            <p:ph type="title"/>
          </p:nvPr>
        </p:nvSpPr>
        <p:spPr>
          <a:xfrm>
            <a:off x="2779920" y="1627560"/>
            <a:ext cx="722160" cy="456840"/>
          </a:xfrm>
          <a:prstGeom prst="rect">
            <a:avLst/>
          </a:prstGeom>
          <a:noFill/>
          <a:ln w="0">
            <a:noFill/>
          </a:ln>
        </p:spPr>
        <p:txBody>
          <a:bodyPr lIns="91440" rIns="91440" tIns="91440" bIns="91440" anchor="b">
            <a:noAutofit/>
          </a:bodyPr>
          <a:p>
            <a:pPr indent="0" algn="ctr">
              <a:lnSpc>
                <a:spcPct val="100000"/>
              </a:lnSpc>
              <a:buNone/>
            </a:pPr>
            <a:r>
              <a:rPr b="0" lang="fr-FR" sz="3000" spc="-1" strike="noStrike">
                <a:solidFill>
                  <a:schemeClr val="dk2"/>
                </a:solidFill>
                <a:latin typeface="Fjalla One"/>
                <a:ea typeface="Fjalla One"/>
              </a:rPr>
              <a:t>xx%</a:t>
            </a:r>
            <a:endParaRPr b="0" lang="fr-FR" sz="3000" spc="-1" strike="noStrike">
              <a:solidFill>
                <a:schemeClr val="dk1"/>
              </a:solidFill>
              <a:latin typeface="Arial"/>
            </a:endParaRPr>
          </a:p>
        </p:txBody>
      </p:sp>
      <p:sp>
        <p:nvSpPr>
          <p:cNvPr id="1283" name="PlaceHolder 3"/>
          <p:cNvSpPr>
            <a:spLocks noGrp="1"/>
          </p:cNvSpPr>
          <p:nvPr>
            <p:ph type="title"/>
          </p:nvPr>
        </p:nvSpPr>
        <p:spPr>
          <a:xfrm>
            <a:off x="5641920" y="1627560"/>
            <a:ext cx="722160" cy="456840"/>
          </a:xfrm>
          <a:prstGeom prst="rect">
            <a:avLst/>
          </a:prstGeom>
          <a:noFill/>
          <a:ln w="0">
            <a:noFill/>
          </a:ln>
        </p:spPr>
        <p:txBody>
          <a:bodyPr lIns="91440" rIns="91440" tIns="91440" bIns="91440" anchor="b">
            <a:noAutofit/>
          </a:bodyPr>
          <a:p>
            <a:pPr indent="0" algn="ctr">
              <a:lnSpc>
                <a:spcPct val="100000"/>
              </a:lnSpc>
              <a:buNone/>
            </a:pPr>
            <a:r>
              <a:rPr b="0" lang="fr-FR" sz="3000" spc="-1" strike="noStrike">
                <a:solidFill>
                  <a:schemeClr val="dk2"/>
                </a:solidFill>
                <a:latin typeface="Fjalla One"/>
                <a:ea typeface="Fjalla One"/>
              </a:rPr>
              <a:t>xx%</a:t>
            </a:r>
            <a:endParaRPr b="0" lang="fr-FR" sz="3000" spc="-1" strike="noStrike">
              <a:solidFill>
                <a:schemeClr val="dk1"/>
              </a:solidFill>
              <a:latin typeface="Arial"/>
            </a:endParaRPr>
          </a:p>
        </p:txBody>
      </p:sp>
      <p:grpSp>
        <p:nvGrpSpPr>
          <p:cNvPr id="1284" name="Google Shape;183;p5"/>
          <p:cNvGrpSpPr/>
          <p:nvPr/>
        </p:nvGrpSpPr>
        <p:grpSpPr>
          <a:xfrm>
            <a:off x="432720" y="0"/>
            <a:ext cx="8278200" cy="5165640"/>
            <a:chOff x="432720" y="0"/>
            <a:chExt cx="8278200" cy="5165640"/>
          </a:xfrm>
        </p:grpSpPr>
        <p:cxnSp>
          <p:nvCxnSpPr>
            <p:cNvPr id="1285" name="Google Shape;184;p5"/>
            <p:cNvCxnSpPr/>
            <p:nvPr/>
          </p:nvCxnSpPr>
          <p:spPr>
            <a:xfrm flipV="1">
              <a:off x="8420040" y="2664000"/>
              <a:ext cx="360" cy="2502000"/>
            </a:xfrm>
            <a:prstGeom prst="straightConnector1">
              <a:avLst/>
            </a:prstGeom>
            <a:ln w="9525">
              <a:solidFill>
                <a:srgbClr val="3d3d3d"/>
              </a:solidFill>
              <a:round/>
            </a:ln>
          </p:spPr>
        </p:cxnSp>
        <p:grpSp>
          <p:nvGrpSpPr>
            <p:cNvPr id="1286" name="Google Shape;185;p5"/>
            <p:cNvGrpSpPr/>
            <p:nvPr/>
          </p:nvGrpSpPr>
          <p:grpSpPr>
            <a:xfrm>
              <a:off x="8129520" y="4292280"/>
              <a:ext cx="581400" cy="582120"/>
              <a:chOff x="8129520" y="4292280"/>
              <a:chExt cx="581400" cy="582120"/>
            </a:xfrm>
          </p:grpSpPr>
          <p:sp>
            <p:nvSpPr>
              <p:cNvPr id="1287" name="Google Shape;186;p5"/>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88" name="Google Shape;187;p5"/>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89" name="Google Shape;188;p5"/>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90" name="Google Shape;189;p5"/>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91" name="Google Shape;190;p5"/>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92" name="Google Shape;191;p5"/>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93" name="Google Shape;192;p5"/>
            <p:cNvGrpSpPr/>
            <p:nvPr/>
          </p:nvGrpSpPr>
          <p:grpSpPr>
            <a:xfrm>
              <a:off x="8274240" y="3720600"/>
              <a:ext cx="291600" cy="292320"/>
              <a:chOff x="8274240" y="3720600"/>
              <a:chExt cx="291600" cy="292320"/>
            </a:xfrm>
          </p:grpSpPr>
          <p:sp>
            <p:nvSpPr>
              <p:cNvPr id="1294" name="Google Shape;193;p5"/>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95" name="Google Shape;194;p5"/>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96" name="Google Shape;195;p5"/>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97" name="Google Shape;196;p5"/>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98" name="Google Shape;197;p5"/>
            <p:cNvGrpSpPr/>
            <p:nvPr/>
          </p:nvGrpSpPr>
          <p:grpSpPr>
            <a:xfrm>
              <a:off x="8332920" y="3212640"/>
              <a:ext cx="174600" cy="174600"/>
              <a:chOff x="8332920" y="3212640"/>
              <a:chExt cx="174600" cy="174600"/>
            </a:xfrm>
          </p:grpSpPr>
          <p:sp>
            <p:nvSpPr>
              <p:cNvPr id="1299" name="Google Shape;198;p5"/>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0" name="Google Shape;199;p5"/>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01" name="Google Shape;200;p5"/>
              <p:cNvSpPr/>
              <p:nvPr/>
            </p:nvSpPr>
            <p:spPr>
              <a:xfrm>
                <a:off x="8373960" y="32536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2" name="Google Shape;201;p5"/>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303" name="Google Shape;202;p5"/>
            <p:cNvCxnSpPr/>
            <p:nvPr/>
          </p:nvCxnSpPr>
          <p:spPr>
            <a:xfrm>
              <a:off x="723600" y="360"/>
              <a:ext cx="360" cy="2502000"/>
            </a:xfrm>
            <a:prstGeom prst="straightConnector1">
              <a:avLst/>
            </a:prstGeom>
            <a:ln w="9525">
              <a:solidFill>
                <a:srgbClr val="3d3d3d"/>
              </a:solidFill>
              <a:round/>
            </a:ln>
          </p:spPr>
        </p:cxnSp>
        <p:grpSp>
          <p:nvGrpSpPr>
            <p:cNvPr id="1304" name="Google Shape;203;p5"/>
            <p:cNvGrpSpPr/>
            <p:nvPr/>
          </p:nvGrpSpPr>
          <p:grpSpPr>
            <a:xfrm>
              <a:off x="433080" y="291960"/>
              <a:ext cx="581400" cy="582120"/>
              <a:chOff x="433080" y="291960"/>
              <a:chExt cx="581400" cy="582120"/>
            </a:xfrm>
          </p:grpSpPr>
          <p:sp>
            <p:nvSpPr>
              <p:cNvPr id="1305" name="Google Shape;204;p5"/>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6" name="Google Shape;205;p5"/>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07" name="Google Shape;206;p5"/>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8" name="Google Shape;207;p5"/>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09" name="Google Shape;208;p5"/>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0" name="Google Shape;209;p5"/>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11" name="Google Shape;210;p5"/>
            <p:cNvGrpSpPr/>
            <p:nvPr/>
          </p:nvGrpSpPr>
          <p:grpSpPr>
            <a:xfrm>
              <a:off x="578160" y="1153440"/>
              <a:ext cx="291600" cy="292320"/>
              <a:chOff x="578160" y="1153440"/>
              <a:chExt cx="291600" cy="292320"/>
            </a:xfrm>
          </p:grpSpPr>
          <p:sp>
            <p:nvSpPr>
              <p:cNvPr id="1312" name="Google Shape;211;p5"/>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3" name="Google Shape;212;p5"/>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14" name="Google Shape;213;p5"/>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5" name="Google Shape;214;p5"/>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16" name="Google Shape;215;p5"/>
            <p:cNvGrpSpPr/>
            <p:nvPr/>
          </p:nvGrpSpPr>
          <p:grpSpPr>
            <a:xfrm>
              <a:off x="636480" y="1779120"/>
              <a:ext cx="174600" cy="174600"/>
              <a:chOff x="636480" y="1779120"/>
              <a:chExt cx="174600" cy="174600"/>
            </a:xfrm>
          </p:grpSpPr>
          <p:sp>
            <p:nvSpPr>
              <p:cNvPr id="1317" name="Google Shape;216;p5"/>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18" name="Google Shape;217;p5"/>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19" name="Google Shape;218;p5"/>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20" name="Google Shape;219;p5"/>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21" name="Google Shape;220;p5"/>
            <p:cNvGrpSpPr/>
            <p:nvPr/>
          </p:nvGrpSpPr>
          <p:grpSpPr>
            <a:xfrm>
              <a:off x="432720" y="2003040"/>
              <a:ext cx="174960" cy="26640"/>
              <a:chOff x="432720" y="2003040"/>
              <a:chExt cx="174960" cy="26640"/>
            </a:xfrm>
          </p:grpSpPr>
          <p:sp>
            <p:nvSpPr>
              <p:cNvPr id="1322" name="Google Shape;221;p5"/>
              <p:cNvSpPr/>
              <p:nvPr/>
            </p:nvSpPr>
            <p:spPr>
              <a:xfrm>
                <a:off x="43272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23" name="Google Shape;222;p5"/>
              <p:cNvSpPr/>
              <p:nvPr/>
            </p:nvSpPr>
            <p:spPr>
              <a:xfrm>
                <a:off x="50688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24" name="Google Shape;223;p5"/>
              <p:cNvSpPr/>
              <p:nvPr/>
            </p:nvSpPr>
            <p:spPr>
              <a:xfrm>
                <a:off x="58104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25" name="Google Shape;224;p5"/>
            <p:cNvGrpSpPr/>
            <p:nvPr/>
          </p:nvGrpSpPr>
          <p:grpSpPr>
            <a:xfrm>
              <a:off x="788040" y="208440"/>
              <a:ext cx="174600" cy="26640"/>
              <a:chOff x="788040" y="208440"/>
              <a:chExt cx="174600" cy="26640"/>
            </a:xfrm>
          </p:grpSpPr>
          <p:sp>
            <p:nvSpPr>
              <p:cNvPr id="1326" name="Google Shape;225;p5"/>
              <p:cNvSpPr/>
              <p:nvPr/>
            </p:nvSpPr>
            <p:spPr>
              <a:xfrm>
                <a:off x="78804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27" name="Google Shape;226;p5"/>
              <p:cNvSpPr/>
              <p:nvPr/>
            </p:nvSpPr>
            <p:spPr>
              <a:xfrm>
                <a:off x="86220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28" name="Google Shape;227;p5"/>
              <p:cNvSpPr/>
              <p:nvPr/>
            </p:nvSpPr>
            <p:spPr>
              <a:xfrm>
                <a:off x="93600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29" name="Google Shape;228;p5"/>
            <p:cNvGrpSpPr/>
            <p:nvPr/>
          </p:nvGrpSpPr>
          <p:grpSpPr>
            <a:xfrm>
              <a:off x="8129520" y="4988880"/>
              <a:ext cx="174600" cy="26640"/>
              <a:chOff x="8129520" y="4988880"/>
              <a:chExt cx="174600" cy="26640"/>
            </a:xfrm>
          </p:grpSpPr>
          <p:sp>
            <p:nvSpPr>
              <p:cNvPr id="1330" name="Google Shape;229;p5"/>
              <p:cNvSpPr/>
              <p:nvPr/>
            </p:nvSpPr>
            <p:spPr>
              <a:xfrm>
                <a:off x="812952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31" name="Google Shape;230;p5"/>
              <p:cNvSpPr/>
              <p:nvPr/>
            </p:nvSpPr>
            <p:spPr>
              <a:xfrm>
                <a:off x="820332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32" name="Google Shape;231;p5"/>
              <p:cNvSpPr/>
              <p:nvPr/>
            </p:nvSpPr>
            <p:spPr>
              <a:xfrm>
                <a:off x="827748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33" name="Google Shape;232;p5"/>
            <p:cNvGrpSpPr/>
            <p:nvPr/>
          </p:nvGrpSpPr>
          <p:grpSpPr>
            <a:xfrm>
              <a:off x="8497440" y="3429360"/>
              <a:ext cx="174600" cy="26640"/>
              <a:chOff x="8497440" y="3429360"/>
              <a:chExt cx="174600" cy="26640"/>
            </a:xfrm>
          </p:grpSpPr>
          <p:sp>
            <p:nvSpPr>
              <p:cNvPr id="1334" name="Google Shape;233;p5"/>
              <p:cNvSpPr/>
              <p:nvPr/>
            </p:nvSpPr>
            <p:spPr>
              <a:xfrm>
                <a:off x="849744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35" name="Google Shape;234;p5"/>
              <p:cNvSpPr/>
              <p:nvPr/>
            </p:nvSpPr>
            <p:spPr>
              <a:xfrm>
                <a:off x="857160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36" name="Google Shape;235;p5"/>
              <p:cNvSpPr/>
              <p:nvPr/>
            </p:nvSpPr>
            <p:spPr>
              <a:xfrm>
                <a:off x="864540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337" name="Google Shape;236;p5"/>
            <p:cNvCxnSpPr/>
            <p:nvPr/>
          </p:nvCxnSpPr>
          <p:spPr>
            <a:xfrm>
              <a:off x="8407080" y="0"/>
              <a:ext cx="360" cy="2161080"/>
            </a:xfrm>
            <a:prstGeom prst="straightConnector1">
              <a:avLst/>
            </a:prstGeom>
            <a:ln w="9525">
              <a:solidFill>
                <a:srgbClr val="3d3d3d"/>
              </a:solidFill>
              <a:round/>
            </a:ln>
          </p:spPr>
        </p:cxnSp>
        <p:cxnSp>
          <p:nvCxnSpPr>
            <p:cNvPr id="1338" name="Google Shape;237;p5"/>
            <p:cNvCxnSpPr/>
            <p:nvPr/>
          </p:nvCxnSpPr>
          <p:spPr>
            <a:xfrm>
              <a:off x="717840" y="2985480"/>
              <a:ext cx="360" cy="2161080"/>
            </a:xfrm>
            <a:prstGeom prst="straightConnector1">
              <a:avLst/>
            </a:prstGeom>
            <a:ln w="9525">
              <a:solidFill>
                <a:srgbClr val="3d3d3d"/>
              </a:solidFill>
              <a:round/>
            </a:ln>
          </p:spPr>
        </p:cxnSp>
        <p:sp>
          <p:nvSpPr>
            <p:cNvPr id="1339" name="Google Shape;238;p5"/>
            <p:cNvSpPr/>
            <p:nvPr/>
          </p:nvSpPr>
          <p:spPr>
            <a:xfrm>
              <a:off x="671760" y="458784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40" name="Google Shape;239;p5"/>
            <p:cNvSpPr/>
            <p:nvPr/>
          </p:nvSpPr>
          <p:spPr>
            <a:xfrm>
              <a:off x="671760" y="394020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41" name="Google Shape;240;p5"/>
            <p:cNvSpPr/>
            <p:nvPr/>
          </p:nvSpPr>
          <p:spPr>
            <a:xfrm>
              <a:off x="8361000" y="145368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42" name="Google Shape;241;p5"/>
            <p:cNvSpPr/>
            <p:nvPr/>
          </p:nvSpPr>
          <p:spPr>
            <a:xfrm>
              <a:off x="8361000" y="23472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46" name="PlaceHolder 1"/>
          <p:cNvSpPr>
            <a:spLocks noGrp="1"/>
          </p:cNvSpPr>
          <p:nvPr>
            <p:ph type="title"/>
          </p:nvPr>
        </p:nvSpPr>
        <p:spPr>
          <a:xfrm>
            <a:off x="1823400" y="338400"/>
            <a:ext cx="5496480" cy="57240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grpSp>
        <p:nvGrpSpPr>
          <p:cNvPr id="1347" name="Google Shape;244;p6"/>
          <p:cNvGrpSpPr/>
          <p:nvPr/>
        </p:nvGrpSpPr>
        <p:grpSpPr>
          <a:xfrm>
            <a:off x="432720" y="0"/>
            <a:ext cx="8278200" cy="5165640"/>
            <a:chOff x="432720" y="0"/>
            <a:chExt cx="8278200" cy="5165640"/>
          </a:xfrm>
        </p:grpSpPr>
        <p:cxnSp>
          <p:nvCxnSpPr>
            <p:cNvPr id="1348" name="Google Shape;245;p6"/>
            <p:cNvCxnSpPr/>
            <p:nvPr/>
          </p:nvCxnSpPr>
          <p:spPr>
            <a:xfrm flipV="1">
              <a:off x="8420040" y="2664000"/>
              <a:ext cx="360" cy="2502000"/>
            </a:xfrm>
            <a:prstGeom prst="straightConnector1">
              <a:avLst/>
            </a:prstGeom>
            <a:ln w="9525">
              <a:solidFill>
                <a:srgbClr val="3d3d3d"/>
              </a:solidFill>
              <a:round/>
            </a:ln>
          </p:spPr>
        </p:cxnSp>
        <p:grpSp>
          <p:nvGrpSpPr>
            <p:cNvPr id="1349" name="Google Shape;246;p6"/>
            <p:cNvGrpSpPr/>
            <p:nvPr/>
          </p:nvGrpSpPr>
          <p:grpSpPr>
            <a:xfrm>
              <a:off x="8129520" y="4292280"/>
              <a:ext cx="581400" cy="582120"/>
              <a:chOff x="8129520" y="4292280"/>
              <a:chExt cx="581400" cy="582120"/>
            </a:xfrm>
          </p:grpSpPr>
          <p:sp>
            <p:nvSpPr>
              <p:cNvPr id="1350" name="Google Shape;247;p6"/>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1" name="Google Shape;248;p6"/>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52" name="Google Shape;249;p6"/>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3" name="Google Shape;250;p6"/>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54" name="Google Shape;251;p6"/>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5" name="Google Shape;252;p6"/>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56" name="Google Shape;253;p6"/>
            <p:cNvGrpSpPr/>
            <p:nvPr/>
          </p:nvGrpSpPr>
          <p:grpSpPr>
            <a:xfrm>
              <a:off x="8274240" y="3720600"/>
              <a:ext cx="291600" cy="292320"/>
              <a:chOff x="8274240" y="3720600"/>
              <a:chExt cx="291600" cy="292320"/>
            </a:xfrm>
          </p:grpSpPr>
          <p:sp>
            <p:nvSpPr>
              <p:cNvPr id="1357" name="Google Shape;254;p6"/>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8" name="Google Shape;255;p6"/>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59" name="Google Shape;256;p6"/>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60" name="Google Shape;257;p6"/>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61" name="Google Shape;258;p6"/>
            <p:cNvGrpSpPr/>
            <p:nvPr/>
          </p:nvGrpSpPr>
          <p:grpSpPr>
            <a:xfrm>
              <a:off x="8332920" y="3212640"/>
              <a:ext cx="174600" cy="174600"/>
              <a:chOff x="8332920" y="3212640"/>
              <a:chExt cx="174600" cy="174600"/>
            </a:xfrm>
          </p:grpSpPr>
          <p:sp>
            <p:nvSpPr>
              <p:cNvPr id="1362" name="Google Shape;259;p6"/>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63" name="Google Shape;260;p6"/>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64" name="Google Shape;261;p6"/>
              <p:cNvSpPr/>
              <p:nvPr/>
            </p:nvSpPr>
            <p:spPr>
              <a:xfrm>
                <a:off x="8373960" y="32536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65" name="Google Shape;262;p6"/>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366" name="Google Shape;263;p6"/>
            <p:cNvCxnSpPr/>
            <p:nvPr/>
          </p:nvCxnSpPr>
          <p:spPr>
            <a:xfrm>
              <a:off x="723600" y="360"/>
              <a:ext cx="360" cy="2502000"/>
            </a:xfrm>
            <a:prstGeom prst="straightConnector1">
              <a:avLst/>
            </a:prstGeom>
            <a:ln w="9525">
              <a:solidFill>
                <a:srgbClr val="3d3d3d"/>
              </a:solidFill>
              <a:round/>
            </a:ln>
          </p:spPr>
        </p:cxnSp>
        <p:grpSp>
          <p:nvGrpSpPr>
            <p:cNvPr id="1367" name="Google Shape;264;p6"/>
            <p:cNvGrpSpPr/>
            <p:nvPr/>
          </p:nvGrpSpPr>
          <p:grpSpPr>
            <a:xfrm>
              <a:off x="433080" y="291960"/>
              <a:ext cx="581400" cy="582120"/>
              <a:chOff x="433080" y="291960"/>
              <a:chExt cx="581400" cy="582120"/>
            </a:xfrm>
          </p:grpSpPr>
          <p:sp>
            <p:nvSpPr>
              <p:cNvPr id="1368" name="Google Shape;265;p6"/>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69" name="Google Shape;266;p6"/>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70" name="Google Shape;267;p6"/>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71" name="Google Shape;268;p6"/>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72" name="Google Shape;269;p6"/>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73" name="Google Shape;270;p6"/>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74" name="Google Shape;271;p6"/>
            <p:cNvGrpSpPr/>
            <p:nvPr/>
          </p:nvGrpSpPr>
          <p:grpSpPr>
            <a:xfrm>
              <a:off x="578160" y="1153440"/>
              <a:ext cx="291600" cy="292320"/>
              <a:chOff x="578160" y="1153440"/>
              <a:chExt cx="291600" cy="292320"/>
            </a:xfrm>
          </p:grpSpPr>
          <p:sp>
            <p:nvSpPr>
              <p:cNvPr id="1375" name="Google Shape;272;p6"/>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76" name="Google Shape;273;p6"/>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77" name="Google Shape;274;p6"/>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78" name="Google Shape;275;p6"/>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79" name="Google Shape;276;p6"/>
            <p:cNvGrpSpPr/>
            <p:nvPr/>
          </p:nvGrpSpPr>
          <p:grpSpPr>
            <a:xfrm>
              <a:off x="636480" y="1779120"/>
              <a:ext cx="174600" cy="174600"/>
              <a:chOff x="636480" y="1779120"/>
              <a:chExt cx="174600" cy="174600"/>
            </a:xfrm>
          </p:grpSpPr>
          <p:sp>
            <p:nvSpPr>
              <p:cNvPr id="1380" name="Google Shape;277;p6"/>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81" name="Google Shape;278;p6"/>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82" name="Google Shape;279;p6"/>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83" name="Google Shape;280;p6"/>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84" name="Google Shape;281;p6"/>
            <p:cNvGrpSpPr/>
            <p:nvPr/>
          </p:nvGrpSpPr>
          <p:grpSpPr>
            <a:xfrm>
              <a:off x="432720" y="2003040"/>
              <a:ext cx="174960" cy="26640"/>
              <a:chOff x="432720" y="2003040"/>
              <a:chExt cx="174960" cy="26640"/>
            </a:xfrm>
          </p:grpSpPr>
          <p:sp>
            <p:nvSpPr>
              <p:cNvPr id="1385" name="Google Shape;282;p6"/>
              <p:cNvSpPr/>
              <p:nvPr/>
            </p:nvSpPr>
            <p:spPr>
              <a:xfrm>
                <a:off x="43272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86" name="Google Shape;283;p6"/>
              <p:cNvSpPr/>
              <p:nvPr/>
            </p:nvSpPr>
            <p:spPr>
              <a:xfrm>
                <a:off x="50688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87" name="Google Shape;284;p6"/>
              <p:cNvSpPr/>
              <p:nvPr/>
            </p:nvSpPr>
            <p:spPr>
              <a:xfrm>
                <a:off x="581040" y="20030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88" name="Google Shape;285;p6"/>
            <p:cNvGrpSpPr/>
            <p:nvPr/>
          </p:nvGrpSpPr>
          <p:grpSpPr>
            <a:xfrm>
              <a:off x="788040" y="208440"/>
              <a:ext cx="174600" cy="26640"/>
              <a:chOff x="788040" y="208440"/>
              <a:chExt cx="174600" cy="26640"/>
            </a:xfrm>
          </p:grpSpPr>
          <p:sp>
            <p:nvSpPr>
              <p:cNvPr id="1389" name="Google Shape;286;p6"/>
              <p:cNvSpPr/>
              <p:nvPr/>
            </p:nvSpPr>
            <p:spPr>
              <a:xfrm>
                <a:off x="78804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90" name="Google Shape;287;p6"/>
              <p:cNvSpPr/>
              <p:nvPr/>
            </p:nvSpPr>
            <p:spPr>
              <a:xfrm>
                <a:off x="86220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91" name="Google Shape;288;p6"/>
              <p:cNvSpPr/>
              <p:nvPr/>
            </p:nvSpPr>
            <p:spPr>
              <a:xfrm>
                <a:off x="936000" y="2084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92" name="Google Shape;289;p6"/>
            <p:cNvGrpSpPr/>
            <p:nvPr/>
          </p:nvGrpSpPr>
          <p:grpSpPr>
            <a:xfrm>
              <a:off x="8129520" y="4988880"/>
              <a:ext cx="174600" cy="26640"/>
              <a:chOff x="8129520" y="4988880"/>
              <a:chExt cx="174600" cy="26640"/>
            </a:xfrm>
          </p:grpSpPr>
          <p:sp>
            <p:nvSpPr>
              <p:cNvPr id="1393" name="Google Shape;290;p6"/>
              <p:cNvSpPr/>
              <p:nvPr/>
            </p:nvSpPr>
            <p:spPr>
              <a:xfrm>
                <a:off x="812952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94" name="Google Shape;291;p6"/>
              <p:cNvSpPr/>
              <p:nvPr/>
            </p:nvSpPr>
            <p:spPr>
              <a:xfrm>
                <a:off x="820332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95" name="Google Shape;292;p6"/>
              <p:cNvSpPr/>
              <p:nvPr/>
            </p:nvSpPr>
            <p:spPr>
              <a:xfrm>
                <a:off x="8277480" y="49888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96" name="Google Shape;293;p6"/>
            <p:cNvGrpSpPr/>
            <p:nvPr/>
          </p:nvGrpSpPr>
          <p:grpSpPr>
            <a:xfrm>
              <a:off x="8497440" y="3429360"/>
              <a:ext cx="174600" cy="26640"/>
              <a:chOff x="8497440" y="3429360"/>
              <a:chExt cx="174600" cy="26640"/>
            </a:xfrm>
          </p:grpSpPr>
          <p:sp>
            <p:nvSpPr>
              <p:cNvPr id="1397" name="Google Shape;294;p6"/>
              <p:cNvSpPr/>
              <p:nvPr/>
            </p:nvSpPr>
            <p:spPr>
              <a:xfrm>
                <a:off x="849744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98" name="Google Shape;295;p6"/>
              <p:cNvSpPr/>
              <p:nvPr/>
            </p:nvSpPr>
            <p:spPr>
              <a:xfrm>
                <a:off x="857160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99" name="Google Shape;296;p6"/>
              <p:cNvSpPr/>
              <p:nvPr/>
            </p:nvSpPr>
            <p:spPr>
              <a:xfrm>
                <a:off x="8645400" y="34293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400" name="Google Shape;297;p6"/>
            <p:cNvCxnSpPr/>
            <p:nvPr/>
          </p:nvCxnSpPr>
          <p:spPr>
            <a:xfrm>
              <a:off x="8407080" y="0"/>
              <a:ext cx="360" cy="2161080"/>
            </a:xfrm>
            <a:prstGeom prst="straightConnector1">
              <a:avLst/>
            </a:prstGeom>
            <a:ln w="9525">
              <a:solidFill>
                <a:srgbClr val="3d3d3d"/>
              </a:solidFill>
              <a:round/>
            </a:ln>
          </p:spPr>
        </p:cxnSp>
        <p:cxnSp>
          <p:nvCxnSpPr>
            <p:cNvPr id="1401" name="Google Shape;298;p6"/>
            <p:cNvCxnSpPr/>
            <p:nvPr/>
          </p:nvCxnSpPr>
          <p:spPr>
            <a:xfrm>
              <a:off x="717840" y="2985480"/>
              <a:ext cx="360" cy="2161080"/>
            </a:xfrm>
            <a:prstGeom prst="straightConnector1">
              <a:avLst/>
            </a:prstGeom>
            <a:ln w="9525">
              <a:solidFill>
                <a:srgbClr val="3d3d3d"/>
              </a:solidFill>
              <a:round/>
            </a:ln>
          </p:spPr>
        </p:cxnSp>
        <p:sp>
          <p:nvSpPr>
            <p:cNvPr id="1402" name="Google Shape;299;p6"/>
            <p:cNvSpPr/>
            <p:nvPr/>
          </p:nvSpPr>
          <p:spPr>
            <a:xfrm>
              <a:off x="671760" y="458784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03" name="Google Shape;300;p6"/>
            <p:cNvSpPr/>
            <p:nvPr/>
          </p:nvSpPr>
          <p:spPr>
            <a:xfrm>
              <a:off x="671760" y="394020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04" name="Google Shape;301;p6"/>
            <p:cNvSpPr/>
            <p:nvPr/>
          </p:nvSpPr>
          <p:spPr>
            <a:xfrm>
              <a:off x="8361000" y="145368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05" name="Google Shape;302;p6"/>
            <p:cNvSpPr/>
            <p:nvPr/>
          </p:nvSpPr>
          <p:spPr>
            <a:xfrm>
              <a:off x="8361000" y="234720"/>
              <a:ext cx="92160" cy="92160"/>
            </a:xfrm>
            <a:prstGeom prst="ellipse">
              <a:avLst/>
            </a:prstGeom>
            <a:solidFill>
              <a:schemeClr val="dk1"/>
            </a:solidFill>
            <a:ln w="9525">
              <a:solidFill>
                <a:srgbClr val="3d3d3d"/>
              </a:solidFill>
              <a:round/>
            </a:ln>
          </p:spPr>
          <p:style>
            <a:lnRef idx="0"/>
            <a:fillRef idx="0"/>
            <a:effectRef idx="0"/>
            <a:fontRef idx="minor"/>
          </p:style>
          <p:txBody>
            <a:bodyPr tIns="32760" bIns="3276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07" name="PlaceHolder 1"/>
          <p:cNvSpPr>
            <a:spLocks noGrp="1"/>
          </p:cNvSpPr>
          <p:nvPr>
            <p:ph type="title"/>
          </p:nvPr>
        </p:nvSpPr>
        <p:spPr>
          <a:xfrm>
            <a:off x="804600" y="3319200"/>
            <a:ext cx="3291480" cy="402120"/>
          </a:xfrm>
          <a:prstGeom prst="rect">
            <a:avLst/>
          </a:prstGeom>
          <a:noFill/>
          <a:ln w="0">
            <a:noFill/>
          </a:ln>
        </p:spPr>
        <p:txBody>
          <a:bodyPr lIns="91440" rIns="91440" tIns="91440" bIns="91440" anchor="b">
            <a:noAutofit/>
          </a:bodyPr>
          <a:p>
            <a:pPr indent="0">
              <a:buNone/>
            </a:pPr>
            <a:r>
              <a:rPr b="0" lang="fr-FR" sz="1600" spc="-1" strike="noStrike">
                <a:solidFill>
                  <a:schemeClr val="dk1"/>
                </a:solidFill>
                <a:latin typeface="Arial"/>
              </a:rPr>
              <a:t>Click to edit the title text format</a:t>
            </a:r>
            <a:endParaRPr b="0" lang="fr-FR" sz="1600" spc="-1" strike="noStrike">
              <a:solidFill>
                <a:schemeClr val="dk1"/>
              </a:solidFill>
              <a:latin typeface="Arial"/>
            </a:endParaRPr>
          </a:p>
        </p:txBody>
      </p:sp>
      <p:cxnSp>
        <p:nvCxnSpPr>
          <p:cNvPr id="1408" name="Google Shape;306;p7"/>
          <p:cNvCxnSpPr/>
          <p:nvPr/>
        </p:nvCxnSpPr>
        <p:spPr>
          <a:xfrm>
            <a:off x="1645920" y="523080"/>
            <a:ext cx="1672560" cy="126360"/>
          </a:xfrm>
          <a:prstGeom prst="straightConnector1">
            <a:avLst/>
          </a:prstGeom>
          <a:ln w="9525">
            <a:solidFill>
              <a:srgbClr val="3d3d3d"/>
            </a:solidFill>
            <a:round/>
          </a:ln>
        </p:spPr>
      </p:cxnSp>
      <p:cxnSp>
        <p:nvCxnSpPr>
          <p:cNvPr id="1409" name="Google Shape;307;p7"/>
          <p:cNvCxnSpPr/>
          <p:nvPr/>
        </p:nvCxnSpPr>
        <p:spPr>
          <a:xfrm flipV="1">
            <a:off x="802800" y="529560"/>
            <a:ext cx="829800" cy="743760"/>
          </a:xfrm>
          <a:prstGeom prst="straightConnector1">
            <a:avLst/>
          </a:prstGeom>
          <a:ln w="9525">
            <a:solidFill>
              <a:srgbClr val="3d3d3d"/>
            </a:solidFill>
            <a:round/>
          </a:ln>
        </p:spPr>
      </p:cxnSp>
      <p:cxnSp>
        <p:nvCxnSpPr>
          <p:cNvPr id="1410" name="Google Shape;308;p7"/>
          <p:cNvCxnSpPr/>
          <p:nvPr/>
        </p:nvCxnSpPr>
        <p:spPr>
          <a:xfrm>
            <a:off x="0" y="65160"/>
            <a:ext cx="796680" cy="1188360"/>
          </a:xfrm>
          <a:prstGeom prst="straightConnector1">
            <a:avLst/>
          </a:prstGeom>
          <a:ln w="9525">
            <a:solidFill>
              <a:srgbClr val="3d3d3d"/>
            </a:solidFill>
            <a:round/>
          </a:ln>
        </p:spPr>
      </p:cxnSp>
      <p:grpSp>
        <p:nvGrpSpPr>
          <p:cNvPr id="1411" name="Google Shape;309;p7"/>
          <p:cNvGrpSpPr/>
          <p:nvPr/>
        </p:nvGrpSpPr>
        <p:grpSpPr>
          <a:xfrm>
            <a:off x="498960" y="959760"/>
            <a:ext cx="581400" cy="582120"/>
            <a:chOff x="498960" y="959760"/>
            <a:chExt cx="581400" cy="582120"/>
          </a:xfrm>
        </p:grpSpPr>
        <p:sp>
          <p:nvSpPr>
            <p:cNvPr id="1412" name="Google Shape;310;p7"/>
            <p:cNvSpPr/>
            <p:nvPr/>
          </p:nvSpPr>
          <p:spPr>
            <a:xfrm flipH="1">
              <a:off x="504000" y="964800"/>
              <a:ext cx="572400" cy="572040"/>
            </a:xfrm>
            <a:custGeom>
              <a:avLst/>
              <a:gdLst>
                <a:gd name="textAreaLeft" fmla="*/ 360 w 572400"/>
                <a:gd name="textAreaRight" fmla="*/ 57312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13" name="Google Shape;311;p7"/>
            <p:cNvSpPr/>
            <p:nvPr/>
          </p:nvSpPr>
          <p:spPr>
            <a:xfrm flipH="1">
              <a:off x="498600" y="959760"/>
              <a:ext cx="581400" cy="582120"/>
            </a:xfrm>
            <a:custGeom>
              <a:avLst/>
              <a:gdLst>
                <a:gd name="textAreaLeft" fmla="*/ -360 w 581400"/>
                <a:gd name="textAreaRight" fmla="*/ 58140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14" name="Google Shape;312;p7"/>
            <p:cNvSpPr/>
            <p:nvPr/>
          </p:nvSpPr>
          <p:spPr>
            <a:xfrm flipH="1">
              <a:off x="576360" y="1037160"/>
              <a:ext cx="427680" cy="426960"/>
            </a:xfrm>
            <a:custGeom>
              <a:avLst/>
              <a:gdLst>
                <a:gd name="textAreaLeft" fmla="*/ 360 w 427680"/>
                <a:gd name="textAreaRight" fmla="*/ 42840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15" name="Google Shape;313;p7"/>
            <p:cNvSpPr/>
            <p:nvPr/>
          </p:nvSpPr>
          <p:spPr>
            <a:xfrm flipH="1">
              <a:off x="570960" y="1032120"/>
              <a:ext cx="436680" cy="437040"/>
            </a:xfrm>
            <a:custGeom>
              <a:avLst/>
              <a:gdLst>
                <a:gd name="textAreaLeft" fmla="*/ -360 w 436680"/>
                <a:gd name="textAreaRight" fmla="*/ 43668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16" name="Google Shape;314;p7"/>
            <p:cNvSpPr/>
            <p:nvPr/>
          </p:nvSpPr>
          <p:spPr>
            <a:xfrm flipH="1">
              <a:off x="655560" y="1115640"/>
              <a:ext cx="270000" cy="270000"/>
            </a:xfrm>
            <a:custGeom>
              <a:avLst/>
              <a:gdLst>
                <a:gd name="textAreaLeft" fmla="*/ 360 w 270000"/>
                <a:gd name="textAreaRight" fmla="*/ 27072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17" name="Google Shape;315;p7"/>
            <p:cNvSpPr/>
            <p:nvPr/>
          </p:nvSpPr>
          <p:spPr>
            <a:xfrm flipH="1">
              <a:off x="650520" y="1111320"/>
              <a:ext cx="279360" cy="279000"/>
            </a:xfrm>
            <a:custGeom>
              <a:avLst/>
              <a:gdLst>
                <a:gd name="textAreaLeft" fmla="*/ 360 w 279360"/>
                <a:gd name="textAreaRight" fmla="*/ 28008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18" name="Google Shape;316;p7"/>
          <p:cNvGrpSpPr/>
          <p:nvPr/>
        </p:nvGrpSpPr>
        <p:grpSpPr>
          <a:xfrm>
            <a:off x="1500480" y="388080"/>
            <a:ext cx="291600" cy="292320"/>
            <a:chOff x="1500480" y="388080"/>
            <a:chExt cx="291600" cy="292320"/>
          </a:xfrm>
        </p:grpSpPr>
        <p:sp>
          <p:nvSpPr>
            <p:cNvPr id="1419" name="Google Shape;317;p7"/>
            <p:cNvSpPr/>
            <p:nvPr/>
          </p:nvSpPr>
          <p:spPr>
            <a:xfrm flipH="1">
              <a:off x="1504800" y="39312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0" name="Google Shape;318;p7"/>
            <p:cNvSpPr/>
            <p:nvPr/>
          </p:nvSpPr>
          <p:spPr>
            <a:xfrm flipH="1">
              <a:off x="1500480" y="38808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21" name="Google Shape;319;p7"/>
            <p:cNvSpPr/>
            <p:nvPr/>
          </p:nvSpPr>
          <p:spPr>
            <a:xfrm flipH="1">
              <a:off x="1566720" y="45504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2" name="Google Shape;320;p7"/>
            <p:cNvSpPr/>
            <p:nvPr/>
          </p:nvSpPr>
          <p:spPr>
            <a:xfrm flipH="1">
              <a:off x="1561680" y="45036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1423" name="Google Shape;321;p7"/>
          <p:cNvSpPr/>
          <p:nvPr/>
        </p:nvSpPr>
        <p:spPr>
          <a:xfrm flipH="1">
            <a:off x="3165480" y="49752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4" name="Google Shape;322;p7"/>
          <p:cNvSpPr/>
          <p:nvPr/>
        </p:nvSpPr>
        <p:spPr>
          <a:xfrm flipH="1">
            <a:off x="3163320" y="49500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25" name="Google Shape;323;p7"/>
          <p:cNvSpPr/>
          <p:nvPr/>
        </p:nvSpPr>
        <p:spPr>
          <a:xfrm flipH="1">
            <a:off x="3202920" y="53424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6" name="Google Shape;324;p7"/>
          <p:cNvSpPr/>
          <p:nvPr/>
        </p:nvSpPr>
        <p:spPr>
          <a:xfrm flipH="1">
            <a:off x="3200400" y="53172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27" name="Google Shape;325;p7"/>
          <p:cNvSpPr/>
          <p:nvPr/>
        </p:nvSpPr>
        <p:spPr>
          <a:xfrm flipH="1">
            <a:off x="3241800" y="57384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8" name="Google Shape;326;p7"/>
          <p:cNvSpPr/>
          <p:nvPr/>
        </p:nvSpPr>
        <p:spPr>
          <a:xfrm flipH="1">
            <a:off x="3239280" y="57132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429" name="Google Shape;327;p7"/>
          <p:cNvGrpSpPr/>
          <p:nvPr/>
        </p:nvGrpSpPr>
        <p:grpSpPr>
          <a:xfrm>
            <a:off x="3527280" y="361080"/>
            <a:ext cx="174600" cy="26640"/>
            <a:chOff x="3527280" y="361080"/>
            <a:chExt cx="174600" cy="26640"/>
          </a:xfrm>
        </p:grpSpPr>
        <p:sp>
          <p:nvSpPr>
            <p:cNvPr id="1430" name="Google Shape;328;p7"/>
            <p:cNvSpPr/>
            <p:nvPr/>
          </p:nvSpPr>
          <p:spPr>
            <a:xfrm flipH="1">
              <a:off x="3675240" y="3610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31" name="Google Shape;329;p7"/>
            <p:cNvSpPr/>
            <p:nvPr/>
          </p:nvSpPr>
          <p:spPr>
            <a:xfrm flipH="1">
              <a:off x="3601080" y="3610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32" name="Google Shape;330;p7"/>
            <p:cNvSpPr/>
            <p:nvPr/>
          </p:nvSpPr>
          <p:spPr>
            <a:xfrm flipH="1">
              <a:off x="3527280" y="3610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33" name="Google Shape;331;p7"/>
          <p:cNvGrpSpPr/>
          <p:nvPr/>
        </p:nvGrpSpPr>
        <p:grpSpPr>
          <a:xfrm>
            <a:off x="480240" y="242640"/>
            <a:ext cx="174960" cy="26640"/>
            <a:chOff x="480240" y="242640"/>
            <a:chExt cx="174960" cy="26640"/>
          </a:xfrm>
        </p:grpSpPr>
        <p:sp>
          <p:nvSpPr>
            <p:cNvPr id="1434" name="Google Shape;332;p7"/>
            <p:cNvSpPr/>
            <p:nvPr/>
          </p:nvSpPr>
          <p:spPr>
            <a:xfrm flipH="1">
              <a:off x="628560" y="242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35" name="Google Shape;333;p7"/>
            <p:cNvSpPr/>
            <p:nvPr/>
          </p:nvSpPr>
          <p:spPr>
            <a:xfrm flipH="1">
              <a:off x="554400" y="242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36" name="Google Shape;334;p7"/>
            <p:cNvSpPr/>
            <p:nvPr/>
          </p:nvSpPr>
          <p:spPr>
            <a:xfrm flipH="1">
              <a:off x="480240" y="242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37" name="Google Shape;335;p7"/>
          <p:cNvGrpSpPr/>
          <p:nvPr/>
        </p:nvGrpSpPr>
        <p:grpSpPr>
          <a:xfrm>
            <a:off x="901800" y="1653480"/>
            <a:ext cx="174600" cy="26640"/>
            <a:chOff x="901800" y="1653480"/>
            <a:chExt cx="174600" cy="26640"/>
          </a:xfrm>
        </p:grpSpPr>
        <p:sp>
          <p:nvSpPr>
            <p:cNvPr id="1438" name="Google Shape;336;p7"/>
            <p:cNvSpPr/>
            <p:nvPr/>
          </p:nvSpPr>
          <p:spPr>
            <a:xfrm flipH="1">
              <a:off x="1049760" y="16534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39" name="Google Shape;337;p7"/>
            <p:cNvSpPr/>
            <p:nvPr/>
          </p:nvSpPr>
          <p:spPr>
            <a:xfrm flipH="1">
              <a:off x="975600" y="16534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40" name="Google Shape;338;p7"/>
            <p:cNvSpPr/>
            <p:nvPr/>
          </p:nvSpPr>
          <p:spPr>
            <a:xfrm flipH="1">
              <a:off x="901800" y="16534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441" name="Google Shape;339;p7"/>
          <p:cNvCxnSpPr/>
          <p:nvPr/>
        </p:nvCxnSpPr>
        <p:spPr>
          <a:xfrm>
            <a:off x="791280" y="4212360"/>
            <a:ext cx="1157400" cy="542880"/>
          </a:xfrm>
          <a:prstGeom prst="straightConnector1">
            <a:avLst/>
          </a:prstGeom>
          <a:ln w="9525">
            <a:solidFill>
              <a:srgbClr val="3d3d3d"/>
            </a:solidFill>
            <a:round/>
          </a:ln>
        </p:spPr>
      </p:cxnSp>
      <p:cxnSp>
        <p:nvCxnSpPr>
          <p:cNvPr id="1442" name="Google Shape;340;p7"/>
          <p:cNvCxnSpPr/>
          <p:nvPr/>
        </p:nvCxnSpPr>
        <p:spPr>
          <a:xfrm flipV="1">
            <a:off x="0" y="4220280"/>
            <a:ext cx="791640" cy="836640"/>
          </a:xfrm>
          <a:prstGeom prst="straightConnector1">
            <a:avLst/>
          </a:prstGeom>
          <a:ln w="9525">
            <a:solidFill>
              <a:srgbClr val="3d3d3d"/>
            </a:solidFill>
            <a:round/>
          </a:ln>
        </p:spPr>
      </p:cxnSp>
      <p:grpSp>
        <p:nvGrpSpPr>
          <p:cNvPr id="1443" name="Google Shape;341;p7"/>
          <p:cNvGrpSpPr/>
          <p:nvPr/>
        </p:nvGrpSpPr>
        <p:grpSpPr>
          <a:xfrm>
            <a:off x="499680" y="3941280"/>
            <a:ext cx="581400" cy="582120"/>
            <a:chOff x="499680" y="3941280"/>
            <a:chExt cx="581400" cy="582120"/>
          </a:xfrm>
        </p:grpSpPr>
        <p:sp>
          <p:nvSpPr>
            <p:cNvPr id="1444" name="Google Shape;342;p7"/>
            <p:cNvSpPr/>
            <p:nvPr/>
          </p:nvSpPr>
          <p:spPr>
            <a:xfrm rot="10800000">
              <a:off x="504360" y="39463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5" name="Google Shape;343;p7"/>
            <p:cNvSpPr/>
            <p:nvPr/>
          </p:nvSpPr>
          <p:spPr>
            <a:xfrm rot="10800000">
              <a:off x="499680" y="39412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46" name="Google Shape;344;p7"/>
            <p:cNvSpPr/>
            <p:nvPr/>
          </p:nvSpPr>
          <p:spPr>
            <a:xfrm rot="10800000">
              <a:off x="576720" y="401868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7" name="Google Shape;345;p7"/>
            <p:cNvSpPr/>
            <p:nvPr/>
          </p:nvSpPr>
          <p:spPr>
            <a:xfrm rot="10800000">
              <a:off x="572040" y="40136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48" name="Google Shape;346;p7"/>
            <p:cNvSpPr/>
            <p:nvPr/>
          </p:nvSpPr>
          <p:spPr>
            <a:xfrm rot="10800000">
              <a:off x="655560" y="40971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9" name="Google Shape;347;p7"/>
            <p:cNvSpPr/>
            <p:nvPr/>
          </p:nvSpPr>
          <p:spPr>
            <a:xfrm rot="10800000">
              <a:off x="650880" y="40928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50" name="Google Shape;348;p7"/>
          <p:cNvGrpSpPr/>
          <p:nvPr/>
        </p:nvGrpSpPr>
        <p:grpSpPr>
          <a:xfrm>
            <a:off x="1820160" y="4587120"/>
            <a:ext cx="291600" cy="292320"/>
            <a:chOff x="1820160" y="4587120"/>
            <a:chExt cx="291600" cy="292320"/>
          </a:xfrm>
        </p:grpSpPr>
        <p:sp>
          <p:nvSpPr>
            <p:cNvPr id="1451" name="Google Shape;349;p7"/>
            <p:cNvSpPr/>
            <p:nvPr/>
          </p:nvSpPr>
          <p:spPr>
            <a:xfrm rot="10800000">
              <a:off x="1824480" y="459216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52" name="Google Shape;350;p7"/>
            <p:cNvSpPr/>
            <p:nvPr/>
          </p:nvSpPr>
          <p:spPr>
            <a:xfrm rot="10800000">
              <a:off x="1820160" y="458712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53" name="Google Shape;351;p7"/>
            <p:cNvSpPr/>
            <p:nvPr/>
          </p:nvSpPr>
          <p:spPr>
            <a:xfrm rot="10800000">
              <a:off x="1886760" y="46544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54" name="Google Shape;352;p7"/>
            <p:cNvSpPr/>
            <p:nvPr/>
          </p:nvSpPr>
          <p:spPr>
            <a:xfrm rot="10800000">
              <a:off x="1881720" y="464940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55" name="Google Shape;353;p7"/>
          <p:cNvGrpSpPr/>
          <p:nvPr/>
        </p:nvGrpSpPr>
        <p:grpSpPr>
          <a:xfrm>
            <a:off x="212760" y="4645800"/>
            <a:ext cx="174600" cy="174600"/>
            <a:chOff x="212760" y="4645800"/>
            <a:chExt cx="174600" cy="174600"/>
          </a:xfrm>
        </p:grpSpPr>
        <p:sp>
          <p:nvSpPr>
            <p:cNvPr id="1456" name="Google Shape;354;p7"/>
            <p:cNvSpPr/>
            <p:nvPr/>
          </p:nvSpPr>
          <p:spPr>
            <a:xfrm rot="10800000">
              <a:off x="217440" y="465012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57" name="Google Shape;355;p7"/>
            <p:cNvSpPr/>
            <p:nvPr/>
          </p:nvSpPr>
          <p:spPr>
            <a:xfrm rot="10800000">
              <a:off x="212760" y="464580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58" name="Google Shape;356;p7"/>
            <p:cNvSpPr/>
            <p:nvPr/>
          </p:nvSpPr>
          <p:spPr>
            <a:xfrm rot="10800000">
              <a:off x="254160" y="46864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59" name="Google Shape;357;p7"/>
            <p:cNvSpPr/>
            <p:nvPr/>
          </p:nvSpPr>
          <p:spPr>
            <a:xfrm rot="10800000">
              <a:off x="249120" y="468216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60" name="Google Shape;358;p7"/>
          <p:cNvGrpSpPr/>
          <p:nvPr/>
        </p:nvGrpSpPr>
        <p:grpSpPr>
          <a:xfrm>
            <a:off x="480600" y="4852800"/>
            <a:ext cx="174960" cy="26640"/>
            <a:chOff x="480600" y="4852800"/>
            <a:chExt cx="174960" cy="26640"/>
          </a:xfrm>
        </p:grpSpPr>
        <p:sp>
          <p:nvSpPr>
            <p:cNvPr id="1461" name="Google Shape;359;p7"/>
            <p:cNvSpPr/>
            <p:nvPr/>
          </p:nvSpPr>
          <p:spPr>
            <a:xfrm rot="10800000">
              <a:off x="628920" y="4852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62" name="Google Shape;360;p7"/>
            <p:cNvSpPr/>
            <p:nvPr/>
          </p:nvSpPr>
          <p:spPr>
            <a:xfrm rot="10800000">
              <a:off x="554760" y="4852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63" name="Google Shape;361;p7"/>
            <p:cNvSpPr/>
            <p:nvPr/>
          </p:nvSpPr>
          <p:spPr>
            <a:xfrm rot="10800000">
              <a:off x="480600" y="4852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64" name="Google Shape;362;p7"/>
          <p:cNvGrpSpPr/>
          <p:nvPr/>
        </p:nvGrpSpPr>
        <p:grpSpPr>
          <a:xfrm>
            <a:off x="1054440" y="3898800"/>
            <a:ext cx="174600" cy="26640"/>
            <a:chOff x="1054440" y="3898800"/>
            <a:chExt cx="174600" cy="26640"/>
          </a:xfrm>
        </p:grpSpPr>
        <p:sp>
          <p:nvSpPr>
            <p:cNvPr id="1465" name="Google Shape;363;p7"/>
            <p:cNvSpPr/>
            <p:nvPr/>
          </p:nvSpPr>
          <p:spPr>
            <a:xfrm rot="10800000">
              <a:off x="1202400" y="3898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66" name="Google Shape;364;p7"/>
            <p:cNvSpPr/>
            <p:nvPr/>
          </p:nvSpPr>
          <p:spPr>
            <a:xfrm rot="10800000">
              <a:off x="1128600" y="3898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67" name="Google Shape;365;p7"/>
            <p:cNvSpPr/>
            <p:nvPr/>
          </p:nvSpPr>
          <p:spPr>
            <a:xfrm rot="10800000">
              <a:off x="1054440" y="3898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468" name="Google Shape;367;p8"/>
          <p:cNvGrpSpPr/>
          <p:nvPr/>
        </p:nvGrpSpPr>
        <p:grpSpPr>
          <a:xfrm>
            <a:off x="1349640" y="598320"/>
            <a:ext cx="6453360" cy="3630600"/>
            <a:chOff x="1349640" y="598320"/>
            <a:chExt cx="6453360" cy="3630600"/>
          </a:xfrm>
        </p:grpSpPr>
        <p:sp>
          <p:nvSpPr>
            <p:cNvPr id="1469" name="Google Shape;368;p8"/>
            <p:cNvSpPr/>
            <p:nvPr/>
          </p:nvSpPr>
          <p:spPr>
            <a:xfrm>
              <a:off x="1349640" y="598320"/>
              <a:ext cx="6453360" cy="3630600"/>
            </a:xfrm>
            <a:custGeom>
              <a:avLst/>
              <a:gdLst>
                <a:gd name="textAreaLeft" fmla="*/ 0 w 6453360"/>
                <a:gd name="textAreaRight" fmla="*/ 6453720 w 6453360"/>
                <a:gd name="textAreaTop" fmla="*/ 0 h 3630600"/>
                <a:gd name="textAreaBottom" fmla="*/ 3630960 h 3630600"/>
              </a:gdLst>
              <a:ahLst/>
              <a:rect l="textAreaLeft" t="textAreaTop" r="textAreaRight" b="textAreaBottom"/>
              <a:pathLst>
                <a:path w="277371" h="13262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70" name="Google Shape;369;p8"/>
            <p:cNvSpPr/>
            <p:nvPr/>
          </p:nvSpPr>
          <p:spPr>
            <a:xfrm>
              <a:off x="1397520" y="599040"/>
              <a:ext cx="6368040" cy="3629520"/>
            </a:xfrm>
            <a:custGeom>
              <a:avLst/>
              <a:gdLst>
                <a:gd name="textAreaLeft" fmla="*/ 0 w 6368040"/>
                <a:gd name="textAreaRight" fmla="*/ 6368400 w 6368040"/>
                <a:gd name="textAreaTop" fmla="*/ 0 h 3629520"/>
                <a:gd name="textAreaBottom" fmla="*/ 3629880 h 3629520"/>
              </a:gdLst>
              <a:ahLst/>
              <a:rect l="textAreaLeft" t="textAreaTop" r="textAreaRight" b="textAreaBottom"/>
              <a:pathLst>
                <a:path w="273708" h="13258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471" name="PlaceHolder 1"/>
          <p:cNvSpPr>
            <a:spLocks noGrp="1"/>
          </p:cNvSpPr>
          <p:nvPr>
            <p:ph type="title"/>
          </p:nvPr>
        </p:nvSpPr>
        <p:spPr>
          <a:xfrm>
            <a:off x="2624400" y="1620720"/>
            <a:ext cx="3904200" cy="1901520"/>
          </a:xfrm>
          <a:prstGeom prst="rect">
            <a:avLst/>
          </a:prstGeom>
          <a:noFill/>
          <a:ln w="0">
            <a:noFill/>
          </a:ln>
        </p:spPr>
        <p:txBody>
          <a:bodyPr lIns="91440" rIns="91440" tIns="91440" bIns="91440" anchor="ctr">
            <a:noAutofit/>
          </a:bodyPr>
          <a:p>
            <a:pPr indent="0">
              <a:buNone/>
            </a:pPr>
            <a:r>
              <a:rPr b="0" lang="fr-FR" sz="7300" spc="-1" strike="noStrike">
                <a:solidFill>
                  <a:schemeClr val="dk1"/>
                </a:solidFill>
                <a:latin typeface="Arial"/>
              </a:rPr>
              <a:t>Click to edit the title text format</a:t>
            </a:r>
            <a:endParaRPr b="0" lang="fr-FR" sz="7300" spc="-1" strike="noStrike">
              <a:solidFill>
                <a:schemeClr val="dk1"/>
              </a:solidFill>
              <a:latin typeface="Arial"/>
            </a:endParaRPr>
          </a:p>
        </p:txBody>
      </p:sp>
      <p:grpSp>
        <p:nvGrpSpPr>
          <p:cNvPr id="1472" name="Google Shape;371;p8"/>
          <p:cNvGrpSpPr/>
          <p:nvPr/>
        </p:nvGrpSpPr>
        <p:grpSpPr>
          <a:xfrm>
            <a:off x="-6840" y="-6480"/>
            <a:ext cx="9152280" cy="5101560"/>
            <a:chOff x="-6840" y="-6480"/>
            <a:chExt cx="9152280" cy="5101560"/>
          </a:xfrm>
        </p:grpSpPr>
        <p:cxnSp>
          <p:nvCxnSpPr>
            <p:cNvPr id="1473" name="Google Shape;372;p8"/>
            <p:cNvCxnSpPr/>
            <p:nvPr/>
          </p:nvCxnSpPr>
          <p:spPr>
            <a:xfrm>
              <a:off x="2904120" y="4512960"/>
              <a:ext cx="1133280" cy="306720"/>
            </a:xfrm>
            <a:prstGeom prst="straightConnector1">
              <a:avLst/>
            </a:prstGeom>
            <a:ln w="9525">
              <a:solidFill>
                <a:srgbClr val="3d3d3d"/>
              </a:solidFill>
              <a:round/>
            </a:ln>
          </p:spPr>
        </p:cxnSp>
        <p:cxnSp>
          <p:nvCxnSpPr>
            <p:cNvPr id="1474" name="Google Shape;373;p8"/>
            <p:cNvCxnSpPr/>
            <p:nvPr/>
          </p:nvCxnSpPr>
          <p:spPr>
            <a:xfrm flipV="1">
              <a:off x="1562040" y="4492080"/>
              <a:ext cx="1342440" cy="315720"/>
            </a:xfrm>
            <a:prstGeom prst="straightConnector1">
              <a:avLst/>
            </a:prstGeom>
            <a:ln w="9525">
              <a:solidFill>
                <a:srgbClr val="3d3d3d"/>
              </a:solidFill>
              <a:round/>
            </a:ln>
          </p:spPr>
        </p:cxnSp>
        <p:cxnSp>
          <p:nvCxnSpPr>
            <p:cNvPr id="1475" name="Google Shape;374;p8"/>
            <p:cNvCxnSpPr/>
            <p:nvPr/>
          </p:nvCxnSpPr>
          <p:spPr>
            <a:xfrm>
              <a:off x="259200" y="4407840"/>
              <a:ext cx="1332360" cy="392400"/>
            </a:xfrm>
            <a:prstGeom prst="straightConnector1">
              <a:avLst/>
            </a:prstGeom>
            <a:ln w="9525">
              <a:solidFill>
                <a:srgbClr val="3d3d3d"/>
              </a:solidFill>
              <a:round/>
            </a:ln>
          </p:spPr>
        </p:cxnSp>
        <p:cxnSp>
          <p:nvCxnSpPr>
            <p:cNvPr id="1476" name="Google Shape;375;p8"/>
            <p:cNvCxnSpPr/>
            <p:nvPr/>
          </p:nvCxnSpPr>
          <p:spPr>
            <a:xfrm>
              <a:off x="-6840" y="3993480"/>
              <a:ext cx="273960" cy="407520"/>
            </a:xfrm>
            <a:prstGeom prst="straightConnector1">
              <a:avLst/>
            </a:prstGeom>
            <a:ln w="9525">
              <a:solidFill>
                <a:srgbClr val="3d3d3d"/>
              </a:solidFill>
              <a:round/>
            </a:ln>
          </p:spPr>
        </p:cxnSp>
        <p:grpSp>
          <p:nvGrpSpPr>
            <p:cNvPr id="1477" name="Google Shape;376;p8"/>
            <p:cNvGrpSpPr/>
            <p:nvPr/>
          </p:nvGrpSpPr>
          <p:grpSpPr>
            <a:xfrm>
              <a:off x="1278000" y="4512960"/>
              <a:ext cx="581400" cy="582120"/>
              <a:chOff x="1278000" y="4512960"/>
              <a:chExt cx="581400" cy="582120"/>
            </a:xfrm>
          </p:grpSpPr>
          <p:sp>
            <p:nvSpPr>
              <p:cNvPr id="1478" name="Google Shape;377;p8"/>
              <p:cNvSpPr/>
              <p:nvPr/>
            </p:nvSpPr>
            <p:spPr>
              <a:xfrm flipH="1">
                <a:off x="1282680" y="4518000"/>
                <a:ext cx="572400" cy="572040"/>
              </a:xfrm>
              <a:custGeom>
                <a:avLst/>
                <a:gdLst>
                  <a:gd name="textAreaLeft" fmla="*/ 360 w 572400"/>
                  <a:gd name="textAreaRight" fmla="*/ 57312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79" name="Google Shape;378;p8"/>
              <p:cNvSpPr/>
              <p:nvPr/>
            </p:nvSpPr>
            <p:spPr>
              <a:xfrm flipH="1">
                <a:off x="1277640" y="4512960"/>
                <a:ext cx="581400" cy="582120"/>
              </a:xfrm>
              <a:custGeom>
                <a:avLst/>
                <a:gdLst>
                  <a:gd name="textAreaLeft" fmla="*/ -360 w 581400"/>
                  <a:gd name="textAreaRight" fmla="*/ 58140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80" name="Google Shape;379;p8"/>
              <p:cNvSpPr/>
              <p:nvPr/>
            </p:nvSpPr>
            <p:spPr>
              <a:xfrm flipH="1">
                <a:off x="1355400" y="4590720"/>
                <a:ext cx="427680" cy="426960"/>
              </a:xfrm>
              <a:custGeom>
                <a:avLst/>
                <a:gdLst>
                  <a:gd name="textAreaLeft" fmla="*/ 360 w 427680"/>
                  <a:gd name="textAreaRight" fmla="*/ 42840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81" name="Google Shape;380;p8"/>
              <p:cNvSpPr/>
              <p:nvPr/>
            </p:nvSpPr>
            <p:spPr>
              <a:xfrm flipH="1">
                <a:off x="1350000" y="4585680"/>
                <a:ext cx="436680" cy="437040"/>
              </a:xfrm>
              <a:custGeom>
                <a:avLst/>
                <a:gdLst>
                  <a:gd name="textAreaLeft" fmla="*/ -360 w 436680"/>
                  <a:gd name="textAreaRight" fmla="*/ 43668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82" name="Google Shape;381;p8"/>
              <p:cNvSpPr/>
              <p:nvPr/>
            </p:nvSpPr>
            <p:spPr>
              <a:xfrm flipH="1">
                <a:off x="1434240" y="4669200"/>
                <a:ext cx="270000" cy="270000"/>
              </a:xfrm>
              <a:custGeom>
                <a:avLst/>
                <a:gdLst>
                  <a:gd name="textAreaLeft" fmla="*/ 360 w 270000"/>
                  <a:gd name="textAreaRight" fmla="*/ 27072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83" name="Google Shape;382;p8"/>
              <p:cNvSpPr/>
              <p:nvPr/>
            </p:nvSpPr>
            <p:spPr>
              <a:xfrm flipH="1">
                <a:off x="1429200" y="4664520"/>
                <a:ext cx="279360" cy="279000"/>
              </a:xfrm>
              <a:custGeom>
                <a:avLst/>
                <a:gdLst>
                  <a:gd name="textAreaLeft" fmla="*/ 360 w 279360"/>
                  <a:gd name="textAreaRight" fmla="*/ 28008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84" name="Google Shape;383;p8"/>
            <p:cNvGrpSpPr/>
            <p:nvPr/>
          </p:nvGrpSpPr>
          <p:grpSpPr>
            <a:xfrm>
              <a:off x="2747520" y="4340520"/>
              <a:ext cx="291600" cy="292320"/>
              <a:chOff x="2747520" y="4340520"/>
              <a:chExt cx="291600" cy="292320"/>
            </a:xfrm>
          </p:grpSpPr>
          <p:sp>
            <p:nvSpPr>
              <p:cNvPr id="1485" name="Google Shape;384;p8"/>
              <p:cNvSpPr/>
              <p:nvPr/>
            </p:nvSpPr>
            <p:spPr>
              <a:xfrm flipH="1">
                <a:off x="2752200" y="434556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86" name="Google Shape;385;p8"/>
              <p:cNvSpPr/>
              <p:nvPr/>
            </p:nvSpPr>
            <p:spPr>
              <a:xfrm flipH="1">
                <a:off x="2747520" y="434052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87" name="Google Shape;386;p8"/>
              <p:cNvSpPr/>
              <p:nvPr/>
            </p:nvSpPr>
            <p:spPr>
              <a:xfrm flipH="1">
                <a:off x="2813760" y="440748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88" name="Google Shape;387;p8"/>
              <p:cNvSpPr/>
              <p:nvPr/>
            </p:nvSpPr>
            <p:spPr>
              <a:xfrm flipH="1">
                <a:off x="2808720" y="440280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89" name="Google Shape;388;p8"/>
            <p:cNvGrpSpPr/>
            <p:nvPr/>
          </p:nvGrpSpPr>
          <p:grpSpPr>
            <a:xfrm>
              <a:off x="171000" y="4314960"/>
              <a:ext cx="174600" cy="174600"/>
              <a:chOff x="171000" y="4314960"/>
              <a:chExt cx="174600" cy="174600"/>
            </a:xfrm>
          </p:grpSpPr>
          <p:sp>
            <p:nvSpPr>
              <p:cNvPr id="1490" name="Google Shape;389;p8"/>
              <p:cNvSpPr/>
              <p:nvPr/>
            </p:nvSpPr>
            <p:spPr>
              <a:xfrm flipH="1">
                <a:off x="175680" y="4320000"/>
                <a:ext cx="165600" cy="165240"/>
              </a:xfrm>
              <a:custGeom>
                <a:avLst/>
                <a:gdLst>
                  <a:gd name="textAreaLeft" fmla="*/ 360 w 165600"/>
                  <a:gd name="textAreaRight" fmla="*/ 16632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91" name="Google Shape;390;p8"/>
              <p:cNvSpPr/>
              <p:nvPr/>
            </p:nvSpPr>
            <p:spPr>
              <a:xfrm flipH="1">
                <a:off x="170640" y="4314960"/>
                <a:ext cx="174600" cy="174600"/>
              </a:xfrm>
              <a:custGeom>
                <a:avLst/>
                <a:gdLst>
                  <a:gd name="textAreaLeft" fmla="*/ -360 w 174600"/>
                  <a:gd name="textAreaRight" fmla="*/ 17460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92" name="Google Shape;391;p8"/>
              <p:cNvSpPr/>
              <p:nvPr/>
            </p:nvSpPr>
            <p:spPr>
              <a:xfrm flipH="1">
                <a:off x="212400" y="4356360"/>
                <a:ext cx="92160" cy="92880"/>
              </a:xfrm>
              <a:custGeom>
                <a:avLst/>
                <a:gdLst>
                  <a:gd name="textAreaLeft" fmla="*/ 360 w 92160"/>
                  <a:gd name="textAreaRight" fmla="*/ 9288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93" name="Google Shape;392;p8"/>
              <p:cNvSpPr/>
              <p:nvPr/>
            </p:nvSpPr>
            <p:spPr>
              <a:xfrm flipH="1">
                <a:off x="207360" y="4351680"/>
                <a:ext cx="102240" cy="101520"/>
              </a:xfrm>
              <a:custGeom>
                <a:avLst/>
                <a:gdLst>
                  <a:gd name="textAreaLeft" fmla="*/ 360 w 102240"/>
                  <a:gd name="textAreaRight" fmla="*/ 10296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94" name="Google Shape;393;p8"/>
            <p:cNvGrpSpPr/>
            <p:nvPr/>
          </p:nvGrpSpPr>
          <p:grpSpPr>
            <a:xfrm>
              <a:off x="3872880" y="4657680"/>
              <a:ext cx="292680" cy="293040"/>
              <a:chOff x="3872880" y="4657680"/>
              <a:chExt cx="292680" cy="293040"/>
            </a:xfrm>
          </p:grpSpPr>
          <p:sp>
            <p:nvSpPr>
              <p:cNvPr id="1495" name="Google Shape;394;p8"/>
              <p:cNvSpPr/>
              <p:nvPr/>
            </p:nvSpPr>
            <p:spPr>
              <a:xfrm flipH="1">
                <a:off x="3874680" y="466020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96" name="Google Shape;395;p8"/>
              <p:cNvSpPr/>
              <p:nvPr/>
            </p:nvSpPr>
            <p:spPr>
              <a:xfrm flipH="1">
                <a:off x="3872520" y="465768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97" name="Google Shape;396;p8"/>
              <p:cNvSpPr/>
              <p:nvPr/>
            </p:nvSpPr>
            <p:spPr>
              <a:xfrm flipH="1">
                <a:off x="3911760" y="469656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98" name="Google Shape;397;p8"/>
              <p:cNvSpPr/>
              <p:nvPr/>
            </p:nvSpPr>
            <p:spPr>
              <a:xfrm flipH="1">
                <a:off x="3909600" y="469404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99" name="Google Shape;398;p8"/>
              <p:cNvSpPr/>
              <p:nvPr/>
            </p:nvSpPr>
            <p:spPr>
              <a:xfrm flipH="1">
                <a:off x="3951000" y="473616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00" name="Google Shape;399;p8"/>
              <p:cNvSpPr/>
              <p:nvPr/>
            </p:nvSpPr>
            <p:spPr>
              <a:xfrm flipH="1">
                <a:off x="3948480" y="473400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01" name="Google Shape;400;p8"/>
            <p:cNvGrpSpPr/>
            <p:nvPr/>
          </p:nvGrpSpPr>
          <p:grpSpPr>
            <a:xfrm>
              <a:off x="242280" y="4142520"/>
              <a:ext cx="174600" cy="26640"/>
              <a:chOff x="242280" y="4142520"/>
              <a:chExt cx="174600" cy="26640"/>
            </a:xfrm>
          </p:grpSpPr>
          <p:sp>
            <p:nvSpPr>
              <p:cNvPr id="1502" name="Google Shape;401;p8"/>
              <p:cNvSpPr/>
              <p:nvPr/>
            </p:nvSpPr>
            <p:spPr>
              <a:xfrm flipH="1">
                <a:off x="390240" y="414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03" name="Google Shape;402;p8"/>
              <p:cNvSpPr/>
              <p:nvPr/>
            </p:nvSpPr>
            <p:spPr>
              <a:xfrm flipH="1">
                <a:off x="316440" y="414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04" name="Google Shape;403;p8"/>
              <p:cNvSpPr/>
              <p:nvPr/>
            </p:nvSpPr>
            <p:spPr>
              <a:xfrm flipH="1">
                <a:off x="242280" y="414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505" name="Google Shape;404;p8"/>
            <p:cNvCxnSpPr/>
            <p:nvPr/>
          </p:nvCxnSpPr>
          <p:spPr>
            <a:xfrm flipH="1" flipV="1">
              <a:off x="5994720" y="226440"/>
              <a:ext cx="1505160" cy="225000"/>
            </a:xfrm>
            <a:prstGeom prst="straightConnector1">
              <a:avLst/>
            </a:prstGeom>
            <a:ln w="9525">
              <a:solidFill>
                <a:srgbClr val="3d3d3d"/>
              </a:solidFill>
              <a:round/>
            </a:ln>
          </p:spPr>
        </p:cxnSp>
        <p:cxnSp>
          <p:nvCxnSpPr>
            <p:cNvPr id="1506" name="Google Shape;405;p8"/>
            <p:cNvCxnSpPr/>
            <p:nvPr/>
          </p:nvCxnSpPr>
          <p:spPr>
            <a:xfrm flipH="1" flipV="1">
              <a:off x="7512840" y="457560"/>
              <a:ext cx="829800" cy="743760"/>
            </a:xfrm>
            <a:prstGeom prst="straightConnector1">
              <a:avLst/>
            </a:prstGeom>
            <a:ln w="9525">
              <a:solidFill>
                <a:srgbClr val="3d3d3d"/>
              </a:solidFill>
              <a:round/>
            </a:ln>
          </p:spPr>
        </p:cxnSp>
        <p:cxnSp>
          <p:nvCxnSpPr>
            <p:cNvPr id="1507" name="Google Shape;406;p8"/>
            <p:cNvCxnSpPr/>
            <p:nvPr/>
          </p:nvCxnSpPr>
          <p:spPr>
            <a:xfrm flipH="1">
              <a:off x="8348760" y="-6480"/>
              <a:ext cx="797040" cy="1188000"/>
            </a:xfrm>
            <a:prstGeom prst="straightConnector1">
              <a:avLst/>
            </a:prstGeom>
            <a:ln w="9525">
              <a:solidFill>
                <a:srgbClr val="3d3d3d"/>
              </a:solidFill>
              <a:round/>
            </a:ln>
          </p:spPr>
        </p:cxnSp>
        <p:grpSp>
          <p:nvGrpSpPr>
            <p:cNvPr id="1508" name="Google Shape;407;p8"/>
            <p:cNvGrpSpPr/>
            <p:nvPr/>
          </p:nvGrpSpPr>
          <p:grpSpPr>
            <a:xfrm>
              <a:off x="8064360" y="1040400"/>
              <a:ext cx="581400" cy="582120"/>
              <a:chOff x="8064360" y="1040400"/>
              <a:chExt cx="581400" cy="582120"/>
            </a:xfrm>
          </p:grpSpPr>
          <p:sp>
            <p:nvSpPr>
              <p:cNvPr id="1509" name="Google Shape;408;p8"/>
              <p:cNvSpPr/>
              <p:nvPr/>
            </p:nvSpPr>
            <p:spPr>
              <a:xfrm>
                <a:off x="8068680" y="104544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0" name="Google Shape;409;p8"/>
              <p:cNvSpPr/>
              <p:nvPr/>
            </p:nvSpPr>
            <p:spPr>
              <a:xfrm>
                <a:off x="8064360" y="104040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11" name="Google Shape;410;p8"/>
              <p:cNvSpPr/>
              <p:nvPr/>
            </p:nvSpPr>
            <p:spPr>
              <a:xfrm>
                <a:off x="8141040" y="111780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2" name="Google Shape;411;p8"/>
              <p:cNvSpPr/>
              <p:nvPr/>
            </p:nvSpPr>
            <p:spPr>
              <a:xfrm>
                <a:off x="8136720" y="111276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13" name="Google Shape;412;p8"/>
              <p:cNvSpPr/>
              <p:nvPr/>
            </p:nvSpPr>
            <p:spPr>
              <a:xfrm>
                <a:off x="8219880" y="119628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4" name="Google Shape;413;p8"/>
              <p:cNvSpPr/>
              <p:nvPr/>
            </p:nvSpPr>
            <p:spPr>
              <a:xfrm>
                <a:off x="8215200" y="119196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15" name="Google Shape;414;p8"/>
            <p:cNvGrpSpPr/>
            <p:nvPr/>
          </p:nvGrpSpPr>
          <p:grpSpPr>
            <a:xfrm>
              <a:off x="7353000" y="316440"/>
              <a:ext cx="291600" cy="292320"/>
              <a:chOff x="7353000" y="316440"/>
              <a:chExt cx="291600" cy="292320"/>
            </a:xfrm>
          </p:grpSpPr>
          <p:sp>
            <p:nvSpPr>
              <p:cNvPr id="1516" name="Google Shape;415;p8"/>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7" name="Google Shape;416;p8"/>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18" name="Google Shape;417;p8"/>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9" name="Google Shape;418;p8"/>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20" name="Google Shape;419;p8"/>
            <p:cNvGrpSpPr/>
            <p:nvPr/>
          </p:nvGrpSpPr>
          <p:grpSpPr>
            <a:xfrm>
              <a:off x="8792280" y="321120"/>
              <a:ext cx="174600" cy="174600"/>
              <a:chOff x="8792280" y="321120"/>
              <a:chExt cx="174600" cy="174600"/>
            </a:xfrm>
          </p:grpSpPr>
          <p:sp>
            <p:nvSpPr>
              <p:cNvPr id="1521" name="Google Shape;420;p8"/>
              <p:cNvSpPr/>
              <p:nvPr/>
            </p:nvSpPr>
            <p:spPr>
              <a:xfrm>
                <a:off x="8796600" y="32616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22" name="Google Shape;421;p8"/>
              <p:cNvSpPr/>
              <p:nvPr/>
            </p:nvSpPr>
            <p:spPr>
              <a:xfrm>
                <a:off x="8792280" y="32112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23" name="Google Shape;422;p8"/>
              <p:cNvSpPr/>
              <p:nvPr/>
            </p:nvSpPr>
            <p:spPr>
              <a:xfrm>
                <a:off x="8833680" y="36252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24" name="Google Shape;423;p8"/>
              <p:cNvSpPr/>
              <p:nvPr/>
            </p:nvSpPr>
            <p:spPr>
              <a:xfrm>
                <a:off x="8828640" y="35820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1525" name="Google Shape;424;p8"/>
            <p:cNvSpPr/>
            <p:nvPr/>
          </p:nvSpPr>
          <p:spPr>
            <a:xfrm>
              <a:off x="5829480" y="6876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26" name="Google Shape;425;p8"/>
            <p:cNvSpPr/>
            <p:nvPr/>
          </p:nvSpPr>
          <p:spPr>
            <a:xfrm>
              <a:off x="5826960" y="6624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27" name="Google Shape;426;p8"/>
            <p:cNvSpPr/>
            <p:nvPr/>
          </p:nvSpPr>
          <p:spPr>
            <a:xfrm>
              <a:off x="5865840" y="10512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28" name="Google Shape;427;p8"/>
            <p:cNvSpPr/>
            <p:nvPr/>
          </p:nvSpPr>
          <p:spPr>
            <a:xfrm>
              <a:off x="5863680" y="10260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29" name="Google Shape;428;p8"/>
            <p:cNvSpPr/>
            <p:nvPr/>
          </p:nvSpPr>
          <p:spPr>
            <a:xfrm>
              <a:off x="5905440" y="14472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30" name="Google Shape;429;p8"/>
            <p:cNvSpPr/>
            <p:nvPr/>
          </p:nvSpPr>
          <p:spPr>
            <a:xfrm>
              <a:off x="5903280" y="14256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531" name="Google Shape;430;p8"/>
            <p:cNvGrpSpPr/>
            <p:nvPr/>
          </p:nvGrpSpPr>
          <p:grpSpPr>
            <a:xfrm>
              <a:off x="8489880" y="171000"/>
              <a:ext cx="174960" cy="26640"/>
              <a:chOff x="8489880" y="171000"/>
              <a:chExt cx="174960" cy="26640"/>
            </a:xfrm>
          </p:grpSpPr>
          <p:sp>
            <p:nvSpPr>
              <p:cNvPr id="1532" name="Google Shape;431;p8"/>
              <p:cNvSpPr/>
              <p:nvPr/>
            </p:nvSpPr>
            <p:spPr>
              <a:xfrm>
                <a:off x="848988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33" name="Google Shape;432;p8"/>
              <p:cNvSpPr/>
              <p:nvPr/>
            </p:nvSpPr>
            <p:spPr>
              <a:xfrm>
                <a:off x="856404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34" name="Google Shape;433;p8"/>
              <p:cNvSpPr/>
              <p:nvPr/>
            </p:nvSpPr>
            <p:spPr>
              <a:xfrm>
                <a:off x="863820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35" name="Google Shape;434;p8"/>
            <p:cNvGrpSpPr/>
            <p:nvPr/>
          </p:nvGrpSpPr>
          <p:grpSpPr>
            <a:xfrm>
              <a:off x="8678520" y="1658160"/>
              <a:ext cx="174600" cy="26640"/>
              <a:chOff x="8678520" y="1658160"/>
              <a:chExt cx="174600" cy="26640"/>
            </a:xfrm>
          </p:grpSpPr>
          <p:sp>
            <p:nvSpPr>
              <p:cNvPr id="1536" name="Google Shape;435;p8"/>
              <p:cNvSpPr/>
              <p:nvPr/>
            </p:nvSpPr>
            <p:spPr>
              <a:xfrm>
                <a:off x="8678520" y="16581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37" name="Google Shape;436;p8"/>
              <p:cNvSpPr/>
              <p:nvPr/>
            </p:nvSpPr>
            <p:spPr>
              <a:xfrm>
                <a:off x="8752320" y="16581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38" name="Google Shape;437;p8"/>
              <p:cNvSpPr/>
              <p:nvPr/>
            </p:nvSpPr>
            <p:spPr>
              <a:xfrm>
                <a:off x="8826480" y="16581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39" name="PlaceHolder 1"/>
          <p:cNvSpPr>
            <a:spLocks noGrp="1"/>
          </p:cNvSpPr>
          <p:nvPr>
            <p:ph type="title"/>
          </p:nvPr>
        </p:nvSpPr>
        <p:spPr>
          <a:xfrm>
            <a:off x="896040" y="2039040"/>
            <a:ext cx="3565800" cy="1362240"/>
          </a:xfrm>
          <a:prstGeom prst="rect">
            <a:avLst/>
          </a:prstGeom>
          <a:noFill/>
          <a:ln w="0">
            <a:noFill/>
          </a:ln>
        </p:spPr>
        <p:txBody>
          <a:bodyPr lIns="91440" rIns="91440" tIns="91440" bIns="91440" anchor="b">
            <a:noAutofit/>
          </a:bodyPr>
          <a:p>
            <a:pPr indent="0">
              <a:buNone/>
            </a:pPr>
            <a:r>
              <a:rPr b="0" lang="fr-FR" sz="4200" spc="-1" strike="noStrike">
                <a:solidFill>
                  <a:schemeClr val="dk1"/>
                </a:solidFill>
                <a:latin typeface="Arial"/>
              </a:rPr>
              <a:t>Click to edit the title text format</a:t>
            </a:r>
            <a:endParaRPr b="0" lang="fr-FR" sz="4200" spc="-1" strike="noStrike">
              <a:solidFill>
                <a:schemeClr val="dk1"/>
              </a:solidFill>
              <a:latin typeface="Arial"/>
            </a:endParaRPr>
          </a:p>
        </p:txBody>
      </p:sp>
      <p:sp>
        <p:nvSpPr>
          <p:cNvPr id="1540" name="PlaceHolder 2"/>
          <p:cNvSpPr>
            <a:spLocks noGrp="1"/>
          </p:cNvSpPr>
          <p:nvPr>
            <p:ph type="body"/>
          </p:nvPr>
        </p:nvSpPr>
        <p:spPr>
          <a:xfrm>
            <a:off x="4899240" y="821880"/>
            <a:ext cx="3095640" cy="34783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cxnSp>
        <p:nvCxnSpPr>
          <p:cNvPr id="1541" name="Google Shape;441;p9"/>
          <p:cNvCxnSpPr/>
          <p:nvPr/>
        </p:nvCxnSpPr>
        <p:spPr>
          <a:xfrm>
            <a:off x="1645920" y="523080"/>
            <a:ext cx="1672560" cy="126360"/>
          </a:xfrm>
          <a:prstGeom prst="straightConnector1">
            <a:avLst/>
          </a:prstGeom>
          <a:ln w="9525">
            <a:solidFill>
              <a:srgbClr val="3d3d3d"/>
            </a:solidFill>
            <a:round/>
          </a:ln>
        </p:spPr>
      </p:cxnSp>
      <p:cxnSp>
        <p:nvCxnSpPr>
          <p:cNvPr id="1542" name="Google Shape;442;p9"/>
          <p:cNvCxnSpPr/>
          <p:nvPr/>
        </p:nvCxnSpPr>
        <p:spPr>
          <a:xfrm flipV="1">
            <a:off x="802800" y="529560"/>
            <a:ext cx="829800" cy="743760"/>
          </a:xfrm>
          <a:prstGeom prst="straightConnector1">
            <a:avLst/>
          </a:prstGeom>
          <a:ln w="9525">
            <a:solidFill>
              <a:srgbClr val="3d3d3d"/>
            </a:solidFill>
            <a:round/>
          </a:ln>
        </p:spPr>
      </p:cxnSp>
      <p:cxnSp>
        <p:nvCxnSpPr>
          <p:cNvPr id="1543" name="Google Shape;443;p9"/>
          <p:cNvCxnSpPr/>
          <p:nvPr/>
        </p:nvCxnSpPr>
        <p:spPr>
          <a:xfrm>
            <a:off x="0" y="65160"/>
            <a:ext cx="796680" cy="1188360"/>
          </a:xfrm>
          <a:prstGeom prst="straightConnector1">
            <a:avLst/>
          </a:prstGeom>
          <a:ln w="9525">
            <a:solidFill>
              <a:srgbClr val="3d3d3d"/>
            </a:solidFill>
            <a:round/>
          </a:ln>
        </p:spPr>
      </p:cxnSp>
      <p:grpSp>
        <p:nvGrpSpPr>
          <p:cNvPr id="1544" name="Google Shape;444;p9"/>
          <p:cNvGrpSpPr/>
          <p:nvPr/>
        </p:nvGrpSpPr>
        <p:grpSpPr>
          <a:xfrm>
            <a:off x="498960" y="959760"/>
            <a:ext cx="581400" cy="582120"/>
            <a:chOff x="498960" y="959760"/>
            <a:chExt cx="581400" cy="582120"/>
          </a:xfrm>
        </p:grpSpPr>
        <p:sp>
          <p:nvSpPr>
            <p:cNvPr id="1545" name="Google Shape;445;p9"/>
            <p:cNvSpPr/>
            <p:nvPr/>
          </p:nvSpPr>
          <p:spPr>
            <a:xfrm flipH="1">
              <a:off x="504000" y="964800"/>
              <a:ext cx="572400" cy="572040"/>
            </a:xfrm>
            <a:custGeom>
              <a:avLst/>
              <a:gdLst>
                <a:gd name="textAreaLeft" fmla="*/ 360 w 572400"/>
                <a:gd name="textAreaRight" fmla="*/ 57312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46" name="Google Shape;446;p9"/>
            <p:cNvSpPr/>
            <p:nvPr/>
          </p:nvSpPr>
          <p:spPr>
            <a:xfrm flipH="1">
              <a:off x="498600" y="959760"/>
              <a:ext cx="581400" cy="582120"/>
            </a:xfrm>
            <a:custGeom>
              <a:avLst/>
              <a:gdLst>
                <a:gd name="textAreaLeft" fmla="*/ -360 w 581400"/>
                <a:gd name="textAreaRight" fmla="*/ 58140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47" name="Google Shape;447;p9"/>
            <p:cNvSpPr/>
            <p:nvPr/>
          </p:nvSpPr>
          <p:spPr>
            <a:xfrm flipH="1">
              <a:off x="576360" y="1037160"/>
              <a:ext cx="427680" cy="426960"/>
            </a:xfrm>
            <a:custGeom>
              <a:avLst/>
              <a:gdLst>
                <a:gd name="textAreaLeft" fmla="*/ 360 w 427680"/>
                <a:gd name="textAreaRight" fmla="*/ 42840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48" name="Google Shape;448;p9"/>
            <p:cNvSpPr/>
            <p:nvPr/>
          </p:nvSpPr>
          <p:spPr>
            <a:xfrm flipH="1">
              <a:off x="570960" y="1032120"/>
              <a:ext cx="436680" cy="437040"/>
            </a:xfrm>
            <a:custGeom>
              <a:avLst/>
              <a:gdLst>
                <a:gd name="textAreaLeft" fmla="*/ -360 w 436680"/>
                <a:gd name="textAreaRight" fmla="*/ 43668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49" name="Google Shape;449;p9"/>
            <p:cNvSpPr/>
            <p:nvPr/>
          </p:nvSpPr>
          <p:spPr>
            <a:xfrm flipH="1">
              <a:off x="655560" y="1115640"/>
              <a:ext cx="270000" cy="270000"/>
            </a:xfrm>
            <a:custGeom>
              <a:avLst/>
              <a:gdLst>
                <a:gd name="textAreaLeft" fmla="*/ 360 w 270000"/>
                <a:gd name="textAreaRight" fmla="*/ 27072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50" name="Google Shape;450;p9"/>
            <p:cNvSpPr/>
            <p:nvPr/>
          </p:nvSpPr>
          <p:spPr>
            <a:xfrm flipH="1">
              <a:off x="650520" y="1111320"/>
              <a:ext cx="279360" cy="279000"/>
            </a:xfrm>
            <a:custGeom>
              <a:avLst/>
              <a:gdLst>
                <a:gd name="textAreaLeft" fmla="*/ 360 w 279360"/>
                <a:gd name="textAreaRight" fmla="*/ 28008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51" name="Google Shape;451;p9"/>
          <p:cNvGrpSpPr/>
          <p:nvPr/>
        </p:nvGrpSpPr>
        <p:grpSpPr>
          <a:xfrm>
            <a:off x="1500480" y="388080"/>
            <a:ext cx="291600" cy="292320"/>
            <a:chOff x="1500480" y="388080"/>
            <a:chExt cx="291600" cy="292320"/>
          </a:xfrm>
        </p:grpSpPr>
        <p:sp>
          <p:nvSpPr>
            <p:cNvPr id="1552" name="Google Shape;452;p9"/>
            <p:cNvSpPr/>
            <p:nvPr/>
          </p:nvSpPr>
          <p:spPr>
            <a:xfrm flipH="1">
              <a:off x="1504800" y="39312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53" name="Google Shape;453;p9"/>
            <p:cNvSpPr/>
            <p:nvPr/>
          </p:nvSpPr>
          <p:spPr>
            <a:xfrm flipH="1">
              <a:off x="1500480" y="38808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54" name="Google Shape;454;p9"/>
            <p:cNvSpPr/>
            <p:nvPr/>
          </p:nvSpPr>
          <p:spPr>
            <a:xfrm flipH="1">
              <a:off x="1566720" y="45504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55" name="Google Shape;455;p9"/>
            <p:cNvSpPr/>
            <p:nvPr/>
          </p:nvSpPr>
          <p:spPr>
            <a:xfrm flipH="1">
              <a:off x="1561680" y="45036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1556" name="Google Shape;456;p9"/>
          <p:cNvSpPr/>
          <p:nvPr/>
        </p:nvSpPr>
        <p:spPr>
          <a:xfrm flipH="1">
            <a:off x="3165480" y="49752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57" name="Google Shape;457;p9"/>
          <p:cNvSpPr/>
          <p:nvPr/>
        </p:nvSpPr>
        <p:spPr>
          <a:xfrm flipH="1">
            <a:off x="3163320" y="49500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58" name="Google Shape;458;p9"/>
          <p:cNvSpPr/>
          <p:nvPr/>
        </p:nvSpPr>
        <p:spPr>
          <a:xfrm flipH="1">
            <a:off x="3202920" y="53424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59" name="Google Shape;459;p9"/>
          <p:cNvSpPr/>
          <p:nvPr/>
        </p:nvSpPr>
        <p:spPr>
          <a:xfrm flipH="1">
            <a:off x="3200400" y="53172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60" name="Google Shape;460;p9"/>
          <p:cNvSpPr/>
          <p:nvPr/>
        </p:nvSpPr>
        <p:spPr>
          <a:xfrm flipH="1">
            <a:off x="3241800" y="57384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61" name="Google Shape;461;p9"/>
          <p:cNvSpPr/>
          <p:nvPr/>
        </p:nvSpPr>
        <p:spPr>
          <a:xfrm flipH="1">
            <a:off x="3239280" y="57132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562" name="Google Shape;462;p9"/>
          <p:cNvGrpSpPr/>
          <p:nvPr/>
        </p:nvGrpSpPr>
        <p:grpSpPr>
          <a:xfrm>
            <a:off x="3527280" y="361080"/>
            <a:ext cx="174600" cy="26640"/>
            <a:chOff x="3527280" y="361080"/>
            <a:chExt cx="174600" cy="26640"/>
          </a:xfrm>
        </p:grpSpPr>
        <p:sp>
          <p:nvSpPr>
            <p:cNvPr id="1563" name="Google Shape;463;p9"/>
            <p:cNvSpPr/>
            <p:nvPr/>
          </p:nvSpPr>
          <p:spPr>
            <a:xfrm flipH="1">
              <a:off x="3675240" y="3610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64" name="Google Shape;464;p9"/>
            <p:cNvSpPr/>
            <p:nvPr/>
          </p:nvSpPr>
          <p:spPr>
            <a:xfrm flipH="1">
              <a:off x="3601080" y="3610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65" name="Google Shape;465;p9"/>
            <p:cNvSpPr/>
            <p:nvPr/>
          </p:nvSpPr>
          <p:spPr>
            <a:xfrm flipH="1">
              <a:off x="3527280" y="3610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66" name="Google Shape;466;p9"/>
          <p:cNvGrpSpPr/>
          <p:nvPr/>
        </p:nvGrpSpPr>
        <p:grpSpPr>
          <a:xfrm>
            <a:off x="480240" y="242640"/>
            <a:ext cx="174960" cy="26640"/>
            <a:chOff x="480240" y="242640"/>
            <a:chExt cx="174960" cy="26640"/>
          </a:xfrm>
        </p:grpSpPr>
        <p:sp>
          <p:nvSpPr>
            <p:cNvPr id="1567" name="Google Shape;467;p9"/>
            <p:cNvSpPr/>
            <p:nvPr/>
          </p:nvSpPr>
          <p:spPr>
            <a:xfrm flipH="1">
              <a:off x="628560" y="242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68" name="Google Shape;468;p9"/>
            <p:cNvSpPr/>
            <p:nvPr/>
          </p:nvSpPr>
          <p:spPr>
            <a:xfrm flipH="1">
              <a:off x="554400" y="242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69" name="Google Shape;469;p9"/>
            <p:cNvSpPr/>
            <p:nvPr/>
          </p:nvSpPr>
          <p:spPr>
            <a:xfrm flipH="1">
              <a:off x="480240" y="242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70" name="Google Shape;470;p9"/>
          <p:cNvGrpSpPr/>
          <p:nvPr/>
        </p:nvGrpSpPr>
        <p:grpSpPr>
          <a:xfrm>
            <a:off x="901800" y="1653480"/>
            <a:ext cx="174600" cy="26640"/>
            <a:chOff x="901800" y="1653480"/>
            <a:chExt cx="174600" cy="26640"/>
          </a:xfrm>
        </p:grpSpPr>
        <p:sp>
          <p:nvSpPr>
            <p:cNvPr id="1571" name="Google Shape;471;p9"/>
            <p:cNvSpPr/>
            <p:nvPr/>
          </p:nvSpPr>
          <p:spPr>
            <a:xfrm flipH="1">
              <a:off x="1049760" y="16534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72" name="Google Shape;472;p9"/>
            <p:cNvSpPr/>
            <p:nvPr/>
          </p:nvSpPr>
          <p:spPr>
            <a:xfrm flipH="1">
              <a:off x="975600" y="16534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73" name="Google Shape;473;p9"/>
            <p:cNvSpPr/>
            <p:nvPr/>
          </p:nvSpPr>
          <p:spPr>
            <a:xfrm flipH="1">
              <a:off x="901800" y="165348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574" name="Google Shape;474;p9"/>
          <p:cNvCxnSpPr/>
          <p:nvPr/>
        </p:nvCxnSpPr>
        <p:spPr>
          <a:xfrm>
            <a:off x="791280" y="4212360"/>
            <a:ext cx="1157400" cy="542880"/>
          </a:xfrm>
          <a:prstGeom prst="straightConnector1">
            <a:avLst/>
          </a:prstGeom>
          <a:ln w="9525">
            <a:solidFill>
              <a:srgbClr val="3d3d3d"/>
            </a:solidFill>
            <a:round/>
          </a:ln>
        </p:spPr>
      </p:cxnSp>
      <p:cxnSp>
        <p:nvCxnSpPr>
          <p:cNvPr id="1575" name="Google Shape;475;p9"/>
          <p:cNvCxnSpPr/>
          <p:nvPr/>
        </p:nvCxnSpPr>
        <p:spPr>
          <a:xfrm flipV="1">
            <a:off x="0" y="4220280"/>
            <a:ext cx="791640" cy="836640"/>
          </a:xfrm>
          <a:prstGeom prst="straightConnector1">
            <a:avLst/>
          </a:prstGeom>
          <a:ln w="9525">
            <a:solidFill>
              <a:srgbClr val="3d3d3d"/>
            </a:solidFill>
            <a:round/>
          </a:ln>
        </p:spPr>
      </p:cxnSp>
      <p:grpSp>
        <p:nvGrpSpPr>
          <p:cNvPr id="1576" name="Google Shape;476;p9"/>
          <p:cNvGrpSpPr/>
          <p:nvPr/>
        </p:nvGrpSpPr>
        <p:grpSpPr>
          <a:xfrm>
            <a:off x="499680" y="3941280"/>
            <a:ext cx="581400" cy="582120"/>
            <a:chOff x="499680" y="3941280"/>
            <a:chExt cx="581400" cy="582120"/>
          </a:xfrm>
        </p:grpSpPr>
        <p:sp>
          <p:nvSpPr>
            <p:cNvPr id="1577" name="Google Shape;477;p9"/>
            <p:cNvSpPr/>
            <p:nvPr/>
          </p:nvSpPr>
          <p:spPr>
            <a:xfrm rot="10800000">
              <a:off x="504360" y="394632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78" name="Google Shape;478;p9"/>
            <p:cNvSpPr/>
            <p:nvPr/>
          </p:nvSpPr>
          <p:spPr>
            <a:xfrm rot="10800000">
              <a:off x="499680" y="394128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79" name="Google Shape;479;p9"/>
            <p:cNvSpPr/>
            <p:nvPr/>
          </p:nvSpPr>
          <p:spPr>
            <a:xfrm rot="10800000">
              <a:off x="576720" y="401868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80" name="Google Shape;480;p9"/>
            <p:cNvSpPr/>
            <p:nvPr/>
          </p:nvSpPr>
          <p:spPr>
            <a:xfrm rot="10800000">
              <a:off x="572040" y="401364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81" name="Google Shape;481;p9"/>
            <p:cNvSpPr/>
            <p:nvPr/>
          </p:nvSpPr>
          <p:spPr>
            <a:xfrm rot="10800000">
              <a:off x="655560" y="40971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82" name="Google Shape;482;p9"/>
            <p:cNvSpPr/>
            <p:nvPr/>
          </p:nvSpPr>
          <p:spPr>
            <a:xfrm rot="10800000">
              <a:off x="650880" y="409284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83" name="Google Shape;483;p9"/>
          <p:cNvGrpSpPr/>
          <p:nvPr/>
        </p:nvGrpSpPr>
        <p:grpSpPr>
          <a:xfrm>
            <a:off x="1820160" y="4587120"/>
            <a:ext cx="291600" cy="292320"/>
            <a:chOff x="1820160" y="4587120"/>
            <a:chExt cx="291600" cy="292320"/>
          </a:xfrm>
        </p:grpSpPr>
        <p:sp>
          <p:nvSpPr>
            <p:cNvPr id="1584" name="Google Shape;484;p9"/>
            <p:cNvSpPr/>
            <p:nvPr/>
          </p:nvSpPr>
          <p:spPr>
            <a:xfrm rot="10800000">
              <a:off x="1824480" y="459216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85" name="Google Shape;485;p9"/>
            <p:cNvSpPr/>
            <p:nvPr/>
          </p:nvSpPr>
          <p:spPr>
            <a:xfrm rot="10800000">
              <a:off x="1820160" y="458712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86" name="Google Shape;486;p9"/>
            <p:cNvSpPr/>
            <p:nvPr/>
          </p:nvSpPr>
          <p:spPr>
            <a:xfrm rot="10800000">
              <a:off x="1886760" y="46544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87" name="Google Shape;487;p9"/>
            <p:cNvSpPr/>
            <p:nvPr/>
          </p:nvSpPr>
          <p:spPr>
            <a:xfrm rot="10800000">
              <a:off x="1881720" y="464940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88" name="Google Shape;488;p9"/>
          <p:cNvGrpSpPr/>
          <p:nvPr/>
        </p:nvGrpSpPr>
        <p:grpSpPr>
          <a:xfrm>
            <a:off x="212760" y="4645800"/>
            <a:ext cx="174600" cy="174600"/>
            <a:chOff x="212760" y="4645800"/>
            <a:chExt cx="174600" cy="174600"/>
          </a:xfrm>
        </p:grpSpPr>
        <p:sp>
          <p:nvSpPr>
            <p:cNvPr id="1589" name="Google Shape;489;p9"/>
            <p:cNvSpPr/>
            <p:nvPr/>
          </p:nvSpPr>
          <p:spPr>
            <a:xfrm rot="10800000">
              <a:off x="217440" y="465012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90" name="Google Shape;490;p9"/>
            <p:cNvSpPr/>
            <p:nvPr/>
          </p:nvSpPr>
          <p:spPr>
            <a:xfrm rot="10800000">
              <a:off x="212760" y="464580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91" name="Google Shape;491;p9"/>
            <p:cNvSpPr/>
            <p:nvPr/>
          </p:nvSpPr>
          <p:spPr>
            <a:xfrm rot="10800000">
              <a:off x="254160" y="46864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92" name="Google Shape;492;p9"/>
            <p:cNvSpPr/>
            <p:nvPr/>
          </p:nvSpPr>
          <p:spPr>
            <a:xfrm rot="10800000">
              <a:off x="249120" y="468216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93" name="Google Shape;493;p9"/>
          <p:cNvGrpSpPr/>
          <p:nvPr/>
        </p:nvGrpSpPr>
        <p:grpSpPr>
          <a:xfrm>
            <a:off x="480600" y="4852800"/>
            <a:ext cx="174960" cy="26640"/>
            <a:chOff x="480600" y="4852800"/>
            <a:chExt cx="174960" cy="26640"/>
          </a:xfrm>
        </p:grpSpPr>
        <p:sp>
          <p:nvSpPr>
            <p:cNvPr id="1594" name="Google Shape;494;p9"/>
            <p:cNvSpPr/>
            <p:nvPr/>
          </p:nvSpPr>
          <p:spPr>
            <a:xfrm rot="10800000">
              <a:off x="628920" y="4852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95" name="Google Shape;495;p9"/>
            <p:cNvSpPr/>
            <p:nvPr/>
          </p:nvSpPr>
          <p:spPr>
            <a:xfrm rot="10800000">
              <a:off x="554760" y="4852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96" name="Google Shape;496;p9"/>
            <p:cNvSpPr/>
            <p:nvPr/>
          </p:nvSpPr>
          <p:spPr>
            <a:xfrm rot="10800000">
              <a:off x="480600" y="4852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97" name="Google Shape;497;p9"/>
          <p:cNvGrpSpPr/>
          <p:nvPr/>
        </p:nvGrpSpPr>
        <p:grpSpPr>
          <a:xfrm>
            <a:off x="1054440" y="3898800"/>
            <a:ext cx="174600" cy="26640"/>
            <a:chOff x="1054440" y="3898800"/>
            <a:chExt cx="174600" cy="26640"/>
          </a:xfrm>
        </p:grpSpPr>
        <p:sp>
          <p:nvSpPr>
            <p:cNvPr id="1598" name="Google Shape;498;p9"/>
            <p:cNvSpPr/>
            <p:nvPr/>
          </p:nvSpPr>
          <p:spPr>
            <a:xfrm rot="10800000">
              <a:off x="1202400" y="3898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99" name="Google Shape;499;p9"/>
            <p:cNvSpPr/>
            <p:nvPr/>
          </p:nvSpPr>
          <p:spPr>
            <a:xfrm rot="10800000">
              <a:off x="1128600" y="3898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00" name="Google Shape;500;p9"/>
            <p:cNvSpPr/>
            <p:nvPr/>
          </p:nvSpPr>
          <p:spPr>
            <a:xfrm rot="10800000">
              <a:off x="1054440" y="38988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01" name="PlaceHolder 1"/>
          <p:cNvSpPr>
            <a:spLocks noGrp="1"/>
          </p:cNvSpPr>
          <p:nvPr>
            <p:ph type="body"/>
          </p:nvPr>
        </p:nvSpPr>
        <p:spPr>
          <a:xfrm>
            <a:off x="1122120" y="1947600"/>
            <a:ext cx="2788560" cy="136224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fr-FR" sz="1600" spc="-1" strike="noStrike">
                <a:solidFill>
                  <a:srgbClr val="000000"/>
                </a:solidFill>
                <a:latin typeface="Arial"/>
              </a:rPr>
              <a:t>Click to edit the outline text format</a:t>
            </a:r>
            <a:endParaRPr b="0" lang="fr-FR"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600" spc="-1" strike="noStrike">
                <a:solidFill>
                  <a:srgbClr val="000000"/>
                </a:solidFill>
                <a:latin typeface="Arial"/>
              </a:rPr>
              <a:t>Second Outline Level</a:t>
            </a:r>
            <a:endParaRPr b="0" lang="fr-FR"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600" spc="-1" strike="noStrike">
                <a:solidFill>
                  <a:srgbClr val="000000"/>
                </a:solidFill>
                <a:latin typeface="Arial"/>
              </a:rPr>
              <a:t>Third Outline Level</a:t>
            </a:r>
            <a:endParaRPr b="0" lang="fr-FR"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600" spc="-1" strike="noStrike">
                <a:solidFill>
                  <a:srgbClr val="000000"/>
                </a:solidFill>
                <a:latin typeface="Arial"/>
              </a:rPr>
              <a:t>Fourth Outline Level</a:t>
            </a:r>
            <a:endParaRPr b="0" lang="fr-FR"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600" spc="-1" strike="noStrike">
                <a:solidFill>
                  <a:srgbClr val="000000"/>
                </a:solidFill>
                <a:latin typeface="Arial"/>
              </a:rPr>
              <a:t>Fifth Outline Level</a:t>
            </a:r>
            <a:endParaRPr b="0" lang="fr-FR"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600" spc="-1" strike="noStrike">
                <a:solidFill>
                  <a:srgbClr val="000000"/>
                </a:solidFill>
                <a:latin typeface="Arial"/>
              </a:rPr>
              <a:t>Sixth Outline Level</a:t>
            </a:r>
            <a:endParaRPr b="0" lang="fr-FR"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600" spc="-1" strike="noStrike">
                <a:solidFill>
                  <a:srgbClr val="000000"/>
                </a:solidFill>
                <a:latin typeface="Arial"/>
              </a:rPr>
              <a:t>Seventh Outline Level</a:t>
            </a:r>
            <a:endParaRPr b="0" lang="fr-FR" sz="1600" spc="-1" strike="noStrike">
              <a:solidFill>
                <a:srgbClr val="000000"/>
              </a:solidFill>
              <a:latin typeface="Arial"/>
            </a:endParaRPr>
          </a:p>
        </p:txBody>
      </p:sp>
      <p:sp>
        <p:nvSpPr>
          <p:cNvPr id="1602" name="PlaceHolder 2"/>
          <p:cNvSpPr>
            <a:spLocks noGrp="1"/>
          </p:cNvSpPr>
          <p:nvPr>
            <p:ph type="title"/>
          </p:nvPr>
        </p:nvSpPr>
        <p:spPr>
          <a:xfrm>
            <a:off x="2100600" y="347400"/>
            <a:ext cx="4946760" cy="585000"/>
          </a:xfrm>
          <a:prstGeom prst="rect">
            <a:avLst/>
          </a:prstGeom>
          <a:noFill/>
          <a:ln w="0">
            <a:noFill/>
          </a:ln>
        </p:spPr>
        <p:txBody>
          <a:bodyPr lIns="91440" rIns="91440" tIns="91440" bIns="91440" anchor="ctr">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cxnSp>
        <p:nvCxnSpPr>
          <p:cNvPr id="1603" name="Google Shape;504;p10"/>
          <p:cNvCxnSpPr/>
          <p:nvPr/>
        </p:nvCxnSpPr>
        <p:spPr>
          <a:xfrm>
            <a:off x="590400" y="4340520"/>
            <a:ext cx="1213200" cy="423000"/>
          </a:xfrm>
          <a:prstGeom prst="straightConnector1">
            <a:avLst/>
          </a:prstGeom>
          <a:ln w="9525">
            <a:solidFill>
              <a:srgbClr val="3d3d3d"/>
            </a:solidFill>
            <a:round/>
          </a:ln>
        </p:spPr>
      </p:cxnSp>
      <p:cxnSp>
        <p:nvCxnSpPr>
          <p:cNvPr id="1604" name="Google Shape;505;p10"/>
          <p:cNvCxnSpPr/>
          <p:nvPr/>
        </p:nvCxnSpPr>
        <p:spPr>
          <a:xfrm flipV="1">
            <a:off x="7920" y="4332600"/>
            <a:ext cx="582840" cy="654480"/>
          </a:xfrm>
          <a:prstGeom prst="straightConnector1">
            <a:avLst/>
          </a:prstGeom>
          <a:ln w="9525">
            <a:solidFill>
              <a:srgbClr val="3d3d3d"/>
            </a:solidFill>
            <a:round/>
          </a:ln>
        </p:spPr>
      </p:cxnSp>
      <p:grpSp>
        <p:nvGrpSpPr>
          <p:cNvPr id="1605" name="Google Shape;506;p10"/>
          <p:cNvGrpSpPr/>
          <p:nvPr/>
        </p:nvGrpSpPr>
        <p:grpSpPr>
          <a:xfrm>
            <a:off x="431640" y="4183920"/>
            <a:ext cx="291600" cy="292320"/>
            <a:chOff x="431640" y="4183920"/>
            <a:chExt cx="291600" cy="292320"/>
          </a:xfrm>
        </p:grpSpPr>
        <p:sp>
          <p:nvSpPr>
            <p:cNvPr id="1606" name="Google Shape;507;p10"/>
            <p:cNvSpPr/>
            <p:nvPr/>
          </p:nvSpPr>
          <p:spPr>
            <a:xfrm flipH="1">
              <a:off x="436320" y="418860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07" name="Google Shape;508;p10"/>
            <p:cNvSpPr/>
            <p:nvPr/>
          </p:nvSpPr>
          <p:spPr>
            <a:xfrm flipH="1">
              <a:off x="431640" y="418392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08" name="Google Shape;509;p10"/>
            <p:cNvSpPr/>
            <p:nvPr/>
          </p:nvSpPr>
          <p:spPr>
            <a:xfrm flipH="1">
              <a:off x="497880" y="425052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09" name="Google Shape;510;p10"/>
            <p:cNvSpPr/>
            <p:nvPr/>
          </p:nvSpPr>
          <p:spPr>
            <a:xfrm flipH="1">
              <a:off x="492840" y="424620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610" name="Google Shape;511;p10"/>
          <p:cNvGrpSpPr/>
          <p:nvPr/>
        </p:nvGrpSpPr>
        <p:grpSpPr>
          <a:xfrm>
            <a:off x="1646280" y="4616640"/>
            <a:ext cx="292680" cy="293040"/>
            <a:chOff x="1646280" y="4616640"/>
            <a:chExt cx="292680" cy="293040"/>
          </a:xfrm>
        </p:grpSpPr>
        <p:sp>
          <p:nvSpPr>
            <p:cNvPr id="1611" name="Google Shape;512;p10"/>
            <p:cNvSpPr/>
            <p:nvPr/>
          </p:nvSpPr>
          <p:spPr>
            <a:xfrm flipH="1">
              <a:off x="1648080" y="461916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12" name="Google Shape;513;p10"/>
            <p:cNvSpPr/>
            <p:nvPr/>
          </p:nvSpPr>
          <p:spPr>
            <a:xfrm flipH="1">
              <a:off x="1645920" y="461664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13" name="Google Shape;514;p10"/>
            <p:cNvSpPr/>
            <p:nvPr/>
          </p:nvSpPr>
          <p:spPr>
            <a:xfrm flipH="1">
              <a:off x="1685520" y="465552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14" name="Google Shape;515;p10"/>
            <p:cNvSpPr/>
            <p:nvPr/>
          </p:nvSpPr>
          <p:spPr>
            <a:xfrm flipH="1">
              <a:off x="1683360" y="465300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15" name="Google Shape;516;p10"/>
            <p:cNvSpPr/>
            <p:nvPr/>
          </p:nvSpPr>
          <p:spPr>
            <a:xfrm flipH="1">
              <a:off x="1724760" y="469512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16" name="Google Shape;517;p10"/>
            <p:cNvSpPr/>
            <p:nvPr/>
          </p:nvSpPr>
          <p:spPr>
            <a:xfrm flipH="1">
              <a:off x="1722240" y="469296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617" name="Google Shape;518;p10"/>
          <p:cNvCxnSpPr/>
          <p:nvPr/>
        </p:nvCxnSpPr>
        <p:spPr>
          <a:xfrm flipH="1" flipV="1">
            <a:off x="7196760" y="294840"/>
            <a:ext cx="1157400" cy="543240"/>
          </a:xfrm>
          <a:prstGeom prst="straightConnector1">
            <a:avLst/>
          </a:prstGeom>
          <a:ln w="9525">
            <a:solidFill>
              <a:srgbClr val="3d3d3d"/>
            </a:solidFill>
            <a:round/>
          </a:ln>
        </p:spPr>
      </p:cxnSp>
      <p:cxnSp>
        <p:nvCxnSpPr>
          <p:cNvPr id="1618" name="Google Shape;519;p10"/>
          <p:cNvCxnSpPr/>
          <p:nvPr/>
        </p:nvCxnSpPr>
        <p:spPr>
          <a:xfrm flipH="1">
            <a:off x="8353800" y="-6480"/>
            <a:ext cx="792000" cy="836280"/>
          </a:xfrm>
          <a:prstGeom prst="straightConnector1">
            <a:avLst/>
          </a:prstGeom>
          <a:ln w="9525">
            <a:solidFill>
              <a:srgbClr val="3d3d3d"/>
            </a:solidFill>
            <a:round/>
          </a:ln>
        </p:spPr>
      </p:cxnSp>
      <p:grpSp>
        <p:nvGrpSpPr>
          <p:cNvPr id="1619" name="Google Shape;520;p10"/>
          <p:cNvGrpSpPr/>
          <p:nvPr/>
        </p:nvGrpSpPr>
        <p:grpSpPr>
          <a:xfrm>
            <a:off x="8064360" y="527040"/>
            <a:ext cx="581400" cy="582120"/>
            <a:chOff x="8064360" y="527040"/>
            <a:chExt cx="581400" cy="582120"/>
          </a:xfrm>
        </p:grpSpPr>
        <p:sp>
          <p:nvSpPr>
            <p:cNvPr id="1620" name="Google Shape;521;p10"/>
            <p:cNvSpPr/>
            <p:nvPr/>
          </p:nvSpPr>
          <p:spPr>
            <a:xfrm>
              <a:off x="8068680" y="53208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1" name="Google Shape;522;p10"/>
            <p:cNvSpPr/>
            <p:nvPr/>
          </p:nvSpPr>
          <p:spPr>
            <a:xfrm>
              <a:off x="8064360" y="52704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2" name="Google Shape;523;p10"/>
            <p:cNvSpPr/>
            <p:nvPr/>
          </p:nvSpPr>
          <p:spPr>
            <a:xfrm>
              <a:off x="8141040" y="60444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3" name="Google Shape;524;p10"/>
            <p:cNvSpPr/>
            <p:nvPr/>
          </p:nvSpPr>
          <p:spPr>
            <a:xfrm>
              <a:off x="8136720" y="59940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24" name="Google Shape;525;p10"/>
            <p:cNvSpPr/>
            <p:nvPr/>
          </p:nvSpPr>
          <p:spPr>
            <a:xfrm>
              <a:off x="8219880" y="68292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5" name="Google Shape;526;p10"/>
            <p:cNvSpPr/>
            <p:nvPr/>
          </p:nvSpPr>
          <p:spPr>
            <a:xfrm>
              <a:off x="8215200" y="67860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626" name="Google Shape;527;p10"/>
          <p:cNvGrpSpPr/>
          <p:nvPr/>
        </p:nvGrpSpPr>
        <p:grpSpPr>
          <a:xfrm>
            <a:off x="7034040" y="171000"/>
            <a:ext cx="291600" cy="292320"/>
            <a:chOff x="7034040" y="171000"/>
            <a:chExt cx="291600" cy="292320"/>
          </a:xfrm>
        </p:grpSpPr>
        <p:sp>
          <p:nvSpPr>
            <p:cNvPr id="1627" name="Google Shape;528;p10"/>
            <p:cNvSpPr/>
            <p:nvPr/>
          </p:nvSpPr>
          <p:spPr>
            <a:xfrm>
              <a:off x="7039080" y="1760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8" name="Google Shape;529;p10"/>
            <p:cNvSpPr/>
            <p:nvPr/>
          </p:nvSpPr>
          <p:spPr>
            <a:xfrm>
              <a:off x="7034040" y="1710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9" name="Google Shape;530;p10"/>
            <p:cNvSpPr/>
            <p:nvPr/>
          </p:nvSpPr>
          <p:spPr>
            <a:xfrm>
              <a:off x="7100640" y="2376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0" name="Google Shape;531;p10"/>
            <p:cNvSpPr/>
            <p:nvPr/>
          </p:nvSpPr>
          <p:spPr>
            <a:xfrm>
              <a:off x="7096320" y="2332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631" name="Google Shape;532;p10"/>
          <p:cNvGrpSpPr/>
          <p:nvPr/>
        </p:nvGrpSpPr>
        <p:grpSpPr>
          <a:xfrm>
            <a:off x="8758080" y="229680"/>
            <a:ext cx="174600" cy="174600"/>
            <a:chOff x="8758080" y="229680"/>
            <a:chExt cx="174600" cy="174600"/>
          </a:xfrm>
        </p:grpSpPr>
        <p:sp>
          <p:nvSpPr>
            <p:cNvPr id="1632" name="Google Shape;533;p10"/>
            <p:cNvSpPr/>
            <p:nvPr/>
          </p:nvSpPr>
          <p:spPr>
            <a:xfrm>
              <a:off x="8762400" y="23472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3" name="Google Shape;534;p10"/>
            <p:cNvSpPr/>
            <p:nvPr/>
          </p:nvSpPr>
          <p:spPr>
            <a:xfrm>
              <a:off x="8758080" y="22968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34" name="Google Shape;535;p10"/>
            <p:cNvSpPr/>
            <p:nvPr/>
          </p:nvSpPr>
          <p:spPr>
            <a:xfrm>
              <a:off x="8799120" y="2710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5" name="Google Shape;536;p10"/>
            <p:cNvSpPr/>
            <p:nvPr/>
          </p:nvSpPr>
          <p:spPr>
            <a:xfrm>
              <a:off x="8794080" y="26640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636" name="Google Shape;537;p10"/>
          <p:cNvGrpSpPr/>
          <p:nvPr/>
        </p:nvGrpSpPr>
        <p:grpSpPr>
          <a:xfrm>
            <a:off x="8489880" y="171000"/>
            <a:ext cx="174960" cy="26640"/>
            <a:chOff x="8489880" y="171000"/>
            <a:chExt cx="174960" cy="26640"/>
          </a:xfrm>
        </p:grpSpPr>
        <p:sp>
          <p:nvSpPr>
            <p:cNvPr id="1637" name="Google Shape;538;p10"/>
            <p:cNvSpPr/>
            <p:nvPr/>
          </p:nvSpPr>
          <p:spPr>
            <a:xfrm>
              <a:off x="848988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38" name="Google Shape;539;p10"/>
            <p:cNvSpPr/>
            <p:nvPr/>
          </p:nvSpPr>
          <p:spPr>
            <a:xfrm>
              <a:off x="856404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39" name="Google Shape;540;p10"/>
            <p:cNvSpPr/>
            <p:nvPr/>
          </p:nvSpPr>
          <p:spPr>
            <a:xfrm>
              <a:off x="863820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640" name="Google Shape;541;p10"/>
          <p:cNvGrpSpPr/>
          <p:nvPr/>
        </p:nvGrpSpPr>
        <p:grpSpPr>
          <a:xfrm>
            <a:off x="7916400" y="1124640"/>
            <a:ext cx="174600" cy="26640"/>
            <a:chOff x="7916400" y="1124640"/>
            <a:chExt cx="174600" cy="26640"/>
          </a:xfrm>
        </p:grpSpPr>
        <p:sp>
          <p:nvSpPr>
            <p:cNvPr id="1641" name="Google Shape;542;p10"/>
            <p:cNvSpPr/>
            <p:nvPr/>
          </p:nvSpPr>
          <p:spPr>
            <a:xfrm>
              <a:off x="7916400" y="1124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42" name="Google Shape;543;p10"/>
            <p:cNvSpPr/>
            <p:nvPr/>
          </p:nvSpPr>
          <p:spPr>
            <a:xfrm>
              <a:off x="7990200" y="1124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43" name="Google Shape;544;p10"/>
            <p:cNvSpPr/>
            <p:nvPr/>
          </p:nvSpPr>
          <p:spPr>
            <a:xfrm>
              <a:off x="8064360" y="1124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2" name="PlaceHolder 1"/>
          <p:cNvSpPr>
            <a:spLocks noGrp="1"/>
          </p:cNvSpPr>
          <p:nvPr>
            <p:ph type="title"/>
          </p:nvPr>
        </p:nvSpPr>
        <p:spPr>
          <a:xfrm>
            <a:off x="5906880" y="356760"/>
            <a:ext cx="2614680" cy="575640"/>
          </a:xfrm>
          <a:prstGeom prst="rect">
            <a:avLst/>
          </a:prstGeom>
          <a:noFill/>
          <a:ln w="0">
            <a:noFill/>
          </a:ln>
        </p:spPr>
        <p:txBody>
          <a:bodyPr lIns="91440" rIns="91440" tIns="91440" bIns="91440" anchor="ctr">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sp>
        <p:nvSpPr>
          <p:cNvPr id="113" name="PlaceHolder 2"/>
          <p:cNvSpPr>
            <a:spLocks noGrp="1"/>
          </p:cNvSpPr>
          <p:nvPr>
            <p:ph type="title"/>
          </p:nvPr>
        </p:nvSpPr>
        <p:spPr>
          <a:xfrm>
            <a:off x="813960" y="722520"/>
            <a:ext cx="456840" cy="34704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lt1"/>
                </a:solidFill>
                <a:latin typeface="Fjalla One"/>
                <a:ea typeface="Fjalla One"/>
              </a:rPr>
              <a:t>xx%</a:t>
            </a:r>
            <a:endParaRPr b="0" lang="fr-FR" sz="2000" spc="-1" strike="noStrike">
              <a:solidFill>
                <a:schemeClr val="dk1"/>
              </a:solidFill>
              <a:latin typeface="Arial"/>
            </a:endParaRPr>
          </a:p>
        </p:txBody>
      </p:sp>
      <p:sp>
        <p:nvSpPr>
          <p:cNvPr id="114" name="PlaceHolder 3"/>
          <p:cNvSpPr>
            <a:spLocks noGrp="1"/>
          </p:cNvSpPr>
          <p:nvPr>
            <p:ph type="title"/>
          </p:nvPr>
        </p:nvSpPr>
        <p:spPr>
          <a:xfrm>
            <a:off x="813960" y="1801440"/>
            <a:ext cx="456840" cy="34704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lt1"/>
                </a:solidFill>
                <a:latin typeface="Fjalla One"/>
                <a:ea typeface="Fjalla One"/>
              </a:rPr>
              <a:t>xx%</a:t>
            </a:r>
            <a:endParaRPr b="0" lang="fr-FR" sz="2000" spc="-1" strike="noStrike">
              <a:solidFill>
                <a:schemeClr val="dk1"/>
              </a:solidFill>
              <a:latin typeface="Arial"/>
            </a:endParaRPr>
          </a:p>
        </p:txBody>
      </p:sp>
      <p:sp>
        <p:nvSpPr>
          <p:cNvPr id="115" name="PlaceHolder 4"/>
          <p:cNvSpPr>
            <a:spLocks noGrp="1"/>
          </p:cNvSpPr>
          <p:nvPr>
            <p:ph type="title"/>
          </p:nvPr>
        </p:nvSpPr>
        <p:spPr>
          <a:xfrm>
            <a:off x="813960" y="2880360"/>
            <a:ext cx="456840" cy="34704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lt1"/>
                </a:solidFill>
                <a:latin typeface="Fjalla One"/>
                <a:ea typeface="Fjalla One"/>
              </a:rPr>
              <a:t>xx%</a:t>
            </a:r>
            <a:endParaRPr b="0" lang="fr-FR" sz="2000" spc="-1" strike="noStrike">
              <a:solidFill>
                <a:schemeClr val="dk1"/>
              </a:solidFill>
              <a:latin typeface="Arial"/>
            </a:endParaRPr>
          </a:p>
        </p:txBody>
      </p:sp>
      <p:sp>
        <p:nvSpPr>
          <p:cNvPr id="116" name="PlaceHolder 5"/>
          <p:cNvSpPr>
            <a:spLocks noGrp="1"/>
          </p:cNvSpPr>
          <p:nvPr>
            <p:ph type="title"/>
          </p:nvPr>
        </p:nvSpPr>
        <p:spPr>
          <a:xfrm>
            <a:off x="813960" y="3959280"/>
            <a:ext cx="456840" cy="347040"/>
          </a:xfrm>
          <a:prstGeom prst="rect">
            <a:avLst/>
          </a:prstGeom>
          <a:noFill/>
          <a:ln w="0">
            <a:noFill/>
          </a:ln>
        </p:spPr>
        <p:txBody>
          <a:bodyPr lIns="91440" rIns="91440" tIns="91440" bIns="91440" anchor="ctr">
            <a:noAutofit/>
          </a:bodyPr>
          <a:p>
            <a:pPr indent="0" algn="ctr">
              <a:lnSpc>
                <a:spcPct val="100000"/>
              </a:lnSpc>
              <a:buNone/>
            </a:pPr>
            <a:r>
              <a:rPr b="0" lang="fr-FR" sz="2000" spc="-1" strike="noStrike">
                <a:solidFill>
                  <a:schemeClr val="lt1"/>
                </a:solidFill>
                <a:latin typeface="Fjalla One"/>
                <a:ea typeface="Fjalla One"/>
              </a:rPr>
              <a:t>xx%</a:t>
            </a:r>
            <a:endParaRPr b="0" lang="fr-FR" sz="2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7" name="PlaceHolder 1"/>
          <p:cNvSpPr>
            <a:spLocks noGrp="1"/>
          </p:cNvSpPr>
          <p:nvPr>
            <p:ph type="title"/>
          </p:nvPr>
        </p:nvSpPr>
        <p:spPr>
          <a:xfrm>
            <a:off x="1719000" y="338400"/>
            <a:ext cx="5577480" cy="59400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grpSp>
        <p:nvGrpSpPr>
          <p:cNvPr id="118" name="Google Shape;645;p14"/>
          <p:cNvGrpSpPr/>
          <p:nvPr/>
        </p:nvGrpSpPr>
        <p:grpSpPr>
          <a:xfrm>
            <a:off x="262080" y="-1080"/>
            <a:ext cx="8550000" cy="3981240"/>
            <a:chOff x="262080" y="-1080"/>
            <a:chExt cx="8550000" cy="3981240"/>
          </a:xfrm>
        </p:grpSpPr>
        <p:cxnSp>
          <p:nvCxnSpPr>
            <p:cNvPr id="119" name="Google Shape;646;p14"/>
            <p:cNvCxnSpPr/>
            <p:nvPr/>
          </p:nvCxnSpPr>
          <p:spPr>
            <a:xfrm>
              <a:off x="515880" y="-1080"/>
              <a:ext cx="360" cy="3981600"/>
            </a:xfrm>
            <a:prstGeom prst="straightConnector1">
              <a:avLst/>
            </a:prstGeom>
            <a:ln w="9525">
              <a:solidFill>
                <a:srgbClr val="3d3d3d"/>
              </a:solidFill>
              <a:round/>
            </a:ln>
          </p:spPr>
        </p:cxnSp>
        <p:cxnSp>
          <p:nvCxnSpPr>
            <p:cNvPr id="120" name="Google Shape;647;p14"/>
            <p:cNvCxnSpPr/>
            <p:nvPr/>
          </p:nvCxnSpPr>
          <p:spPr>
            <a:xfrm>
              <a:off x="8665920" y="-1080"/>
              <a:ext cx="360" cy="1902240"/>
            </a:xfrm>
            <a:prstGeom prst="straightConnector1">
              <a:avLst/>
            </a:prstGeom>
            <a:ln w="9525">
              <a:solidFill>
                <a:srgbClr val="3d3d3d"/>
              </a:solidFill>
              <a:round/>
            </a:ln>
          </p:spPr>
        </p:cxnSp>
        <p:grpSp>
          <p:nvGrpSpPr>
            <p:cNvPr id="121" name="Google Shape;648;p14"/>
            <p:cNvGrpSpPr/>
            <p:nvPr/>
          </p:nvGrpSpPr>
          <p:grpSpPr>
            <a:xfrm>
              <a:off x="343440" y="3301200"/>
              <a:ext cx="344520" cy="344880"/>
              <a:chOff x="343440" y="3301200"/>
              <a:chExt cx="344520" cy="344880"/>
            </a:xfrm>
          </p:grpSpPr>
          <p:sp>
            <p:nvSpPr>
              <p:cNvPr id="122" name="Google Shape;649;p14"/>
              <p:cNvSpPr/>
              <p:nvPr/>
            </p:nvSpPr>
            <p:spPr>
              <a:xfrm rot="10800000">
                <a:off x="348840" y="3306960"/>
                <a:ext cx="333360" cy="333360"/>
              </a:xfrm>
              <a:custGeom>
                <a:avLst/>
                <a:gdLst>
                  <a:gd name="textAreaLeft" fmla="*/ 0 w 333360"/>
                  <a:gd name="textAreaRight" fmla="*/ 333720 w 333360"/>
                  <a:gd name="textAreaTop" fmla="*/ 0 h 333360"/>
                  <a:gd name="textAreaBottom" fmla="*/ 333720 h 33336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 name="Google Shape;650;p14"/>
              <p:cNvSpPr/>
              <p:nvPr/>
            </p:nvSpPr>
            <p:spPr>
              <a:xfrm rot="10800000">
                <a:off x="343440" y="3301200"/>
                <a:ext cx="344520" cy="344880"/>
              </a:xfrm>
              <a:custGeom>
                <a:avLst/>
                <a:gdLst>
                  <a:gd name="textAreaLeft" fmla="*/ 0 w 344520"/>
                  <a:gd name="textAreaRight" fmla="*/ 344880 w 344520"/>
                  <a:gd name="textAreaTop" fmla="*/ 0 h 344880"/>
                  <a:gd name="textAreaBottom" fmla="*/ 345240 h 34488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4" name="Google Shape;651;p14"/>
              <p:cNvSpPr/>
              <p:nvPr/>
            </p:nvSpPr>
            <p:spPr>
              <a:xfrm rot="10800000">
                <a:off x="422640" y="3380760"/>
                <a:ext cx="186480" cy="186480"/>
              </a:xfrm>
              <a:custGeom>
                <a:avLst/>
                <a:gdLst>
                  <a:gd name="textAreaLeft" fmla="*/ 0 w 186480"/>
                  <a:gd name="textAreaRight" fmla="*/ 186840 w 186480"/>
                  <a:gd name="textAreaTop" fmla="*/ 0 h 186480"/>
                  <a:gd name="textAreaBottom" fmla="*/ 186840 h 18648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 name="Google Shape;652;p14"/>
              <p:cNvSpPr/>
              <p:nvPr/>
            </p:nvSpPr>
            <p:spPr>
              <a:xfrm rot="10800000">
                <a:off x="416520" y="3375000"/>
                <a:ext cx="197640" cy="197640"/>
              </a:xfrm>
              <a:custGeom>
                <a:avLst/>
                <a:gdLst>
                  <a:gd name="textAreaLeft" fmla="*/ 0 w 197640"/>
                  <a:gd name="textAreaRight" fmla="*/ 198000 w 197640"/>
                  <a:gd name="textAreaTop" fmla="*/ 0 h 197640"/>
                  <a:gd name="textAreaBottom" fmla="*/ 198000 h 19764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26" name="Google Shape;653;p14"/>
            <p:cNvGrpSpPr/>
            <p:nvPr/>
          </p:nvGrpSpPr>
          <p:grpSpPr>
            <a:xfrm>
              <a:off x="8520480" y="714960"/>
              <a:ext cx="291600" cy="292320"/>
              <a:chOff x="8520480" y="714960"/>
              <a:chExt cx="291600" cy="292320"/>
            </a:xfrm>
          </p:grpSpPr>
          <p:sp>
            <p:nvSpPr>
              <p:cNvPr id="127" name="Google Shape;654;p14"/>
              <p:cNvSpPr/>
              <p:nvPr/>
            </p:nvSpPr>
            <p:spPr>
              <a:xfrm rot="10800000">
                <a:off x="8524800" y="72000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8" name="Google Shape;655;p14"/>
              <p:cNvSpPr/>
              <p:nvPr/>
            </p:nvSpPr>
            <p:spPr>
              <a:xfrm rot="10800000">
                <a:off x="8520480" y="71496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9" name="Google Shape;656;p14"/>
              <p:cNvSpPr/>
              <p:nvPr/>
            </p:nvSpPr>
            <p:spPr>
              <a:xfrm rot="10800000">
                <a:off x="8587080" y="7822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0" name="Google Shape;657;p14"/>
              <p:cNvSpPr/>
              <p:nvPr/>
            </p:nvSpPr>
            <p:spPr>
              <a:xfrm rot="10800000">
                <a:off x="8582040" y="77760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1" name="Google Shape;658;p14"/>
            <p:cNvGrpSpPr/>
            <p:nvPr/>
          </p:nvGrpSpPr>
          <p:grpSpPr>
            <a:xfrm>
              <a:off x="262080" y="465480"/>
              <a:ext cx="507240" cy="507600"/>
              <a:chOff x="262080" y="465480"/>
              <a:chExt cx="507240" cy="507600"/>
            </a:xfrm>
          </p:grpSpPr>
          <p:sp>
            <p:nvSpPr>
              <p:cNvPr id="132" name="Google Shape;659;p14"/>
              <p:cNvSpPr/>
              <p:nvPr/>
            </p:nvSpPr>
            <p:spPr>
              <a:xfrm rot="10800000">
                <a:off x="266040" y="469800"/>
                <a:ext cx="499320" cy="498960"/>
              </a:xfrm>
              <a:custGeom>
                <a:avLst/>
                <a:gdLst>
                  <a:gd name="textAreaLeft" fmla="*/ 0 w 499320"/>
                  <a:gd name="textAreaRight" fmla="*/ 499680 w 499320"/>
                  <a:gd name="textAreaTop" fmla="*/ 0 h 498960"/>
                  <a:gd name="textAreaBottom" fmla="*/ 499320 h 49896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3" name="Google Shape;660;p14"/>
              <p:cNvSpPr/>
              <p:nvPr/>
            </p:nvSpPr>
            <p:spPr>
              <a:xfrm rot="10800000">
                <a:off x="262080" y="465480"/>
                <a:ext cx="507240" cy="507600"/>
              </a:xfrm>
              <a:custGeom>
                <a:avLst/>
                <a:gdLst>
                  <a:gd name="textAreaLeft" fmla="*/ 0 w 507240"/>
                  <a:gd name="textAreaRight" fmla="*/ 507600 w 507240"/>
                  <a:gd name="textAreaTop" fmla="*/ 0 h 507600"/>
                  <a:gd name="textAreaBottom" fmla="*/ 507960 h 50760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4" name="Google Shape;661;p14"/>
              <p:cNvSpPr/>
              <p:nvPr/>
            </p:nvSpPr>
            <p:spPr>
              <a:xfrm rot="10800000">
                <a:off x="329400" y="532800"/>
                <a:ext cx="372960" cy="372600"/>
              </a:xfrm>
              <a:custGeom>
                <a:avLst/>
                <a:gdLst>
                  <a:gd name="textAreaLeft" fmla="*/ 0 w 372960"/>
                  <a:gd name="textAreaRight" fmla="*/ 373320 w 372960"/>
                  <a:gd name="textAreaTop" fmla="*/ 0 h 372600"/>
                  <a:gd name="textAreaBottom" fmla="*/ 372960 h 37260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 name="Google Shape;662;p14"/>
              <p:cNvSpPr/>
              <p:nvPr/>
            </p:nvSpPr>
            <p:spPr>
              <a:xfrm rot="10800000">
                <a:off x="325080" y="528480"/>
                <a:ext cx="380880" cy="381240"/>
              </a:xfrm>
              <a:custGeom>
                <a:avLst/>
                <a:gdLst>
                  <a:gd name="textAreaLeft" fmla="*/ 0 w 380880"/>
                  <a:gd name="textAreaRight" fmla="*/ 381240 w 380880"/>
                  <a:gd name="textAreaTop" fmla="*/ 0 h 381240"/>
                  <a:gd name="textAreaBottom" fmla="*/ 381600 h 3812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6" name="Google Shape;663;p14"/>
              <p:cNvSpPr/>
              <p:nvPr/>
            </p:nvSpPr>
            <p:spPr>
              <a:xfrm rot="10800000">
                <a:off x="398160" y="601560"/>
                <a:ext cx="235440" cy="235440"/>
              </a:xfrm>
              <a:custGeom>
                <a:avLst/>
                <a:gdLst>
                  <a:gd name="textAreaLeft" fmla="*/ 0 w 235440"/>
                  <a:gd name="textAreaRight" fmla="*/ 235800 w 235440"/>
                  <a:gd name="textAreaTop" fmla="*/ 0 h 235440"/>
                  <a:gd name="textAreaBottom" fmla="*/ 235800 h 23544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7" name="Google Shape;664;p14"/>
              <p:cNvSpPr/>
              <p:nvPr/>
            </p:nvSpPr>
            <p:spPr>
              <a:xfrm rot="10800000">
                <a:off x="393840" y="597600"/>
                <a:ext cx="243720" cy="243360"/>
              </a:xfrm>
              <a:custGeom>
                <a:avLst/>
                <a:gdLst>
                  <a:gd name="textAreaLeft" fmla="*/ 0 w 243720"/>
                  <a:gd name="textAreaRight" fmla="*/ 244080 w 243720"/>
                  <a:gd name="textAreaTop" fmla="*/ 0 h 243360"/>
                  <a:gd name="textAreaBottom" fmla="*/ 243720 h 24336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1568880" y="442440"/>
            <a:ext cx="6005880" cy="59544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cxnSp>
        <p:nvCxnSpPr>
          <p:cNvPr id="139" name="Google Shape;675;p15"/>
          <p:cNvCxnSpPr/>
          <p:nvPr/>
        </p:nvCxnSpPr>
        <p:spPr>
          <a:xfrm flipH="1" flipV="1">
            <a:off x="8109000" y="501120"/>
            <a:ext cx="738000" cy="738000"/>
          </a:xfrm>
          <a:prstGeom prst="straightConnector1">
            <a:avLst/>
          </a:prstGeom>
          <a:ln w="9525">
            <a:solidFill>
              <a:srgbClr val="3d3d3d"/>
            </a:solidFill>
            <a:round/>
          </a:ln>
        </p:spPr>
      </p:cxnSp>
      <p:cxnSp>
        <p:nvCxnSpPr>
          <p:cNvPr id="140" name="Google Shape;676;p15"/>
          <p:cNvCxnSpPr/>
          <p:nvPr/>
        </p:nvCxnSpPr>
        <p:spPr>
          <a:xfrm>
            <a:off x="582120" y="281880"/>
            <a:ext cx="1213560" cy="423360"/>
          </a:xfrm>
          <a:prstGeom prst="straightConnector1">
            <a:avLst/>
          </a:prstGeom>
          <a:ln w="9525">
            <a:solidFill>
              <a:srgbClr val="3d3d3d"/>
            </a:solidFill>
            <a:round/>
          </a:ln>
        </p:spPr>
      </p:cxnSp>
      <p:cxnSp>
        <p:nvCxnSpPr>
          <p:cNvPr id="141" name="Google Shape;677;p15"/>
          <p:cNvCxnSpPr/>
          <p:nvPr/>
        </p:nvCxnSpPr>
        <p:spPr>
          <a:xfrm flipV="1">
            <a:off x="0" y="273960"/>
            <a:ext cx="582840" cy="654840"/>
          </a:xfrm>
          <a:prstGeom prst="straightConnector1">
            <a:avLst/>
          </a:prstGeom>
          <a:ln w="9525">
            <a:solidFill>
              <a:srgbClr val="3d3d3d"/>
            </a:solidFill>
            <a:round/>
          </a:ln>
        </p:spPr>
      </p:cxnSp>
      <p:grpSp>
        <p:nvGrpSpPr>
          <p:cNvPr id="142" name="Google Shape;678;p15"/>
          <p:cNvGrpSpPr/>
          <p:nvPr/>
        </p:nvGrpSpPr>
        <p:grpSpPr>
          <a:xfrm>
            <a:off x="423720" y="125280"/>
            <a:ext cx="291600" cy="292320"/>
            <a:chOff x="423720" y="125280"/>
            <a:chExt cx="291600" cy="292320"/>
          </a:xfrm>
        </p:grpSpPr>
        <p:sp>
          <p:nvSpPr>
            <p:cNvPr id="143" name="Google Shape;679;p15"/>
            <p:cNvSpPr/>
            <p:nvPr/>
          </p:nvSpPr>
          <p:spPr>
            <a:xfrm flipH="1">
              <a:off x="428040" y="13032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 name="Google Shape;680;p15"/>
            <p:cNvSpPr/>
            <p:nvPr/>
          </p:nvSpPr>
          <p:spPr>
            <a:xfrm flipH="1">
              <a:off x="423720" y="12528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5" name="Google Shape;681;p15"/>
            <p:cNvSpPr/>
            <p:nvPr/>
          </p:nvSpPr>
          <p:spPr>
            <a:xfrm flipH="1">
              <a:off x="489960" y="19224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6" name="Google Shape;682;p15"/>
            <p:cNvSpPr/>
            <p:nvPr/>
          </p:nvSpPr>
          <p:spPr>
            <a:xfrm flipH="1">
              <a:off x="484920" y="18792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7" name="Google Shape;683;p15"/>
          <p:cNvGrpSpPr/>
          <p:nvPr/>
        </p:nvGrpSpPr>
        <p:grpSpPr>
          <a:xfrm>
            <a:off x="1638360" y="558000"/>
            <a:ext cx="292680" cy="293040"/>
            <a:chOff x="1638360" y="558000"/>
            <a:chExt cx="292680" cy="293040"/>
          </a:xfrm>
        </p:grpSpPr>
        <p:sp>
          <p:nvSpPr>
            <p:cNvPr id="148" name="Google Shape;684;p15"/>
            <p:cNvSpPr/>
            <p:nvPr/>
          </p:nvSpPr>
          <p:spPr>
            <a:xfrm flipH="1">
              <a:off x="1640160" y="56052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9" name="Google Shape;685;p15"/>
            <p:cNvSpPr/>
            <p:nvPr/>
          </p:nvSpPr>
          <p:spPr>
            <a:xfrm flipH="1">
              <a:off x="1638000" y="55800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0" name="Google Shape;686;p15"/>
            <p:cNvSpPr/>
            <p:nvPr/>
          </p:nvSpPr>
          <p:spPr>
            <a:xfrm flipH="1">
              <a:off x="1677600" y="59724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1" name="Google Shape;687;p15"/>
            <p:cNvSpPr/>
            <p:nvPr/>
          </p:nvSpPr>
          <p:spPr>
            <a:xfrm flipH="1">
              <a:off x="1675080" y="59472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2" name="Google Shape;688;p15"/>
            <p:cNvSpPr/>
            <p:nvPr/>
          </p:nvSpPr>
          <p:spPr>
            <a:xfrm flipH="1">
              <a:off x="1716480" y="63684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3" name="Google Shape;689;p15"/>
            <p:cNvSpPr/>
            <p:nvPr/>
          </p:nvSpPr>
          <p:spPr>
            <a:xfrm flipH="1">
              <a:off x="1713960" y="63468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54" name="Google Shape;690;p15"/>
          <p:cNvGrpSpPr/>
          <p:nvPr/>
        </p:nvGrpSpPr>
        <p:grpSpPr>
          <a:xfrm>
            <a:off x="1591920" y="362520"/>
            <a:ext cx="174600" cy="26640"/>
            <a:chOff x="1591920" y="362520"/>
            <a:chExt cx="174600" cy="26640"/>
          </a:xfrm>
        </p:grpSpPr>
        <p:sp>
          <p:nvSpPr>
            <p:cNvPr id="155" name="Google Shape;691;p15"/>
            <p:cNvSpPr/>
            <p:nvPr/>
          </p:nvSpPr>
          <p:spPr>
            <a:xfrm>
              <a:off x="1591920" y="36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6" name="Google Shape;692;p15"/>
            <p:cNvSpPr/>
            <p:nvPr/>
          </p:nvSpPr>
          <p:spPr>
            <a:xfrm>
              <a:off x="1665720" y="36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7" name="Google Shape;693;p15"/>
            <p:cNvSpPr/>
            <p:nvPr/>
          </p:nvSpPr>
          <p:spPr>
            <a:xfrm>
              <a:off x="1739880" y="36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58" name="Google Shape;694;p15"/>
          <p:cNvCxnSpPr/>
          <p:nvPr/>
        </p:nvCxnSpPr>
        <p:spPr>
          <a:xfrm flipH="1">
            <a:off x="8151120" y="6840"/>
            <a:ext cx="1002960" cy="494640"/>
          </a:xfrm>
          <a:prstGeom prst="straightConnector1">
            <a:avLst/>
          </a:prstGeom>
          <a:ln w="9525">
            <a:solidFill>
              <a:srgbClr val="3d3d3d"/>
            </a:solidFill>
            <a:round/>
          </a:ln>
        </p:spPr>
      </p:cxnSp>
      <p:grpSp>
        <p:nvGrpSpPr>
          <p:cNvPr id="159" name="Google Shape;695;p15"/>
          <p:cNvGrpSpPr/>
          <p:nvPr/>
        </p:nvGrpSpPr>
        <p:grpSpPr>
          <a:xfrm>
            <a:off x="7823880" y="202320"/>
            <a:ext cx="581400" cy="582120"/>
            <a:chOff x="7823880" y="202320"/>
            <a:chExt cx="581400" cy="582120"/>
          </a:xfrm>
        </p:grpSpPr>
        <p:sp>
          <p:nvSpPr>
            <p:cNvPr id="160" name="Google Shape;696;p15"/>
            <p:cNvSpPr/>
            <p:nvPr/>
          </p:nvSpPr>
          <p:spPr>
            <a:xfrm>
              <a:off x="7828200" y="20736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1" name="Google Shape;697;p15"/>
            <p:cNvSpPr/>
            <p:nvPr/>
          </p:nvSpPr>
          <p:spPr>
            <a:xfrm>
              <a:off x="7823880" y="20232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2" name="Google Shape;698;p15"/>
            <p:cNvSpPr/>
            <p:nvPr/>
          </p:nvSpPr>
          <p:spPr>
            <a:xfrm>
              <a:off x="7900920" y="27972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 name="Google Shape;699;p15"/>
            <p:cNvSpPr/>
            <p:nvPr/>
          </p:nvSpPr>
          <p:spPr>
            <a:xfrm>
              <a:off x="7896240" y="2746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4" name="Google Shape;700;p15"/>
            <p:cNvSpPr/>
            <p:nvPr/>
          </p:nvSpPr>
          <p:spPr>
            <a:xfrm>
              <a:off x="7979400" y="3585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 name="Google Shape;701;p15"/>
            <p:cNvSpPr/>
            <p:nvPr/>
          </p:nvSpPr>
          <p:spPr>
            <a:xfrm>
              <a:off x="7975080" y="35388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66" name="Google Shape;702;p15"/>
          <p:cNvGrpSpPr/>
          <p:nvPr/>
        </p:nvGrpSpPr>
        <p:grpSpPr>
          <a:xfrm>
            <a:off x="8698680" y="1117440"/>
            <a:ext cx="291600" cy="292320"/>
            <a:chOff x="8698680" y="1117440"/>
            <a:chExt cx="291600" cy="292320"/>
          </a:xfrm>
        </p:grpSpPr>
        <p:sp>
          <p:nvSpPr>
            <p:cNvPr id="167" name="Google Shape;703;p15"/>
            <p:cNvSpPr/>
            <p:nvPr/>
          </p:nvSpPr>
          <p:spPr>
            <a:xfrm flipH="1">
              <a:off x="8703000" y="112248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 name="Google Shape;704;p15"/>
            <p:cNvSpPr/>
            <p:nvPr/>
          </p:nvSpPr>
          <p:spPr>
            <a:xfrm flipH="1">
              <a:off x="8698680" y="111744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 name="Google Shape;705;p15"/>
            <p:cNvSpPr/>
            <p:nvPr/>
          </p:nvSpPr>
          <p:spPr>
            <a:xfrm flipH="1">
              <a:off x="8764920" y="118440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 name="Google Shape;706;p15"/>
            <p:cNvSpPr/>
            <p:nvPr/>
          </p:nvSpPr>
          <p:spPr>
            <a:xfrm flipH="1">
              <a:off x="8759880" y="117972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71" name="Google Shape;707;p15"/>
          <p:cNvGrpSpPr/>
          <p:nvPr/>
        </p:nvGrpSpPr>
        <p:grpSpPr>
          <a:xfrm>
            <a:off x="8678520" y="1581840"/>
            <a:ext cx="174600" cy="26640"/>
            <a:chOff x="8678520" y="1581840"/>
            <a:chExt cx="174600" cy="26640"/>
          </a:xfrm>
        </p:grpSpPr>
        <p:sp>
          <p:nvSpPr>
            <p:cNvPr id="172" name="Google Shape;708;p15"/>
            <p:cNvSpPr/>
            <p:nvPr/>
          </p:nvSpPr>
          <p:spPr>
            <a:xfrm>
              <a:off x="8678520" y="15818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3" name="Google Shape;709;p15"/>
            <p:cNvSpPr/>
            <p:nvPr/>
          </p:nvSpPr>
          <p:spPr>
            <a:xfrm>
              <a:off x="8752320" y="15818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4" name="Google Shape;710;p15"/>
            <p:cNvSpPr/>
            <p:nvPr/>
          </p:nvSpPr>
          <p:spPr>
            <a:xfrm>
              <a:off x="8826480" y="15818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175" name="Google Shape;712;p16"/>
          <p:cNvCxnSpPr/>
          <p:nvPr/>
        </p:nvCxnSpPr>
        <p:spPr>
          <a:xfrm>
            <a:off x="590400" y="4340520"/>
            <a:ext cx="670320" cy="423360"/>
          </a:xfrm>
          <a:prstGeom prst="straightConnector1">
            <a:avLst/>
          </a:prstGeom>
          <a:ln w="9525">
            <a:solidFill>
              <a:srgbClr val="3d3d3d"/>
            </a:solidFill>
            <a:round/>
          </a:ln>
        </p:spPr>
      </p:cxnSp>
      <p:sp>
        <p:nvSpPr>
          <p:cNvPr id="176" name="PlaceHolder 1"/>
          <p:cNvSpPr>
            <a:spLocks noGrp="1"/>
          </p:cNvSpPr>
          <p:nvPr>
            <p:ph type="title"/>
          </p:nvPr>
        </p:nvSpPr>
        <p:spPr>
          <a:xfrm>
            <a:off x="2208240" y="342720"/>
            <a:ext cx="4727520" cy="57240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cxnSp>
        <p:nvCxnSpPr>
          <p:cNvPr id="177" name="Google Shape;714;p16"/>
          <p:cNvCxnSpPr/>
          <p:nvPr/>
        </p:nvCxnSpPr>
        <p:spPr>
          <a:xfrm flipV="1">
            <a:off x="0" y="4332240"/>
            <a:ext cx="590760" cy="664560"/>
          </a:xfrm>
          <a:prstGeom prst="straightConnector1">
            <a:avLst/>
          </a:prstGeom>
          <a:ln w="9525">
            <a:solidFill>
              <a:srgbClr val="3d3d3d"/>
            </a:solidFill>
            <a:round/>
          </a:ln>
        </p:spPr>
      </p:cxnSp>
      <p:grpSp>
        <p:nvGrpSpPr>
          <p:cNvPr id="178" name="Google Shape;715;p16"/>
          <p:cNvGrpSpPr/>
          <p:nvPr/>
        </p:nvGrpSpPr>
        <p:grpSpPr>
          <a:xfrm>
            <a:off x="431640" y="4183920"/>
            <a:ext cx="291600" cy="292320"/>
            <a:chOff x="431640" y="4183920"/>
            <a:chExt cx="291600" cy="292320"/>
          </a:xfrm>
        </p:grpSpPr>
        <p:sp>
          <p:nvSpPr>
            <p:cNvPr id="179" name="Google Shape;716;p16"/>
            <p:cNvSpPr/>
            <p:nvPr/>
          </p:nvSpPr>
          <p:spPr>
            <a:xfrm flipH="1">
              <a:off x="436320" y="418860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 name="Google Shape;717;p16"/>
            <p:cNvSpPr/>
            <p:nvPr/>
          </p:nvSpPr>
          <p:spPr>
            <a:xfrm flipH="1">
              <a:off x="431640" y="418392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1" name="Google Shape;718;p16"/>
            <p:cNvSpPr/>
            <p:nvPr/>
          </p:nvSpPr>
          <p:spPr>
            <a:xfrm flipH="1">
              <a:off x="497880" y="425052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 name="Google Shape;719;p16"/>
            <p:cNvSpPr/>
            <p:nvPr/>
          </p:nvSpPr>
          <p:spPr>
            <a:xfrm flipH="1">
              <a:off x="492840" y="424620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83" name="Google Shape;720;p16"/>
          <p:cNvGrpSpPr/>
          <p:nvPr/>
        </p:nvGrpSpPr>
        <p:grpSpPr>
          <a:xfrm>
            <a:off x="1075320" y="4604760"/>
            <a:ext cx="292680" cy="293040"/>
            <a:chOff x="1075320" y="4604760"/>
            <a:chExt cx="292680" cy="293040"/>
          </a:xfrm>
        </p:grpSpPr>
        <p:sp>
          <p:nvSpPr>
            <p:cNvPr id="184" name="Google Shape;721;p16"/>
            <p:cNvSpPr/>
            <p:nvPr/>
          </p:nvSpPr>
          <p:spPr>
            <a:xfrm flipH="1">
              <a:off x="1077480" y="460728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5" name="Google Shape;722;p16"/>
            <p:cNvSpPr/>
            <p:nvPr/>
          </p:nvSpPr>
          <p:spPr>
            <a:xfrm flipH="1">
              <a:off x="1074960" y="460476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6" name="Google Shape;723;p16"/>
            <p:cNvSpPr/>
            <p:nvPr/>
          </p:nvSpPr>
          <p:spPr>
            <a:xfrm flipH="1">
              <a:off x="1114560" y="464364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 name="Google Shape;724;p16"/>
            <p:cNvSpPr/>
            <p:nvPr/>
          </p:nvSpPr>
          <p:spPr>
            <a:xfrm flipH="1">
              <a:off x="1112400" y="464112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8" name="Google Shape;725;p16"/>
            <p:cNvSpPr/>
            <p:nvPr/>
          </p:nvSpPr>
          <p:spPr>
            <a:xfrm flipH="1">
              <a:off x="1153800" y="468324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9" name="Google Shape;726;p16"/>
            <p:cNvSpPr/>
            <p:nvPr/>
          </p:nvSpPr>
          <p:spPr>
            <a:xfrm flipH="1">
              <a:off x="1151280" y="468108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190" name="Google Shape;727;p16"/>
          <p:cNvCxnSpPr/>
          <p:nvPr/>
        </p:nvCxnSpPr>
        <p:spPr>
          <a:xfrm flipH="1" flipV="1">
            <a:off x="7196760" y="294840"/>
            <a:ext cx="1157400" cy="543240"/>
          </a:xfrm>
          <a:prstGeom prst="straightConnector1">
            <a:avLst/>
          </a:prstGeom>
          <a:ln w="9525">
            <a:solidFill>
              <a:srgbClr val="3d3d3d"/>
            </a:solidFill>
            <a:round/>
          </a:ln>
        </p:spPr>
      </p:cxnSp>
      <p:cxnSp>
        <p:nvCxnSpPr>
          <p:cNvPr id="191" name="Google Shape;728;p16"/>
          <p:cNvCxnSpPr/>
          <p:nvPr/>
        </p:nvCxnSpPr>
        <p:spPr>
          <a:xfrm flipH="1">
            <a:off x="8353800" y="-6480"/>
            <a:ext cx="792000" cy="836280"/>
          </a:xfrm>
          <a:prstGeom prst="straightConnector1">
            <a:avLst/>
          </a:prstGeom>
          <a:ln w="9525">
            <a:solidFill>
              <a:srgbClr val="3d3d3d"/>
            </a:solidFill>
            <a:round/>
          </a:ln>
        </p:spPr>
      </p:cxnSp>
      <p:grpSp>
        <p:nvGrpSpPr>
          <p:cNvPr id="192" name="Google Shape;729;p16"/>
          <p:cNvGrpSpPr/>
          <p:nvPr/>
        </p:nvGrpSpPr>
        <p:grpSpPr>
          <a:xfrm>
            <a:off x="8064360" y="527040"/>
            <a:ext cx="581400" cy="582120"/>
            <a:chOff x="8064360" y="527040"/>
            <a:chExt cx="581400" cy="582120"/>
          </a:xfrm>
        </p:grpSpPr>
        <p:sp>
          <p:nvSpPr>
            <p:cNvPr id="193" name="Google Shape;730;p16"/>
            <p:cNvSpPr/>
            <p:nvPr/>
          </p:nvSpPr>
          <p:spPr>
            <a:xfrm>
              <a:off x="8068680" y="53208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 name="Google Shape;731;p16"/>
            <p:cNvSpPr/>
            <p:nvPr/>
          </p:nvSpPr>
          <p:spPr>
            <a:xfrm>
              <a:off x="8064360" y="52704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5" name="Google Shape;732;p16"/>
            <p:cNvSpPr/>
            <p:nvPr/>
          </p:nvSpPr>
          <p:spPr>
            <a:xfrm>
              <a:off x="8141040" y="60444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6" name="Google Shape;733;p16"/>
            <p:cNvSpPr/>
            <p:nvPr/>
          </p:nvSpPr>
          <p:spPr>
            <a:xfrm>
              <a:off x="8136720" y="59940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7" name="Google Shape;734;p16"/>
            <p:cNvSpPr/>
            <p:nvPr/>
          </p:nvSpPr>
          <p:spPr>
            <a:xfrm>
              <a:off x="8219880" y="68292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8" name="Google Shape;735;p16"/>
            <p:cNvSpPr/>
            <p:nvPr/>
          </p:nvSpPr>
          <p:spPr>
            <a:xfrm>
              <a:off x="8215200" y="67860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99" name="Google Shape;736;p16"/>
          <p:cNvGrpSpPr/>
          <p:nvPr/>
        </p:nvGrpSpPr>
        <p:grpSpPr>
          <a:xfrm>
            <a:off x="7034040" y="171000"/>
            <a:ext cx="291600" cy="292320"/>
            <a:chOff x="7034040" y="171000"/>
            <a:chExt cx="291600" cy="292320"/>
          </a:xfrm>
        </p:grpSpPr>
        <p:sp>
          <p:nvSpPr>
            <p:cNvPr id="200" name="Google Shape;737;p16"/>
            <p:cNvSpPr/>
            <p:nvPr/>
          </p:nvSpPr>
          <p:spPr>
            <a:xfrm>
              <a:off x="7039080" y="17604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1" name="Google Shape;738;p16"/>
            <p:cNvSpPr/>
            <p:nvPr/>
          </p:nvSpPr>
          <p:spPr>
            <a:xfrm>
              <a:off x="7034040" y="17100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2" name="Google Shape;739;p16"/>
            <p:cNvSpPr/>
            <p:nvPr/>
          </p:nvSpPr>
          <p:spPr>
            <a:xfrm>
              <a:off x="7100640" y="23760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 name="Google Shape;740;p16"/>
            <p:cNvSpPr/>
            <p:nvPr/>
          </p:nvSpPr>
          <p:spPr>
            <a:xfrm>
              <a:off x="7096320" y="23328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04" name="Google Shape;741;p16"/>
          <p:cNvGrpSpPr/>
          <p:nvPr/>
        </p:nvGrpSpPr>
        <p:grpSpPr>
          <a:xfrm>
            <a:off x="8758080" y="229680"/>
            <a:ext cx="174600" cy="174600"/>
            <a:chOff x="8758080" y="229680"/>
            <a:chExt cx="174600" cy="174600"/>
          </a:xfrm>
        </p:grpSpPr>
        <p:sp>
          <p:nvSpPr>
            <p:cNvPr id="205" name="Google Shape;742;p16"/>
            <p:cNvSpPr/>
            <p:nvPr/>
          </p:nvSpPr>
          <p:spPr>
            <a:xfrm>
              <a:off x="8762400" y="23472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6" name="Google Shape;743;p16"/>
            <p:cNvSpPr/>
            <p:nvPr/>
          </p:nvSpPr>
          <p:spPr>
            <a:xfrm>
              <a:off x="8758080" y="22968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7" name="Google Shape;744;p16"/>
            <p:cNvSpPr/>
            <p:nvPr/>
          </p:nvSpPr>
          <p:spPr>
            <a:xfrm>
              <a:off x="8799120" y="27108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8" name="Google Shape;745;p16"/>
            <p:cNvSpPr/>
            <p:nvPr/>
          </p:nvSpPr>
          <p:spPr>
            <a:xfrm>
              <a:off x="8794080" y="26640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09" name="Google Shape;746;p16"/>
          <p:cNvGrpSpPr/>
          <p:nvPr/>
        </p:nvGrpSpPr>
        <p:grpSpPr>
          <a:xfrm>
            <a:off x="8489880" y="171000"/>
            <a:ext cx="174960" cy="26640"/>
            <a:chOff x="8489880" y="171000"/>
            <a:chExt cx="174960" cy="26640"/>
          </a:xfrm>
        </p:grpSpPr>
        <p:sp>
          <p:nvSpPr>
            <p:cNvPr id="210" name="Google Shape;747;p16"/>
            <p:cNvSpPr/>
            <p:nvPr/>
          </p:nvSpPr>
          <p:spPr>
            <a:xfrm>
              <a:off x="848988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1" name="Google Shape;748;p16"/>
            <p:cNvSpPr/>
            <p:nvPr/>
          </p:nvSpPr>
          <p:spPr>
            <a:xfrm>
              <a:off x="856404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2" name="Google Shape;749;p16"/>
            <p:cNvSpPr/>
            <p:nvPr/>
          </p:nvSpPr>
          <p:spPr>
            <a:xfrm>
              <a:off x="863820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13" name="Google Shape;750;p16"/>
          <p:cNvGrpSpPr/>
          <p:nvPr/>
        </p:nvGrpSpPr>
        <p:grpSpPr>
          <a:xfrm>
            <a:off x="7916400" y="1124640"/>
            <a:ext cx="174600" cy="26640"/>
            <a:chOff x="7916400" y="1124640"/>
            <a:chExt cx="174600" cy="26640"/>
          </a:xfrm>
        </p:grpSpPr>
        <p:sp>
          <p:nvSpPr>
            <p:cNvPr id="214" name="Google Shape;751;p16"/>
            <p:cNvSpPr/>
            <p:nvPr/>
          </p:nvSpPr>
          <p:spPr>
            <a:xfrm>
              <a:off x="7916400" y="1124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5" name="Google Shape;752;p16"/>
            <p:cNvSpPr/>
            <p:nvPr/>
          </p:nvSpPr>
          <p:spPr>
            <a:xfrm>
              <a:off x="7990200" y="1124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6" name="Google Shape;753;p16"/>
            <p:cNvSpPr/>
            <p:nvPr/>
          </p:nvSpPr>
          <p:spPr>
            <a:xfrm>
              <a:off x="8064360" y="11246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17" name="PlaceHolder 1"/>
          <p:cNvSpPr>
            <a:spLocks noGrp="1"/>
          </p:cNvSpPr>
          <p:nvPr>
            <p:ph type="title"/>
          </p:nvPr>
        </p:nvSpPr>
        <p:spPr>
          <a:xfrm>
            <a:off x="3090600" y="338400"/>
            <a:ext cx="2962440" cy="57564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cxnSp>
        <p:nvCxnSpPr>
          <p:cNvPr id="218" name="Google Shape;774;p17"/>
          <p:cNvCxnSpPr/>
          <p:nvPr/>
        </p:nvCxnSpPr>
        <p:spPr>
          <a:xfrm>
            <a:off x="2904120" y="4512960"/>
            <a:ext cx="1133280" cy="306720"/>
          </a:xfrm>
          <a:prstGeom prst="straightConnector1">
            <a:avLst/>
          </a:prstGeom>
          <a:ln w="9525">
            <a:solidFill>
              <a:srgbClr val="3d3d3d"/>
            </a:solidFill>
            <a:round/>
          </a:ln>
        </p:spPr>
      </p:cxnSp>
      <p:cxnSp>
        <p:nvCxnSpPr>
          <p:cNvPr id="219" name="Google Shape;775;p17"/>
          <p:cNvCxnSpPr/>
          <p:nvPr/>
        </p:nvCxnSpPr>
        <p:spPr>
          <a:xfrm flipV="1">
            <a:off x="1562040" y="4492080"/>
            <a:ext cx="1342440" cy="315720"/>
          </a:xfrm>
          <a:prstGeom prst="straightConnector1">
            <a:avLst/>
          </a:prstGeom>
          <a:ln w="9525">
            <a:solidFill>
              <a:srgbClr val="3d3d3d"/>
            </a:solidFill>
            <a:round/>
          </a:ln>
        </p:spPr>
      </p:cxnSp>
      <p:cxnSp>
        <p:nvCxnSpPr>
          <p:cNvPr id="220" name="Google Shape;776;p17"/>
          <p:cNvCxnSpPr/>
          <p:nvPr/>
        </p:nvCxnSpPr>
        <p:spPr>
          <a:xfrm>
            <a:off x="259200" y="4407840"/>
            <a:ext cx="1332360" cy="392400"/>
          </a:xfrm>
          <a:prstGeom prst="straightConnector1">
            <a:avLst/>
          </a:prstGeom>
          <a:ln w="9525">
            <a:solidFill>
              <a:srgbClr val="3d3d3d"/>
            </a:solidFill>
            <a:round/>
          </a:ln>
        </p:spPr>
      </p:cxnSp>
      <p:cxnSp>
        <p:nvCxnSpPr>
          <p:cNvPr id="221" name="Google Shape;777;p17"/>
          <p:cNvCxnSpPr/>
          <p:nvPr/>
        </p:nvCxnSpPr>
        <p:spPr>
          <a:xfrm>
            <a:off x="-6840" y="3993480"/>
            <a:ext cx="273960" cy="407520"/>
          </a:xfrm>
          <a:prstGeom prst="straightConnector1">
            <a:avLst/>
          </a:prstGeom>
          <a:ln w="9525">
            <a:solidFill>
              <a:srgbClr val="3d3d3d"/>
            </a:solidFill>
            <a:round/>
          </a:ln>
        </p:spPr>
      </p:cxnSp>
      <p:grpSp>
        <p:nvGrpSpPr>
          <p:cNvPr id="222" name="Google Shape;778;p17"/>
          <p:cNvGrpSpPr/>
          <p:nvPr/>
        </p:nvGrpSpPr>
        <p:grpSpPr>
          <a:xfrm>
            <a:off x="1278000" y="4512960"/>
            <a:ext cx="581400" cy="582120"/>
            <a:chOff x="1278000" y="4512960"/>
            <a:chExt cx="581400" cy="582120"/>
          </a:xfrm>
        </p:grpSpPr>
        <p:sp>
          <p:nvSpPr>
            <p:cNvPr id="223" name="Google Shape;779;p17"/>
            <p:cNvSpPr/>
            <p:nvPr/>
          </p:nvSpPr>
          <p:spPr>
            <a:xfrm flipH="1">
              <a:off x="1282680" y="4518000"/>
              <a:ext cx="572400" cy="572040"/>
            </a:xfrm>
            <a:custGeom>
              <a:avLst/>
              <a:gdLst>
                <a:gd name="textAreaLeft" fmla="*/ 360 w 572400"/>
                <a:gd name="textAreaRight" fmla="*/ 57312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4" name="Google Shape;780;p17"/>
            <p:cNvSpPr/>
            <p:nvPr/>
          </p:nvSpPr>
          <p:spPr>
            <a:xfrm flipH="1">
              <a:off x="1277640" y="4512960"/>
              <a:ext cx="581400" cy="582120"/>
            </a:xfrm>
            <a:custGeom>
              <a:avLst/>
              <a:gdLst>
                <a:gd name="textAreaLeft" fmla="*/ -360 w 581400"/>
                <a:gd name="textAreaRight" fmla="*/ 58140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5" name="Google Shape;781;p17"/>
            <p:cNvSpPr/>
            <p:nvPr/>
          </p:nvSpPr>
          <p:spPr>
            <a:xfrm flipH="1">
              <a:off x="1355400" y="4590720"/>
              <a:ext cx="427680" cy="426960"/>
            </a:xfrm>
            <a:custGeom>
              <a:avLst/>
              <a:gdLst>
                <a:gd name="textAreaLeft" fmla="*/ 360 w 427680"/>
                <a:gd name="textAreaRight" fmla="*/ 42840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6" name="Google Shape;782;p17"/>
            <p:cNvSpPr/>
            <p:nvPr/>
          </p:nvSpPr>
          <p:spPr>
            <a:xfrm flipH="1">
              <a:off x="1350000" y="4585680"/>
              <a:ext cx="436680" cy="437040"/>
            </a:xfrm>
            <a:custGeom>
              <a:avLst/>
              <a:gdLst>
                <a:gd name="textAreaLeft" fmla="*/ -360 w 436680"/>
                <a:gd name="textAreaRight" fmla="*/ 43668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7" name="Google Shape;783;p17"/>
            <p:cNvSpPr/>
            <p:nvPr/>
          </p:nvSpPr>
          <p:spPr>
            <a:xfrm flipH="1">
              <a:off x="1434240" y="4669200"/>
              <a:ext cx="270000" cy="270000"/>
            </a:xfrm>
            <a:custGeom>
              <a:avLst/>
              <a:gdLst>
                <a:gd name="textAreaLeft" fmla="*/ 360 w 270000"/>
                <a:gd name="textAreaRight" fmla="*/ 27072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8" name="Google Shape;784;p17"/>
            <p:cNvSpPr/>
            <p:nvPr/>
          </p:nvSpPr>
          <p:spPr>
            <a:xfrm flipH="1">
              <a:off x="1429200" y="4664520"/>
              <a:ext cx="279360" cy="279000"/>
            </a:xfrm>
            <a:custGeom>
              <a:avLst/>
              <a:gdLst>
                <a:gd name="textAreaLeft" fmla="*/ 360 w 279360"/>
                <a:gd name="textAreaRight" fmla="*/ 28008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29" name="Google Shape;785;p17"/>
          <p:cNvGrpSpPr/>
          <p:nvPr/>
        </p:nvGrpSpPr>
        <p:grpSpPr>
          <a:xfrm>
            <a:off x="2747520" y="4340520"/>
            <a:ext cx="291600" cy="292320"/>
            <a:chOff x="2747520" y="4340520"/>
            <a:chExt cx="291600" cy="292320"/>
          </a:xfrm>
        </p:grpSpPr>
        <p:sp>
          <p:nvSpPr>
            <p:cNvPr id="230" name="Google Shape;786;p17"/>
            <p:cNvSpPr/>
            <p:nvPr/>
          </p:nvSpPr>
          <p:spPr>
            <a:xfrm flipH="1">
              <a:off x="2752200" y="434556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1" name="Google Shape;787;p17"/>
            <p:cNvSpPr/>
            <p:nvPr/>
          </p:nvSpPr>
          <p:spPr>
            <a:xfrm flipH="1">
              <a:off x="2747520" y="434052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2" name="Google Shape;788;p17"/>
            <p:cNvSpPr/>
            <p:nvPr/>
          </p:nvSpPr>
          <p:spPr>
            <a:xfrm flipH="1">
              <a:off x="2813760" y="440748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3" name="Google Shape;789;p17"/>
            <p:cNvSpPr/>
            <p:nvPr/>
          </p:nvSpPr>
          <p:spPr>
            <a:xfrm flipH="1">
              <a:off x="2808720" y="440280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34" name="Google Shape;790;p17"/>
          <p:cNvGrpSpPr/>
          <p:nvPr/>
        </p:nvGrpSpPr>
        <p:grpSpPr>
          <a:xfrm>
            <a:off x="171000" y="4314960"/>
            <a:ext cx="174600" cy="174600"/>
            <a:chOff x="171000" y="4314960"/>
            <a:chExt cx="174600" cy="174600"/>
          </a:xfrm>
        </p:grpSpPr>
        <p:sp>
          <p:nvSpPr>
            <p:cNvPr id="235" name="Google Shape;791;p17"/>
            <p:cNvSpPr/>
            <p:nvPr/>
          </p:nvSpPr>
          <p:spPr>
            <a:xfrm flipH="1">
              <a:off x="175680" y="4320000"/>
              <a:ext cx="165600" cy="165240"/>
            </a:xfrm>
            <a:custGeom>
              <a:avLst/>
              <a:gdLst>
                <a:gd name="textAreaLeft" fmla="*/ 360 w 165600"/>
                <a:gd name="textAreaRight" fmla="*/ 16632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6" name="Google Shape;792;p17"/>
            <p:cNvSpPr/>
            <p:nvPr/>
          </p:nvSpPr>
          <p:spPr>
            <a:xfrm flipH="1">
              <a:off x="170640" y="4314960"/>
              <a:ext cx="174600" cy="174600"/>
            </a:xfrm>
            <a:custGeom>
              <a:avLst/>
              <a:gdLst>
                <a:gd name="textAreaLeft" fmla="*/ -360 w 174600"/>
                <a:gd name="textAreaRight" fmla="*/ 17460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7" name="Google Shape;793;p17"/>
            <p:cNvSpPr/>
            <p:nvPr/>
          </p:nvSpPr>
          <p:spPr>
            <a:xfrm flipH="1">
              <a:off x="212400" y="4356360"/>
              <a:ext cx="92160" cy="92880"/>
            </a:xfrm>
            <a:custGeom>
              <a:avLst/>
              <a:gdLst>
                <a:gd name="textAreaLeft" fmla="*/ 360 w 92160"/>
                <a:gd name="textAreaRight" fmla="*/ 9288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8" name="Google Shape;794;p17"/>
            <p:cNvSpPr/>
            <p:nvPr/>
          </p:nvSpPr>
          <p:spPr>
            <a:xfrm flipH="1">
              <a:off x="207360" y="4351680"/>
              <a:ext cx="102240" cy="101520"/>
            </a:xfrm>
            <a:custGeom>
              <a:avLst/>
              <a:gdLst>
                <a:gd name="textAreaLeft" fmla="*/ 360 w 102240"/>
                <a:gd name="textAreaRight" fmla="*/ 10296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39" name="Google Shape;795;p17"/>
          <p:cNvGrpSpPr/>
          <p:nvPr/>
        </p:nvGrpSpPr>
        <p:grpSpPr>
          <a:xfrm>
            <a:off x="3872880" y="4657680"/>
            <a:ext cx="292680" cy="293040"/>
            <a:chOff x="3872880" y="4657680"/>
            <a:chExt cx="292680" cy="293040"/>
          </a:xfrm>
        </p:grpSpPr>
        <p:sp>
          <p:nvSpPr>
            <p:cNvPr id="240" name="Google Shape;796;p17"/>
            <p:cNvSpPr/>
            <p:nvPr/>
          </p:nvSpPr>
          <p:spPr>
            <a:xfrm flipH="1">
              <a:off x="3874680" y="466020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1" name="Google Shape;797;p17"/>
            <p:cNvSpPr/>
            <p:nvPr/>
          </p:nvSpPr>
          <p:spPr>
            <a:xfrm flipH="1">
              <a:off x="3872520" y="465768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2" name="Google Shape;798;p17"/>
            <p:cNvSpPr/>
            <p:nvPr/>
          </p:nvSpPr>
          <p:spPr>
            <a:xfrm flipH="1">
              <a:off x="3911760" y="469656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3" name="Google Shape;799;p17"/>
            <p:cNvSpPr/>
            <p:nvPr/>
          </p:nvSpPr>
          <p:spPr>
            <a:xfrm flipH="1">
              <a:off x="3909600" y="469404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4" name="Google Shape;800;p17"/>
            <p:cNvSpPr/>
            <p:nvPr/>
          </p:nvSpPr>
          <p:spPr>
            <a:xfrm flipH="1">
              <a:off x="3951000" y="473616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5" name="Google Shape;801;p17"/>
            <p:cNvSpPr/>
            <p:nvPr/>
          </p:nvSpPr>
          <p:spPr>
            <a:xfrm flipH="1">
              <a:off x="3948480" y="473400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46" name="Google Shape;802;p17"/>
          <p:cNvGrpSpPr/>
          <p:nvPr/>
        </p:nvGrpSpPr>
        <p:grpSpPr>
          <a:xfrm>
            <a:off x="242280" y="4142520"/>
            <a:ext cx="174600" cy="26640"/>
            <a:chOff x="242280" y="4142520"/>
            <a:chExt cx="174600" cy="26640"/>
          </a:xfrm>
        </p:grpSpPr>
        <p:sp>
          <p:nvSpPr>
            <p:cNvPr id="247" name="Google Shape;803;p17"/>
            <p:cNvSpPr/>
            <p:nvPr/>
          </p:nvSpPr>
          <p:spPr>
            <a:xfrm flipH="1">
              <a:off x="390240" y="414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8" name="Google Shape;804;p17"/>
            <p:cNvSpPr/>
            <p:nvPr/>
          </p:nvSpPr>
          <p:spPr>
            <a:xfrm flipH="1">
              <a:off x="316440" y="414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9" name="Google Shape;805;p17"/>
            <p:cNvSpPr/>
            <p:nvPr/>
          </p:nvSpPr>
          <p:spPr>
            <a:xfrm flipH="1">
              <a:off x="242280" y="414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250" name="Google Shape;806;p17"/>
          <p:cNvCxnSpPr/>
          <p:nvPr/>
        </p:nvCxnSpPr>
        <p:spPr>
          <a:xfrm flipH="1" flipV="1">
            <a:off x="5994720" y="226440"/>
            <a:ext cx="1505160" cy="225000"/>
          </a:xfrm>
          <a:prstGeom prst="straightConnector1">
            <a:avLst/>
          </a:prstGeom>
          <a:ln w="9525">
            <a:solidFill>
              <a:srgbClr val="3d3d3d"/>
            </a:solidFill>
            <a:round/>
          </a:ln>
        </p:spPr>
      </p:cxnSp>
      <p:cxnSp>
        <p:nvCxnSpPr>
          <p:cNvPr id="251" name="Google Shape;807;p17"/>
          <p:cNvCxnSpPr/>
          <p:nvPr/>
        </p:nvCxnSpPr>
        <p:spPr>
          <a:xfrm flipH="1" flipV="1">
            <a:off x="7512840" y="457560"/>
            <a:ext cx="829800" cy="743760"/>
          </a:xfrm>
          <a:prstGeom prst="straightConnector1">
            <a:avLst/>
          </a:prstGeom>
          <a:ln w="9525">
            <a:solidFill>
              <a:srgbClr val="3d3d3d"/>
            </a:solidFill>
            <a:round/>
          </a:ln>
        </p:spPr>
      </p:cxnSp>
      <p:cxnSp>
        <p:nvCxnSpPr>
          <p:cNvPr id="252" name="Google Shape;808;p17"/>
          <p:cNvCxnSpPr/>
          <p:nvPr/>
        </p:nvCxnSpPr>
        <p:spPr>
          <a:xfrm flipH="1">
            <a:off x="8348760" y="-6480"/>
            <a:ext cx="797040" cy="1188000"/>
          </a:xfrm>
          <a:prstGeom prst="straightConnector1">
            <a:avLst/>
          </a:prstGeom>
          <a:ln w="9525">
            <a:solidFill>
              <a:srgbClr val="3d3d3d"/>
            </a:solidFill>
            <a:round/>
          </a:ln>
        </p:spPr>
      </p:cxnSp>
      <p:grpSp>
        <p:nvGrpSpPr>
          <p:cNvPr id="253" name="Google Shape;809;p17"/>
          <p:cNvGrpSpPr/>
          <p:nvPr/>
        </p:nvGrpSpPr>
        <p:grpSpPr>
          <a:xfrm>
            <a:off x="8064360" y="1040400"/>
            <a:ext cx="581400" cy="582120"/>
            <a:chOff x="8064360" y="1040400"/>
            <a:chExt cx="581400" cy="582120"/>
          </a:xfrm>
        </p:grpSpPr>
        <p:sp>
          <p:nvSpPr>
            <p:cNvPr id="254" name="Google Shape;810;p17"/>
            <p:cNvSpPr/>
            <p:nvPr/>
          </p:nvSpPr>
          <p:spPr>
            <a:xfrm>
              <a:off x="8068680" y="104544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5" name="Google Shape;811;p17"/>
            <p:cNvSpPr/>
            <p:nvPr/>
          </p:nvSpPr>
          <p:spPr>
            <a:xfrm>
              <a:off x="8064360" y="104040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56" name="Google Shape;812;p17"/>
            <p:cNvSpPr/>
            <p:nvPr/>
          </p:nvSpPr>
          <p:spPr>
            <a:xfrm>
              <a:off x="8141040" y="111780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7" name="Google Shape;813;p17"/>
            <p:cNvSpPr/>
            <p:nvPr/>
          </p:nvSpPr>
          <p:spPr>
            <a:xfrm>
              <a:off x="8136720" y="111276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58" name="Google Shape;814;p17"/>
            <p:cNvSpPr/>
            <p:nvPr/>
          </p:nvSpPr>
          <p:spPr>
            <a:xfrm>
              <a:off x="8219880" y="119628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9" name="Google Shape;815;p17"/>
            <p:cNvSpPr/>
            <p:nvPr/>
          </p:nvSpPr>
          <p:spPr>
            <a:xfrm>
              <a:off x="8215200" y="119196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60" name="Google Shape;816;p17"/>
          <p:cNvGrpSpPr/>
          <p:nvPr/>
        </p:nvGrpSpPr>
        <p:grpSpPr>
          <a:xfrm>
            <a:off x="7353000" y="316440"/>
            <a:ext cx="291600" cy="292320"/>
            <a:chOff x="7353000" y="316440"/>
            <a:chExt cx="291600" cy="292320"/>
          </a:xfrm>
        </p:grpSpPr>
        <p:sp>
          <p:nvSpPr>
            <p:cNvPr id="261" name="Google Shape;817;p17"/>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2" name="Google Shape;818;p17"/>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63" name="Google Shape;819;p17"/>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4" name="Google Shape;820;p17"/>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65" name="Google Shape;821;p17"/>
          <p:cNvGrpSpPr/>
          <p:nvPr/>
        </p:nvGrpSpPr>
        <p:grpSpPr>
          <a:xfrm>
            <a:off x="8792280" y="321120"/>
            <a:ext cx="174600" cy="174600"/>
            <a:chOff x="8792280" y="321120"/>
            <a:chExt cx="174600" cy="174600"/>
          </a:xfrm>
        </p:grpSpPr>
        <p:sp>
          <p:nvSpPr>
            <p:cNvPr id="266" name="Google Shape;822;p17"/>
            <p:cNvSpPr/>
            <p:nvPr/>
          </p:nvSpPr>
          <p:spPr>
            <a:xfrm>
              <a:off x="8796600" y="32616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7" name="Google Shape;823;p17"/>
            <p:cNvSpPr/>
            <p:nvPr/>
          </p:nvSpPr>
          <p:spPr>
            <a:xfrm>
              <a:off x="8792280" y="32112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68" name="Google Shape;824;p17"/>
            <p:cNvSpPr/>
            <p:nvPr/>
          </p:nvSpPr>
          <p:spPr>
            <a:xfrm>
              <a:off x="8833680" y="36252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9" name="Google Shape;825;p17"/>
            <p:cNvSpPr/>
            <p:nvPr/>
          </p:nvSpPr>
          <p:spPr>
            <a:xfrm>
              <a:off x="8828640" y="35820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270" name="Google Shape;826;p17"/>
          <p:cNvSpPr/>
          <p:nvPr/>
        </p:nvSpPr>
        <p:spPr>
          <a:xfrm>
            <a:off x="5829480" y="6876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1" name="Google Shape;827;p17"/>
          <p:cNvSpPr/>
          <p:nvPr/>
        </p:nvSpPr>
        <p:spPr>
          <a:xfrm>
            <a:off x="5826960" y="6624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72" name="Google Shape;828;p17"/>
          <p:cNvSpPr/>
          <p:nvPr/>
        </p:nvSpPr>
        <p:spPr>
          <a:xfrm>
            <a:off x="5865840" y="10512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3" name="Google Shape;829;p17"/>
          <p:cNvSpPr/>
          <p:nvPr/>
        </p:nvSpPr>
        <p:spPr>
          <a:xfrm>
            <a:off x="5863680" y="10260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74" name="Google Shape;830;p17"/>
          <p:cNvSpPr/>
          <p:nvPr/>
        </p:nvSpPr>
        <p:spPr>
          <a:xfrm>
            <a:off x="5905440" y="14472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5" name="Google Shape;831;p17"/>
          <p:cNvSpPr/>
          <p:nvPr/>
        </p:nvSpPr>
        <p:spPr>
          <a:xfrm>
            <a:off x="5903280" y="14256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276" name="Google Shape;832;p17"/>
          <p:cNvGrpSpPr/>
          <p:nvPr/>
        </p:nvGrpSpPr>
        <p:grpSpPr>
          <a:xfrm>
            <a:off x="8489880" y="171000"/>
            <a:ext cx="174960" cy="26640"/>
            <a:chOff x="8489880" y="171000"/>
            <a:chExt cx="174960" cy="26640"/>
          </a:xfrm>
        </p:grpSpPr>
        <p:sp>
          <p:nvSpPr>
            <p:cNvPr id="277" name="Google Shape;833;p17"/>
            <p:cNvSpPr/>
            <p:nvPr/>
          </p:nvSpPr>
          <p:spPr>
            <a:xfrm>
              <a:off x="848988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78" name="Google Shape;834;p17"/>
            <p:cNvSpPr/>
            <p:nvPr/>
          </p:nvSpPr>
          <p:spPr>
            <a:xfrm>
              <a:off x="856404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79" name="Google Shape;835;p17"/>
            <p:cNvSpPr/>
            <p:nvPr/>
          </p:nvSpPr>
          <p:spPr>
            <a:xfrm>
              <a:off x="8638200" y="17100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80" name="Google Shape;836;p17"/>
          <p:cNvGrpSpPr/>
          <p:nvPr/>
        </p:nvGrpSpPr>
        <p:grpSpPr>
          <a:xfrm>
            <a:off x="8678520" y="1658160"/>
            <a:ext cx="174600" cy="26640"/>
            <a:chOff x="8678520" y="1658160"/>
            <a:chExt cx="174600" cy="26640"/>
          </a:xfrm>
        </p:grpSpPr>
        <p:sp>
          <p:nvSpPr>
            <p:cNvPr id="281" name="Google Shape;837;p17"/>
            <p:cNvSpPr/>
            <p:nvPr/>
          </p:nvSpPr>
          <p:spPr>
            <a:xfrm>
              <a:off x="8678520" y="16581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82" name="Google Shape;838;p17"/>
            <p:cNvSpPr/>
            <p:nvPr/>
          </p:nvSpPr>
          <p:spPr>
            <a:xfrm>
              <a:off x="8752320" y="16581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83" name="Google Shape;839;p17"/>
            <p:cNvSpPr/>
            <p:nvPr/>
          </p:nvSpPr>
          <p:spPr>
            <a:xfrm>
              <a:off x="8826480" y="165816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4" name="PlaceHolder 1"/>
          <p:cNvSpPr>
            <a:spLocks noGrp="1"/>
          </p:cNvSpPr>
          <p:nvPr>
            <p:ph type="title"/>
          </p:nvPr>
        </p:nvSpPr>
        <p:spPr>
          <a:xfrm>
            <a:off x="1271160" y="338400"/>
            <a:ext cx="6610680" cy="548280"/>
          </a:xfrm>
          <a:prstGeom prst="rect">
            <a:avLst/>
          </a:prstGeom>
          <a:noFill/>
          <a:ln w="0">
            <a:noFill/>
          </a:ln>
        </p:spPr>
        <p:txBody>
          <a:bodyPr lIns="91440" rIns="91440" tIns="91440" bIns="91440" anchor="t">
            <a:noAutofit/>
          </a:bodyPr>
          <a:p>
            <a:pPr indent="0">
              <a:buNone/>
            </a:pPr>
            <a:r>
              <a:rPr b="0" lang="fr-FR" sz="2800" spc="-1" strike="noStrike">
                <a:solidFill>
                  <a:schemeClr val="dk1"/>
                </a:solidFill>
                <a:latin typeface="Arial"/>
              </a:rPr>
              <a:t>Click to edit the title text format</a:t>
            </a:r>
            <a:endParaRPr b="0" lang="fr-FR" sz="2800" spc="-1" strike="noStrike">
              <a:solidFill>
                <a:schemeClr val="dk1"/>
              </a:solidFill>
              <a:latin typeface="Arial"/>
            </a:endParaRPr>
          </a:p>
        </p:txBody>
      </p:sp>
      <p:cxnSp>
        <p:nvCxnSpPr>
          <p:cNvPr id="285" name="Google Shape;843;p18"/>
          <p:cNvCxnSpPr/>
          <p:nvPr/>
        </p:nvCxnSpPr>
        <p:spPr>
          <a:xfrm flipH="1" flipV="1">
            <a:off x="8109000" y="501120"/>
            <a:ext cx="738000" cy="738000"/>
          </a:xfrm>
          <a:prstGeom prst="straightConnector1">
            <a:avLst/>
          </a:prstGeom>
          <a:ln w="9525">
            <a:solidFill>
              <a:srgbClr val="3d3d3d"/>
            </a:solidFill>
            <a:round/>
          </a:ln>
        </p:spPr>
      </p:cxnSp>
      <p:cxnSp>
        <p:nvCxnSpPr>
          <p:cNvPr id="286" name="Google Shape;844;p18"/>
          <p:cNvCxnSpPr/>
          <p:nvPr/>
        </p:nvCxnSpPr>
        <p:spPr>
          <a:xfrm>
            <a:off x="582120" y="281880"/>
            <a:ext cx="1213560" cy="423360"/>
          </a:xfrm>
          <a:prstGeom prst="straightConnector1">
            <a:avLst/>
          </a:prstGeom>
          <a:ln w="9525">
            <a:solidFill>
              <a:srgbClr val="3d3d3d"/>
            </a:solidFill>
            <a:round/>
          </a:ln>
        </p:spPr>
      </p:cxnSp>
      <p:cxnSp>
        <p:nvCxnSpPr>
          <p:cNvPr id="287" name="Google Shape;845;p18"/>
          <p:cNvCxnSpPr/>
          <p:nvPr/>
        </p:nvCxnSpPr>
        <p:spPr>
          <a:xfrm flipV="1">
            <a:off x="0" y="273960"/>
            <a:ext cx="582840" cy="654840"/>
          </a:xfrm>
          <a:prstGeom prst="straightConnector1">
            <a:avLst/>
          </a:prstGeom>
          <a:ln w="9525">
            <a:solidFill>
              <a:srgbClr val="3d3d3d"/>
            </a:solidFill>
            <a:round/>
          </a:ln>
        </p:spPr>
      </p:cxnSp>
      <p:grpSp>
        <p:nvGrpSpPr>
          <p:cNvPr id="288" name="Google Shape;846;p18"/>
          <p:cNvGrpSpPr/>
          <p:nvPr/>
        </p:nvGrpSpPr>
        <p:grpSpPr>
          <a:xfrm>
            <a:off x="423720" y="125280"/>
            <a:ext cx="291600" cy="292320"/>
            <a:chOff x="423720" y="125280"/>
            <a:chExt cx="291600" cy="292320"/>
          </a:xfrm>
        </p:grpSpPr>
        <p:sp>
          <p:nvSpPr>
            <p:cNvPr id="289" name="Google Shape;847;p18"/>
            <p:cNvSpPr/>
            <p:nvPr/>
          </p:nvSpPr>
          <p:spPr>
            <a:xfrm flipH="1">
              <a:off x="428040" y="13032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0" name="Google Shape;848;p18"/>
            <p:cNvSpPr/>
            <p:nvPr/>
          </p:nvSpPr>
          <p:spPr>
            <a:xfrm flipH="1">
              <a:off x="423720" y="12528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91" name="Google Shape;849;p18"/>
            <p:cNvSpPr/>
            <p:nvPr/>
          </p:nvSpPr>
          <p:spPr>
            <a:xfrm flipH="1">
              <a:off x="489960" y="19224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2" name="Google Shape;850;p18"/>
            <p:cNvSpPr/>
            <p:nvPr/>
          </p:nvSpPr>
          <p:spPr>
            <a:xfrm flipH="1">
              <a:off x="484920" y="18792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293" name="Google Shape;851;p18"/>
          <p:cNvGrpSpPr/>
          <p:nvPr/>
        </p:nvGrpSpPr>
        <p:grpSpPr>
          <a:xfrm>
            <a:off x="1638360" y="558000"/>
            <a:ext cx="292680" cy="293040"/>
            <a:chOff x="1638360" y="558000"/>
            <a:chExt cx="292680" cy="293040"/>
          </a:xfrm>
        </p:grpSpPr>
        <p:sp>
          <p:nvSpPr>
            <p:cNvPr id="294" name="Google Shape;852;p18"/>
            <p:cNvSpPr/>
            <p:nvPr/>
          </p:nvSpPr>
          <p:spPr>
            <a:xfrm flipH="1">
              <a:off x="1640160" y="560520"/>
              <a:ext cx="288360" cy="288000"/>
            </a:xfrm>
            <a:custGeom>
              <a:avLst/>
              <a:gdLst>
                <a:gd name="textAreaLeft" fmla="*/ -360 w 288360"/>
                <a:gd name="textAreaRight" fmla="*/ 28836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5" name="Google Shape;853;p18"/>
            <p:cNvSpPr/>
            <p:nvPr/>
          </p:nvSpPr>
          <p:spPr>
            <a:xfrm flipH="1">
              <a:off x="1638000" y="558000"/>
              <a:ext cx="292680" cy="293040"/>
            </a:xfrm>
            <a:custGeom>
              <a:avLst/>
              <a:gdLst>
                <a:gd name="textAreaLeft" fmla="*/ -360 w 292680"/>
                <a:gd name="textAreaRight" fmla="*/ 29268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96" name="Google Shape;854;p18"/>
            <p:cNvSpPr/>
            <p:nvPr/>
          </p:nvSpPr>
          <p:spPr>
            <a:xfrm flipH="1">
              <a:off x="1677600" y="597240"/>
              <a:ext cx="215280" cy="214920"/>
            </a:xfrm>
            <a:custGeom>
              <a:avLst/>
              <a:gdLst>
                <a:gd name="textAreaLeft" fmla="*/ 360 w 215280"/>
                <a:gd name="textAreaRight" fmla="*/ 21600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7" name="Google Shape;855;p18"/>
            <p:cNvSpPr/>
            <p:nvPr/>
          </p:nvSpPr>
          <p:spPr>
            <a:xfrm flipH="1">
              <a:off x="1675080" y="594720"/>
              <a:ext cx="219600" cy="219960"/>
            </a:xfrm>
            <a:custGeom>
              <a:avLst/>
              <a:gdLst>
                <a:gd name="textAreaLeft" fmla="*/ 360 w 219600"/>
                <a:gd name="textAreaRight" fmla="*/ 22032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98" name="Google Shape;856;p18"/>
            <p:cNvSpPr/>
            <p:nvPr/>
          </p:nvSpPr>
          <p:spPr>
            <a:xfrm flipH="1">
              <a:off x="1716480" y="636840"/>
              <a:ext cx="135720" cy="135720"/>
            </a:xfrm>
            <a:custGeom>
              <a:avLst/>
              <a:gdLst>
                <a:gd name="textAreaLeft" fmla="*/ -360 w 135720"/>
                <a:gd name="textAreaRight" fmla="*/ 13572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9" name="Google Shape;857;p18"/>
            <p:cNvSpPr/>
            <p:nvPr/>
          </p:nvSpPr>
          <p:spPr>
            <a:xfrm flipH="1">
              <a:off x="1713960" y="634680"/>
              <a:ext cx="140760" cy="140400"/>
            </a:xfrm>
            <a:custGeom>
              <a:avLst/>
              <a:gdLst>
                <a:gd name="textAreaLeft" fmla="*/ -360 w 140760"/>
                <a:gd name="textAreaRight" fmla="*/ 14076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300" name="Google Shape;858;p18"/>
          <p:cNvGrpSpPr/>
          <p:nvPr/>
        </p:nvGrpSpPr>
        <p:grpSpPr>
          <a:xfrm>
            <a:off x="1591920" y="362520"/>
            <a:ext cx="174600" cy="26640"/>
            <a:chOff x="1591920" y="362520"/>
            <a:chExt cx="174600" cy="26640"/>
          </a:xfrm>
        </p:grpSpPr>
        <p:sp>
          <p:nvSpPr>
            <p:cNvPr id="301" name="Google Shape;859;p18"/>
            <p:cNvSpPr/>
            <p:nvPr/>
          </p:nvSpPr>
          <p:spPr>
            <a:xfrm>
              <a:off x="1591920" y="36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02" name="Google Shape;860;p18"/>
            <p:cNvSpPr/>
            <p:nvPr/>
          </p:nvSpPr>
          <p:spPr>
            <a:xfrm>
              <a:off x="1665720" y="36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03" name="Google Shape;861;p18"/>
            <p:cNvSpPr/>
            <p:nvPr/>
          </p:nvSpPr>
          <p:spPr>
            <a:xfrm>
              <a:off x="1739880" y="36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304" name="Google Shape;862;p18"/>
          <p:cNvCxnSpPr/>
          <p:nvPr/>
        </p:nvCxnSpPr>
        <p:spPr>
          <a:xfrm flipH="1">
            <a:off x="8151120" y="6840"/>
            <a:ext cx="1002960" cy="494640"/>
          </a:xfrm>
          <a:prstGeom prst="straightConnector1">
            <a:avLst/>
          </a:prstGeom>
          <a:ln w="9525">
            <a:solidFill>
              <a:srgbClr val="3d3d3d"/>
            </a:solidFill>
            <a:round/>
          </a:ln>
        </p:spPr>
      </p:cxnSp>
      <p:grpSp>
        <p:nvGrpSpPr>
          <p:cNvPr id="305" name="Google Shape;863;p18"/>
          <p:cNvGrpSpPr/>
          <p:nvPr/>
        </p:nvGrpSpPr>
        <p:grpSpPr>
          <a:xfrm>
            <a:off x="7823880" y="202320"/>
            <a:ext cx="581400" cy="582120"/>
            <a:chOff x="7823880" y="202320"/>
            <a:chExt cx="581400" cy="582120"/>
          </a:xfrm>
        </p:grpSpPr>
        <p:sp>
          <p:nvSpPr>
            <p:cNvPr id="306" name="Google Shape;864;p18"/>
            <p:cNvSpPr/>
            <p:nvPr/>
          </p:nvSpPr>
          <p:spPr>
            <a:xfrm>
              <a:off x="7828200" y="20736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7" name="Google Shape;865;p18"/>
            <p:cNvSpPr/>
            <p:nvPr/>
          </p:nvSpPr>
          <p:spPr>
            <a:xfrm>
              <a:off x="7823880" y="20232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08" name="Google Shape;866;p18"/>
            <p:cNvSpPr/>
            <p:nvPr/>
          </p:nvSpPr>
          <p:spPr>
            <a:xfrm>
              <a:off x="7900920" y="27972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9" name="Google Shape;867;p18"/>
            <p:cNvSpPr/>
            <p:nvPr/>
          </p:nvSpPr>
          <p:spPr>
            <a:xfrm>
              <a:off x="7896240" y="2746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10" name="Google Shape;868;p18"/>
            <p:cNvSpPr/>
            <p:nvPr/>
          </p:nvSpPr>
          <p:spPr>
            <a:xfrm>
              <a:off x="7979400" y="35856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1" name="Google Shape;869;p18"/>
            <p:cNvSpPr/>
            <p:nvPr/>
          </p:nvSpPr>
          <p:spPr>
            <a:xfrm>
              <a:off x="7975080" y="35388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312" name="Google Shape;870;p18"/>
          <p:cNvGrpSpPr/>
          <p:nvPr/>
        </p:nvGrpSpPr>
        <p:grpSpPr>
          <a:xfrm>
            <a:off x="8698680" y="1117440"/>
            <a:ext cx="291600" cy="292320"/>
            <a:chOff x="8698680" y="1117440"/>
            <a:chExt cx="291600" cy="292320"/>
          </a:xfrm>
        </p:grpSpPr>
        <p:sp>
          <p:nvSpPr>
            <p:cNvPr id="313" name="Google Shape;871;p18"/>
            <p:cNvSpPr/>
            <p:nvPr/>
          </p:nvSpPr>
          <p:spPr>
            <a:xfrm flipH="1">
              <a:off x="8703000" y="1122480"/>
              <a:ext cx="282240" cy="282240"/>
            </a:xfrm>
            <a:custGeom>
              <a:avLst/>
              <a:gdLst>
                <a:gd name="textAreaLeft" fmla="*/ 360 w 282240"/>
                <a:gd name="textAreaRight" fmla="*/ 28296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4" name="Google Shape;872;p18"/>
            <p:cNvSpPr/>
            <p:nvPr/>
          </p:nvSpPr>
          <p:spPr>
            <a:xfrm flipH="1">
              <a:off x="8698680" y="1117440"/>
              <a:ext cx="291600" cy="292320"/>
            </a:xfrm>
            <a:custGeom>
              <a:avLst/>
              <a:gdLst>
                <a:gd name="textAreaLeft" fmla="*/ 360 w 291600"/>
                <a:gd name="textAreaRight" fmla="*/ 29232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15" name="Google Shape;873;p18"/>
            <p:cNvSpPr/>
            <p:nvPr/>
          </p:nvSpPr>
          <p:spPr>
            <a:xfrm flipH="1">
              <a:off x="8764920" y="1184400"/>
              <a:ext cx="158040" cy="158040"/>
            </a:xfrm>
            <a:custGeom>
              <a:avLst/>
              <a:gdLst>
                <a:gd name="textAreaLeft" fmla="*/ -360 w 158040"/>
                <a:gd name="textAreaRight" fmla="*/ 15804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6" name="Google Shape;874;p18"/>
            <p:cNvSpPr/>
            <p:nvPr/>
          </p:nvSpPr>
          <p:spPr>
            <a:xfrm flipH="1">
              <a:off x="8759880" y="1179720"/>
              <a:ext cx="167400" cy="167400"/>
            </a:xfrm>
            <a:custGeom>
              <a:avLst/>
              <a:gdLst>
                <a:gd name="textAreaLeft" fmla="*/ -360 w 167400"/>
                <a:gd name="textAreaRight" fmla="*/ 16740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317" name="Google Shape;875;p18"/>
          <p:cNvGrpSpPr/>
          <p:nvPr/>
        </p:nvGrpSpPr>
        <p:grpSpPr>
          <a:xfrm>
            <a:off x="8678520" y="1581840"/>
            <a:ext cx="174600" cy="26640"/>
            <a:chOff x="8678520" y="1581840"/>
            <a:chExt cx="174600" cy="26640"/>
          </a:xfrm>
        </p:grpSpPr>
        <p:sp>
          <p:nvSpPr>
            <p:cNvPr id="318" name="Google Shape;876;p18"/>
            <p:cNvSpPr/>
            <p:nvPr/>
          </p:nvSpPr>
          <p:spPr>
            <a:xfrm>
              <a:off x="8678520" y="15818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19" name="Google Shape;877;p18"/>
            <p:cNvSpPr/>
            <p:nvPr/>
          </p:nvSpPr>
          <p:spPr>
            <a:xfrm>
              <a:off x="8752320" y="15818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20" name="Google Shape;878;p18"/>
            <p:cNvSpPr/>
            <p:nvPr/>
          </p:nvSpPr>
          <p:spPr>
            <a:xfrm>
              <a:off x="8826480" y="158184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cxnSp>
        <p:nvCxnSpPr>
          <p:cNvPr id="321" name="Google Shape;879;p18"/>
          <p:cNvCxnSpPr/>
          <p:nvPr/>
        </p:nvCxnSpPr>
        <p:spPr>
          <a:xfrm flipH="1">
            <a:off x="5101560" y="4512960"/>
            <a:ext cx="1133280" cy="306720"/>
          </a:xfrm>
          <a:prstGeom prst="straightConnector1">
            <a:avLst/>
          </a:prstGeom>
          <a:ln w="9525">
            <a:solidFill>
              <a:srgbClr val="494949"/>
            </a:solidFill>
            <a:round/>
          </a:ln>
        </p:spPr>
      </p:cxnSp>
      <p:cxnSp>
        <p:nvCxnSpPr>
          <p:cNvPr id="322" name="Google Shape;880;p18"/>
          <p:cNvCxnSpPr/>
          <p:nvPr/>
        </p:nvCxnSpPr>
        <p:spPr>
          <a:xfrm flipH="1" flipV="1">
            <a:off x="6234480" y="4492080"/>
            <a:ext cx="1342800" cy="315720"/>
          </a:xfrm>
          <a:prstGeom prst="straightConnector1">
            <a:avLst/>
          </a:prstGeom>
          <a:ln w="9525">
            <a:solidFill>
              <a:srgbClr val="494949"/>
            </a:solidFill>
            <a:round/>
          </a:ln>
        </p:spPr>
      </p:cxnSp>
      <p:cxnSp>
        <p:nvCxnSpPr>
          <p:cNvPr id="323" name="Google Shape;881;p18"/>
          <p:cNvCxnSpPr/>
          <p:nvPr/>
        </p:nvCxnSpPr>
        <p:spPr>
          <a:xfrm flipH="1">
            <a:off x="7547400" y="4407840"/>
            <a:ext cx="1332360" cy="392400"/>
          </a:xfrm>
          <a:prstGeom prst="straightConnector1">
            <a:avLst/>
          </a:prstGeom>
          <a:ln w="9525">
            <a:solidFill>
              <a:srgbClr val="494949"/>
            </a:solidFill>
            <a:round/>
          </a:ln>
        </p:spPr>
      </p:cxnSp>
      <p:cxnSp>
        <p:nvCxnSpPr>
          <p:cNvPr id="324" name="Google Shape;882;p18"/>
          <p:cNvCxnSpPr/>
          <p:nvPr/>
        </p:nvCxnSpPr>
        <p:spPr>
          <a:xfrm flipH="1">
            <a:off x="8871840" y="3993480"/>
            <a:ext cx="274320" cy="407520"/>
          </a:xfrm>
          <a:prstGeom prst="straightConnector1">
            <a:avLst/>
          </a:prstGeom>
          <a:ln w="9525">
            <a:solidFill>
              <a:srgbClr val="494949"/>
            </a:solidFill>
            <a:round/>
          </a:ln>
        </p:spPr>
      </p:cxnSp>
      <p:grpSp>
        <p:nvGrpSpPr>
          <p:cNvPr id="325" name="Google Shape;883;p18"/>
          <p:cNvGrpSpPr/>
          <p:nvPr/>
        </p:nvGrpSpPr>
        <p:grpSpPr>
          <a:xfrm>
            <a:off x="7278840" y="4512960"/>
            <a:ext cx="581400" cy="582120"/>
            <a:chOff x="7278840" y="4512960"/>
            <a:chExt cx="581400" cy="582120"/>
          </a:xfrm>
        </p:grpSpPr>
        <p:sp>
          <p:nvSpPr>
            <p:cNvPr id="326" name="Google Shape;884;p18"/>
            <p:cNvSpPr/>
            <p:nvPr/>
          </p:nvSpPr>
          <p:spPr>
            <a:xfrm>
              <a:off x="7283520" y="4518000"/>
              <a:ext cx="572400" cy="572040"/>
            </a:xfrm>
            <a:custGeom>
              <a:avLst/>
              <a:gdLst>
                <a:gd name="textAreaLeft" fmla="*/ 0 w 572400"/>
                <a:gd name="textAreaRight" fmla="*/ 572760 w 572400"/>
                <a:gd name="textAreaTop" fmla="*/ 0 h 572040"/>
                <a:gd name="textAreaBottom" fmla="*/ 572400 h 57204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7" name="Google Shape;885;p18"/>
            <p:cNvSpPr/>
            <p:nvPr/>
          </p:nvSpPr>
          <p:spPr>
            <a:xfrm>
              <a:off x="7278840" y="4512960"/>
              <a:ext cx="581400" cy="582120"/>
            </a:xfrm>
            <a:custGeom>
              <a:avLst/>
              <a:gdLst>
                <a:gd name="textAreaLeft" fmla="*/ 0 w 581400"/>
                <a:gd name="textAreaRight" fmla="*/ 581760 w 581400"/>
                <a:gd name="textAreaTop" fmla="*/ 0 h 582120"/>
                <a:gd name="textAreaBottom" fmla="*/ 582480 h 58212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8" name="Google Shape;886;p18"/>
            <p:cNvSpPr/>
            <p:nvPr/>
          </p:nvSpPr>
          <p:spPr>
            <a:xfrm>
              <a:off x="7355880" y="4590720"/>
              <a:ext cx="427680" cy="426960"/>
            </a:xfrm>
            <a:custGeom>
              <a:avLst/>
              <a:gdLst>
                <a:gd name="textAreaLeft" fmla="*/ 0 w 427680"/>
                <a:gd name="textAreaRight" fmla="*/ 428040 w 427680"/>
                <a:gd name="textAreaTop" fmla="*/ 0 h 426960"/>
                <a:gd name="textAreaBottom" fmla="*/ 427320 h 42696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9" name="Google Shape;887;p18"/>
            <p:cNvSpPr/>
            <p:nvPr/>
          </p:nvSpPr>
          <p:spPr>
            <a:xfrm>
              <a:off x="7351560" y="4585680"/>
              <a:ext cx="436680" cy="437040"/>
            </a:xfrm>
            <a:custGeom>
              <a:avLst/>
              <a:gdLst>
                <a:gd name="textAreaLeft" fmla="*/ 0 w 436680"/>
                <a:gd name="textAreaRight" fmla="*/ 437040 w 436680"/>
                <a:gd name="textAreaTop" fmla="*/ 0 h 437040"/>
                <a:gd name="textAreaBottom" fmla="*/ 437400 h 43704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0" name="Google Shape;888;p18"/>
            <p:cNvSpPr/>
            <p:nvPr/>
          </p:nvSpPr>
          <p:spPr>
            <a:xfrm>
              <a:off x="7434360" y="4669200"/>
              <a:ext cx="270000" cy="270000"/>
            </a:xfrm>
            <a:custGeom>
              <a:avLst/>
              <a:gdLst>
                <a:gd name="textAreaLeft" fmla="*/ 0 w 270000"/>
                <a:gd name="textAreaRight" fmla="*/ 270360 w 270000"/>
                <a:gd name="textAreaTop" fmla="*/ 0 h 270000"/>
                <a:gd name="textAreaBottom" fmla="*/ 270360 h 27000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1" name="Google Shape;889;p18"/>
            <p:cNvSpPr/>
            <p:nvPr/>
          </p:nvSpPr>
          <p:spPr>
            <a:xfrm>
              <a:off x="7430040" y="4664520"/>
              <a:ext cx="279360" cy="279000"/>
            </a:xfrm>
            <a:custGeom>
              <a:avLst/>
              <a:gdLst>
                <a:gd name="textAreaLeft" fmla="*/ 0 w 279360"/>
                <a:gd name="textAreaRight" fmla="*/ 279720 w 279360"/>
                <a:gd name="textAreaTop" fmla="*/ 0 h 279000"/>
                <a:gd name="textAreaBottom" fmla="*/ 279360 h 2790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32" name="Google Shape;890;p18"/>
          <p:cNvGrpSpPr/>
          <p:nvPr/>
        </p:nvGrpSpPr>
        <p:grpSpPr>
          <a:xfrm>
            <a:off x="6099480" y="4340520"/>
            <a:ext cx="291600" cy="292320"/>
            <a:chOff x="6099480" y="4340520"/>
            <a:chExt cx="291600" cy="292320"/>
          </a:xfrm>
        </p:grpSpPr>
        <p:sp>
          <p:nvSpPr>
            <p:cNvPr id="333" name="Google Shape;891;p18"/>
            <p:cNvSpPr/>
            <p:nvPr/>
          </p:nvSpPr>
          <p:spPr>
            <a:xfrm>
              <a:off x="6104520" y="4345560"/>
              <a:ext cx="282240" cy="282240"/>
            </a:xfrm>
            <a:custGeom>
              <a:avLst/>
              <a:gdLst>
                <a:gd name="textAreaLeft" fmla="*/ 0 w 282240"/>
                <a:gd name="textAreaRight" fmla="*/ 282600 w 282240"/>
                <a:gd name="textAreaTop" fmla="*/ 0 h 282240"/>
                <a:gd name="textAreaBottom" fmla="*/ 282600 h 282240"/>
              </a:gdLst>
              <a:ah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4" name="Google Shape;892;p18"/>
            <p:cNvSpPr/>
            <p:nvPr/>
          </p:nvSpPr>
          <p:spPr>
            <a:xfrm>
              <a:off x="6099480" y="4340520"/>
              <a:ext cx="291600" cy="292320"/>
            </a:xfrm>
            <a:custGeom>
              <a:avLst/>
              <a:gdLst>
                <a:gd name="textAreaLeft" fmla="*/ 0 w 291600"/>
                <a:gd name="textAreaRight" fmla="*/ 291960 w 291600"/>
                <a:gd name="textAreaTop" fmla="*/ 0 h 292320"/>
                <a:gd name="textAreaBottom" fmla="*/ 292680 h 292320"/>
              </a:gdLst>
              <a:ah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5" name="Google Shape;893;p18"/>
            <p:cNvSpPr/>
            <p:nvPr/>
          </p:nvSpPr>
          <p:spPr>
            <a:xfrm>
              <a:off x="6166440" y="4407480"/>
              <a:ext cx="158040" cy="158040"/>
            </a:xfrm>
            <a:custGeom>
              <a:avLst/>
              <a:gdLst>
                <a:gd name="textAreaLeft" fmla="*/ 0 w 158040"/>
                <a:gd name="textAreaRight" fmla="*/ 158400 w 158040"/>
                <a:gd name="textAreaTop" fmla="*/ 0 h 158040"/>
                <a:gd name="textAreaBottom" fmla="*/ 158400 h 158040"/>
              </a:gdLst>
              <a:ah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fillRef idx="0"/>
            <a:effectRef idx="0"/>
            <a:fontRef idx="minor"/>
          </p:style>
          <p:txBody>
            <a:bodyPr tIns="79200" bIns="79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6" name="Google Shape;894;p18"/>
            <p:cNvSpPr/>
            <p:nvPr/>
          </p:nvSpPr>
          <p:spPr>
            <a:xfrm>
              <a:off x="6161760" y="4402800"/>
              <a:ext cx="167400" cy="167400"/>
            </a:xfrm>
            <a:custGeom>
              <a:avLst/>
              <a:gdLst>
                <a:gd name="textAreaLeft" fmla="*/ 0 w 167400"/>
                <a:gd name="textAreaRight" fmla="*/ 167760 w 167400"/>
                <a:gd name="textAreaTop" fmla="*/ 0 h 167400"/>
                <a:gd name="textAreaBottom" fmla="*/ 167760 h 167400"/>
              </a:gdLst>
              <a:ah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fillRef idx="0"/>
            <a:effectRef idx="0"/>
            <a:fontRef idx="minor"/>
          </p:style>
          <p:txBody>
            <a:bodyPr tIns="83880" bIns="83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37" name="Google Shape;895;p18"/>
          <p:cNvGrpSpPr/>
          <p:nvPr/>
        </p:nvGrpSpPr>
        <p:grpSpPr>
          <a:xfrm>
            <a:off x="8792640" y="4314960"/>
            <a:ext cx="174600" cy="174600"/>
            <a:chOff x="8792640" y="4314960"/>
            <a:chExt cx="174600" cy="174600"/>
          </a:xfrm>
        </p:grpSpPr>
        <p:sp>
          <p:nvSpPr>
            <p:cNvPr id="338" name="Google Shape;896;p18"/>
            <p:cNvSpPr/>
            <p:nvPr/>
          </p:nvSpPr>
          <p:spPr>
            <a:xfrm>
              <a:off x="8797320" y="4320000"/>
              <a:ext cx="165600" cy="165240"/>
            </a:xfrm>
            <a:custGeom>
              <a:avLst/>
              <a:gdLst>
                <a:gd name="textAreaLeft" fmla="*/ 0 w 165600"/>
                <a:gd name="textAreaRight" fmla="*/ 165960 w 165600"/>
                <a:gd name="textAreaTop" fmla="*/ 0 h 165240"/>
                <a:gd name="textAreaBottom" fmla="*/ 165600 h 165240"/>
              </a:gdLst>
              <a:ah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fillRef idx="0"/>
            <a:effectRef idx="0"/>
            <a:fontRef idx="minor"/>
          </p:style>
          <p:txBody>
            <a:bodyPr tIns="82800" bIns="82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9" name="Google Shape;897;p18"/>
            <p:cNvSpPr/>
            <p:nvPr/>
          </p:nvSpPr>
          <p:spPr>
            <a:xfrm>
              <a:off x="8792640" y="4314960"/>
              <a:ext cx="174600" cy="174600"/>
            </a:xfrm>
            <a:custGeom>
              <a:avLst/>
              <a:gdLst>
                <a:gd name="textAreaLeft" fmla="*/ 0 w 174600"/>
                <a:gd name="textAreaRight" fmla="*/ 174960 w 174600"/>
                <a:gd name="textAreaTop" fmla="*/ 0 h 174600"/>
                <a:gd name="textAreaBottom" fmla="*/ 174960 h 174600"/>
              </a:gdLst>
              <a:ah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0" name="Google Shape;898;p18"/>
            <p:cNvSpPr/>
            <p:nvPr/>
          </p:nvSpPr>
          <p:spPr>
            <a:xfrm>
              <a:off x="8834040" y="4356360"/>
              <a:ext cx="92160" cy="92880"/>
            </a:xfrm>
            <a:custGeom>
              <a:avLst/>
              <a:gdLst>
                <a:gd name="textAreaLeft" fmla="*/ 0 w 92160"/>
                <a:gd name="textAreaRight" fmla="*/ 92520 w 92160"/>
                <a:gd name="textAreaTop" fmla="*/ 0 h 92880"/>
                <a:gd name="textAreaBottom" fmla="*/ 93240 h 92880"/>
              </a:gdLst>
              <a:ah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fillRef idx="0"/>
            <a:effectRef idx="0"/>
            <a:fontRef idx="minor"/>
          </p:style>
          <p:txBody>
            <a:bodyPr tIns="46440" bIns="46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1" name="Google Shape;899;p18"/>
            <p:cNvSpPr/>
            <p:nvPr/>
          </p:nvSpPr>
          <p:spPr>
            <a:xfrm>
              <a:off x="8829000" y="4351680"/>
              <a:ext cx="102240" cy="101520"/>
            </a:xfrm>
            <a:custGeom>
              <a:avLst/>
              <a:gdLst>
                <a:gd name="textAreaLeft" fmla="*/ 0 w 102240"/>
                <a:gd name="textAreaRight" fmla="*/ 102600 w 102240"/>
                <a:gd name="textAreaTop" fmla="*/ 0 h 101520"/>
                <a:gd name="textAreaBottom" fmla="*/ 101880 h 101520"/>
              </a:gdLst>
              <a:ah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fillRef idx="0"/>
            <a:effectRef idx="0"/>
            <a:fontRef idx="minor"/>
          </p:style>
          <p:txBody>
            <a:bodyPr tIns="50760" bIns="50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42" name="Google Shape;900;p18"/>
          <p:cNvGrpSpPr/>
          <p:nvPr/>
        </p:nvGrpSpPr>
        <p:grpSpPr>
          <a:xfrm>
            <a:off x="4972680" y="4657680"/>
            <a:ext cx="292680" cy="293040"/>
            <a:chOff x="4972680" y="4657680"/>
            <a:chExt cx="292680" cy="293040"/>
          </a:xfrm>
        </p:grpSpPr>
        <p:sp>
          <p:nvSpPr>
            <p:cNvPr id="343" name="Google Shape;901;p18"/>
            <p:cNvSpPr/>
            <p:nvPr/>
          </p:nvSpPr>
          <p:spPr>
            <a:xfrm>
              <a:off x="4975200" y="4660200"/>
              <a:ext cx="288360" cy="288000"/>
            </a:xfrm>
            <a:custGeom>
              <a:avLst/>
              <a:gdLst>
                <a:gd name="textAreaLeft" fmla="*/ 0 w 288360"/>
                <a:gd name="textAreaRight" fmla="*/ 288720 w 288360"/>
                <a:gd name="textAreaTop" fmla="*/ 0 h 288000"/>
                <a:gd name="textAreaBottom" fmla="*/ 288360 h 288000"/>
              </a:gdLst>
              <a:ah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4" name="Google Shape;902;p18"/>
            <p:cNvSpPr/>
            <p:nvPr/>
          </p:nvSpPr>
          <p:spPr>
            <a:xfrm>
              <a:off x="4972680" y="4657680"/>
              <a:ext cx="292680" cy="293040"/>
            </a:xfrm>
            <a:custGeom>
              <a:avLst/>
              <a:gdLst>
                <a:gd name="textAreaLeft" fmla="*/ 0 w 292680"/>
                <a:gd name="textAreaRight" fmla="*/ 293040 w 292680"/>
                <a:gd name="textAreaTop" fmla="*/ 0 h 293040"/>
                <a:gd name="textAreaBottom" fmla="*/ 293400 h 293040"/>
              </a:gdLst>
              <a:ah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5" name="Google Shape;903;p18"/>
            <p:cNvSpPr/>
            <p:nvPr/>
          </p:nvSpPr>
          <p:spPr>
            <a:xfrm>
              <a:off x="5011560" y="4696560"/>
              <a:ext cx="215280" cy="214920"/>
            </a:xfrm>
            <a:custGeom>
              <a:avLst/>
              <a:gdLst>
                <a:gd name="textAreaLeft" fmla="*/ 0 w 215280"/>
                <a:gd name="textAreaRight" fmla="*/ 215640 w 215280"/>
                <a:gd name="textAreaTop" fmla="*/ 0 h 214920"/>
                <a:gd name="textAreaBottom" fmla="*/ 215280 h 214920"/>
              </a:gdLst>
              <a:ah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6" name="Google Shape;904;p18"/>
            <p:cNvSpPr/>
            <p:nvPr/>
          </p:nvSpPr>
          <p:spPr>
            <a:xfrm>
              <a:off x="5009400" y="4694040"/>
              <a:ext cx="219600" cy="219960"/>
            </a:xfrm>
            <a:custGeom>
              <a:avLst/>
              <a:gdLst>
                <a:gd name="textAreaLeft" fmla="*/ 0 w 219600"/>
                <a:gd name="textAreaRight" fmla="*/ 219960 w 219600"/>
                <a:gd name="textAreaTop" fmla="*/ 0 h 219960"/>
                <a:gd name="textAreaBottom" fmla="*/ 220320 h 219960"/>
              </a:gdLst>
              <a:ah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7" name="Google Shape;905;p18"/>
            <p:cNvSpPr/>
            <p:nvPr/>
          </p:nvSpPr>
          <p:spPr>
            <a:xfrm>
              <a:off x="5051160" y="4736160"/>
              <a:ext cx="135720" cy="135720"/>
            </a:xfrm>
            <a:custGeom>
              <a:avLst/>
              <a:gdLst>
                <a:gd name="textAreaLeft" fmla="*/ 0 w 135720"/>
                <a:gd name="textAreaRight" fmla="*/ 136080 w 135720"/>
                <a:gd name="textAreaTop" fmla="*/ 0 h 135720"/>
                <a:gd name="textAreaBottom" fmla="*/ 136080 h 135720"/>
              </a:gdLst>
              <a:ah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fillRef idx="0"/>
            <a:effectRef idx="0"/>
            <a:fontRef idx="minor"/>
          </p:style>
          <p:txBody>
            <a:bodyPr tIns="68040" bIns="68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8" name="Google Shape;906;p18"/>
            <p:cNvSpPr/>
            <p:nvPr/>
          </p:nvSpPr>
          <p:spPr>
            <a:xfrm>
              <a:off x="5049000" y="4734000"/>
              <a:ext cx="140760" cy="140400"/>
            </a:xfrm>
            <a:custGeom>
              <a:avLst/>
              <a:gdLst>
                <a:gd name="textAreaLeft" fmla="*/ 0 w 140760"/>
                <a:gd name="textAreaRight" fmla="*/ 141120 w 140760"/>
                <a:gd name="textAreaTop" fmla="*/ 0 h 140400"/>
                <a:gd name="textAreaBottom" fmla="*/ 140760 h 140400"/>
              </a:gdLst>
              <a:ah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49" name="Google Shape;907;p18"/>
          <p:cNvGrpSpPr/>
          <p:nvPr/>
        </p:nvGrpSpPr>
        <p:grpSpPr>
          <a:xfrm>
            <a:off x="8721720" y="4142520"/>
            <a:ext cx="174600" cy="26640"/>
            <a:chOff x="8721720" y="4142520"/>
            <a:chExt cx="174600" cy="26640"/>
          </a:xfrm>
        </p:grpSpPr>
        <p:sp>
          <p:nvSpPr>
            <p:cNvPr id="350" name="Google Shape;908;p18"/>
            <p:cNvSpPr/>
            <p:nvPr/>
          </p:nvSpPr>
          <p:spPr>
            <a:xfrm>
              <a:off x="8721720" y="414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51" name="Google Shape;909;p18"/>
            <p:cNvSpPr/>
            <p:nvPr/>
          </p:nvSpPr>
          <p:spPr>
            <a:xfrm>
              <a:off x="8795880" y="414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52" name="Google Shape;910;p18"/>
            <p:cNvSpPr/>
            <p:nvPr/>
          </p:nvSpPr>
          <p:spPr>
            <a:xfrm>
              <a:off x="8869680" y="4142520"/>
              <a:ext cx="26640" cy="26640"/>
            </a:xfrm>
            <a:prstGeom prst="ellipse">
              <a:avLst/>
            </a:prstGeom>
            <a:solidFill>
              <a:schemeClr val="dk1"/>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1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fillRef idx="0"/>
            <a:effectRef idx="0"/>
            <a:fontRef idx="minor"/>
          </p:style>
          <p:txBody>
            <a:bodyPr tIns="74160" bIns="74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fillRef idx="0"/>
            <a:effectRef idx="0"/>
            <a:fontRef idx="minor"/>
          </p:style>
          <p:txBody>
            <a:bodyPr tIns="80280" bIns="80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fillRef idx="0"/>
            <a:effectRef idx="0"/>
            <a:fontRef idx="minor"/>
          </p:style>
          <p:txBody>
            <a:bodyPr tIns="61200" bIns="61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fillRef idx="0"/>
            <a:effectRef idx="0"/>
            <a:fontRef idx="minor"/>
          </p:style>
          <p:txBody>
            <a:bodyPr tIns="12960" bIns="129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fillRef idx="0"/>
            <a:effectRef idx="0"/>
            <a:fontRef idx="minor"/>
          </p:style>
          <p:txBody>
            <a:bodyPr tIns="20880" bIns="20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fillRef idx="0"/>
            <a:effectRef idx="0"/>
            <a:fontRef idx="minor"/>
          </p:style>
          <p:txBody>
            <a:bodyPr tIns="20520" bIns="20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fillRef idx="0"/>
            <a:effectRef idx="0"/>
            <a:fontRef idx="minor"/>
          </p:style>
          <p:txBody>
            <a:bodyPr tIns="30960" bIns="309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fillRef idx="0"/>
            <a:effectRef idx="0"/>
            <a:fontRef idx="minor"/>
          </p:style>
          <p:txBody>
            <a:bodyPr tIns="30960" bIns="309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fillRef idx="0"/>
            <a:effectRef idx="0"/>
            <a:fontRef idx="minor"/>
          </p:style>
          <p:txBody>
            <a:bodyPr tIns="39960" bIns="399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fillRef idx="0"/>
            <a:effectRef idx="0"/>
            <a:fontRef idx="minor"/>
          </p:style>
          <p:txBody>
            <a:bodyPr tIns="40320" bIns="40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fillRef idx="0"/>
            <a:effectRef idx="0"/>
            <a:fontRef idx="minor"/>
          </p:style>
          <p:txBody>
            <a:bodyPr tIns="33480" bIns="33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fillRef idx="0"/>
            <a:effectRef idx="0"/>
            <a:fontRef idx="minor"/>
          </p:style>
          <p:txBody>
            <a:bodyPr tIns="33480" bIns="33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fillRef idx="0"/>
            <a:effectRef idx="0"/>
            <a:fontRef idx="minor"/>
          </p:style>
          <p:txBody>
            <a:bodyPr tIns="33480" bIns="33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fillRef idx="0"/>
            <a:effectRef idx="0"/>
            <a:fontRef idx="minor"/>
          </p:style>
          <p:txBody>
            <a:bodyPr tIns="33480" bIns="33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fillRef idx="0"/>
            <a:effectRef idx="0"/>
            <a:fontRef idx="minor"/>
          </p:style>
          <p:txBody>
            <a:bodyPr tIns="30960" bIns="309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fillRef idx="0"/>
            <a:effectRef idx="0"/>
            <a:fontRef idx="minor"/>
          </p:style>
          <p:txBody>
            <a:bodyPr tIns="86760" bIns="86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fillRef idx="0"/>
            <a:effectRef idx="0"/>
            <a:fontRef idx="minor"/>
          </p:style>
          <p:txBody>
            <a:bodyPr tIns="61560" bIns="61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fillRef idx="0"/>
            <a:effectRef idx="0"/>
            <a:fontRef idx="minor"/>
          </p:style>
          <p:txBody>
            <a:bodyPr tIns="18000" bIns="180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fillRef idx="0"/>
            <a:effectRef idx="0"/>
            <a:fontRef idx="minor"/>
          </p:style>
          <p:txBody>
            <a:bodyPr tIns="23040" bIns="23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fillRef idx="0"/>
            <a:effectRef idx="0"/>
            <a:fontRef idx="minor"/>
          </p:style>
          <p:txBody>
            <a:bodyPr tIns="70200" bIns="70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fillRef idx="0"/>
            <a:effectRef idx="0"/>
            <a:fontRef idx="minor"/>
          </p:style>
          <p:txBody>
            <a:bodyPr tIns="17640" bIns="17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fillRef idx="0"/>
            <a:effectRef idx="0"/>
            <a:fontRef idx="minor"/>
          </p:style>
          <p:txBody>
            <a:bodyPr tIns="19440" bIns="19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fillRef idx="0"/>
            <a:effectRef idx="0"/>
            <a:fontRef idx="minor"/>
          </p:style>
          <p:txBody>
            <a:bodyPr tIns="24120" bIns="24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fillRef idx="0"/>
            <a:effectRef idx="0"/>
            <a:fontRef idx="minor"/>
          </p:style>
          <p:txBody>
            <a:bodyPr tIns="21600" bIns="21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fillRef idx="0"/>
            <a:effectRef idx="0"/>
            <a:fontRef idx="minor"/>
          </p:style>
          <p:txBody>
            <a:bodyPr tIns="81000" bIns="81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rect l="textAreaLeft" t="textAreaTop" r="textAreaRight" b="textAreaBottom"/>
              <a:pathLst>
                <a:path w="244590" h="1">
                  <a:moveTo>
                    <a:pt x="0" y="0"/>
                  </a:moveTo>
                  <a:lnTo>
                    <a:pt x="244590" y="0"/>
                  </a:lnTo>
                </a:path>
              </a:pathLst>
            </a:custGeom>
            <a:solidFill>
              <a:srgbClr val="ffffff"/>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4400" spc="-1" strike="noStrike">
                <a:solidFill>
                  <a:schemeClr val="dk2"/>
                </a:solidFill>
                <a:latin typeface="Fjalla One"/>
                <a:ea typeface="Fjalla One"/>
              </a:rPr>
              <a:t>CreativeMindAI</a:t>
            </a:r>
            <a:endParaRPr b="0" lang="fr-FR" sz="4400" spc="-1" strike="noStrike">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rIns="91440" tIns="91440" bIns="91440" anchor="t">
            <a:normAutofit/>
          </a:bodyPr>
          <a:p>
            <a:pPr indent="0" algn="r">
              <a:lnSpc>
                <a:spcPct val="100000"/>
              </a:lnSpc>
              <a:buNone/>
              <a:tabLst>
                <a:tab algn="l" pos="0"/>
              </a:tabLst>
            </a:pPr>
            <a:r>
              <a:rPr b="0" lang="en" sz="1800" spc="-1" strike="noStrike">
                <a:solidFill>
                  <a:schemeClr val="accent1"/>
                </a:solidFill>
                <a:latin typeface="Barlow Semi Condensed Medium"/>
                <a:ea typeface="Barlow Semi Condensed Medium"/>
              </a:rPr>
              <a:t>An AI-powered platform for seamless digital content creation.</a:t>
            </a:r>
            <a:endParaRPr b="0" lang="en-US" sz="18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22" name="Google Shape;2218;p40"/>
          <p:cNvGrpSpPr/>
          <p:nvPr/>
        </p:nvGrpSpPr>
        <p:grpSpPr>
          <a:xfrm>
            <a:off x="3732480" y="527040"/>
            <a:ext cx="1678680" cy="1678680"/>
            <a:chOff x="3732480" y="527040"/>
            <a:chExt cx="1678680" cy="1678680"/>
          </a:xfrm>
        </p:grpSpPr>
        <p:sp>
          <p:nvSpPr>
            <p:cNvPr id="1923"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4"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25" name="Google Shape;2221;p40"/>
          <p:cNvGrpSpPr/>
          <p:nvPr/>
        </p:nvGrpSpPr>
        <p:grpSpPr>
          <a:xfrm>
            <a:off x="4276440" y="1071000"/>
            <a:ext cx="591120" cy="590400"/>
            <a:chOff x="4276440" y="1071000"/>
            <a:chExt cx="591120" cy="590400"/>
          </a:xfrm>
        </p:grpSpPr>
        <p:sp>
          <p:nvSpPr>
            <p:cNvPr id="1926"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7"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8"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9"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0"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1"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2"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3"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4"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5"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936"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AI Chatbot – Think AI Assistant</a:t>
            </a:r>
            <a:endParaRPr b="0" lang="fr-FR" sz="2800" spc="-1" strike="noStrike">
              <a:solidFill>
                <a:schemeClr val="dk1"/>
              </a:solidFill>
              <a:latin typeface="Arial"/>
            </a:endParaRPr>
          </a:p>
        </p:txBody>
      </p:sp>
      <p:sp>
        <p:nvSpPr>
          <p:cNvPr id="1937"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600" spc="-1" strike="noStrike">
                <a:solidFill>
                  <a:schemeClr val="dk2"/>
                </a:solidFill>
                <a:latin typeface="Barlow Semi Condensed"/>
                <a:ea typeface="Barlow Semi Condensed"/>
              </a:rPr>
              <a:t>Developed using OpenRouter AI, this chatbot serves as a virtual assistant, providing users with support for queries, creative suggestions, and facilitating natural language interactions.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8" name="PlaceHolder 1"/>
          <p:cNvSpPr>
            <a:spLocks noGrp="1"/>
          </p:cNvSpPr>
          <p:nvPr>
            <p:ph type="title"/>
          </p:nvPr>
        </p:nvSpPr>
        <p:spPr>
          <a:xfrm>
            <a:off x="2971800" y="2228760"/>
            <a:ext cx="3200040" cy="799920"/>
          </a:xfrm>
          <a:prstGeom prst="rect">
            <a:avLst/>
          </a:prstGeom>
          <a:noFill/>
          <a:ln w="0">
            <a:noFill/>
          </a:ln>
        </p:spPr>
        <p:txBody>
          <a:bodyPr lIns="91440" rIns="91440" tIns="91440" bIns="91440" anchor="ctr">
            <a:normAutofit fontScale="82500"/>
          </a:bodyPr>
          <a:p>
            <a:pPr indent="0" algn="ctr">
              <a:lnSpc>
                <a:spcPct val="100000"/>
              </a:lnSpc>
              <a:buNone/>
              <a:tabLst>
                <a:tab algn="l" pos="0"/>
              </a:tabLst>
            </a:pPr>
            <a:r>
              <a:rPr b="0" lang="en" sz="4700" spc="-1" strike="noStrike">
                <a:solidFill>
                  <a:schemeClr val="dk2"/>
                </a:solidFill>
                <a:latin typeface="Fjalla One"/>
                <a:ea typeface="Fjalla One"/>
              </a:rPr>
              <a:t>Technology Stack</a:t>
            </a:r>
            <a:endParaRPr b="0" lang="fr-FR" sz="4700" spc="-1" strike="noStrike">
              <a:solidFill>
                <a:schemeClr val="dk1"/>
              </a:solidFill>
              <a:latin typeface="Arial"/>
            </a:endParaRPr>
          </a:p>
        </p:txBody>
      </p:sp>
      <p:sp>
        <p:nvSpPr>
          <p:cNvPr id="1939" name="PlaceHolder 2"/>
          <p:cNvSpPr>
            <a:spLocks noGrp="1"/>
          </p:cNvSpPr>
          <p:nvPr>
            <p:ph type="title"/>
          </p:nvPr>
        </p:nvSpPr>
        <p:spPr>
          <a:xfrm>
            <a:off x="2971800" y="1162080"/>
            <a:ext cx="2971440" cy="1066320"/>
          </a:xfrm>
          <a:prstGeom prst="rect">
            <a:avLst/>
          </a:prstGeom>
          <a:noFill/>
          <a:ln w="0">
            <a:noFill/>
          </a:ln>
        </p:spPr>
        <p:txBody>
          <a:bodyPr lIns="91440" rIns="91440" tIns="91440" bIns="91440" anchor="b">
            <a:normAutofit fontScale="61556"/>
          </a:bodyPr>
          <a:p>
            <a:pPr indent="0" algn="ctr">
              <a:lnSpc>
                <a:spcPct val="100000"/>
              </a:lnSpc>
              <a:buNone/>
              <a:tabLst>
                <a:tab algn="l" pos="0"/>
              </a:tabLst>
            </a:pPr>
            <a:r>
              <a:rPr b="0" lang="en" sz="9600" spc="-1" strike="noStrike">
                <a:solidFill>
                  <a:schemeClr val="dk2"/>
                </a:solidFill>
                <a:latin typeface="Fjalla One"/>
                <a:ea typeface="Fjalla One"/>
              </a:rPr>
              <a:t>03</a:t>
            </a:r>
            <a:endParaRPr b="0" lang="fr-FR" sz="9600" spc="-1" strike="noStrike">
              <a:solidFill>
                <a:schemeClr val="dk1"/>
              </a:solidFill>
              <a:latin typeface="Arial"/>
            </a:endParaRPr>
          </a:p>
        </p:txBody>
      </p:sp>
      <p:sp>
        <p:nvSpPr>
          <p:cNvPr id="1940" name="PlaceHolder 3"/>
          <p:cNvSpPr>
            <a:spLocks noGrp="1"/>
          </p:cNvSpPr>
          <p:nvPr>
            <p:ph type="subTitle"/>
          </p:nvPr>
        </p:nvSpPr>
        <p:spPr>
          <a:xfrm>
            <a:off x="2971800" y="3000240"/>
            <a:ext cx="3200040" cy="685440"/>
          </a:xfrm>
          <a:prstGeom prst="rect">
            <a:avLst/>
          </a:prstGeom>
          <a:noFill/>
          <a:ln w="0">
            <a:noFill/>
          </a:ln>
        </p:spPr>
        <p:txBody>
          <a:bodyPr lIns="91440" rIns="91440" tIns="91440" bIns="91440" anchor="t">
            <a:normAutofit/>
          </a:bodyPr>
          <a:p>
            <a:pPr indent="0" algn="ctr">
              <a:buNone/>
            </a:pPr>
            <a:endParaRPr b="0" lang="en-US" sz="1600" spc="-1" strike="noStrike">
              <a:solidFill>
                <a:schemeClr val="dk2"/>
              </a:solidFill>
              <a:latin typeface="Barlow Semi Condensed"/>
              <a:ea typeface="Barlow Semi Condensed"/>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41" name="Google Shape;2218;p40"/>
          <p:cNvGrpSpPr/>
          <p:nvPr/>
        </p:nvGrpSpPr>
        <p:grpSpPr>
          <a:xfrm>
            <a:off x="3732480" y="527040"/>
            <a:ext cx="1678680" cy="1678680"/>
            <a:chOff x="3732480" y="527040"/>
            <a:chExt cx="1678680" cy="1678680"/>
          </a:xfrm>
        </p:grpSpPr>
        <p:sp>
          <p:nvSpPr>
            <p:cNvPr id="1942"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3"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44" name="Google Shape;2221;p40"/>
          <p:cNvGrpSpPr/>
          <p:nvPr/>
        </p:nvGrpSpPr>
        <p:grpSpPr>
          <a:xfrm>
            <a:off x="4276440" y="1071000"/>
            <a:ext cx="591120" cy="590400"/>
            <a:chOff x="4276440" y="1071000"/>
            <a:chExt cx="591120" cy="590400"/>
          </a:xfrm>
        </p:grpSpPr>
        <p:sp>
          <p:nvSpPr>
            <p:cNvPr id="1945"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6"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7"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8"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9"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50"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51"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52"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53"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54"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955"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Frontend Technologies</a:t>
            </a:r>
            <a:endParaRPr b="0" lang="fr-FR" sz="2800" spc="-1" strike="noStrike">
              <a:solidFill>
                <a:schemeClr val="dk1"/>
              </a:solidFill>
              <a:latin typeface="Arial"/>
            </a:endParaRPr>
          </a:p>
        </p:txBody>
      </p:sp>
      <p:sp>
        <p:nvSpPr>
          <p:cNvPr id="1956"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fontScale="86943" lnSpcReduction="10000"/>
          </a:bodyPr>
          <a:p>
            <a:pPr indent="0" algn="ctr">
              <a:lnSpc>
                <a:spcPct val="100000"/>
              </a:lnSpc>
              <a:buNone/>
              <a:tabLst>
                <a:tab algn="l" pos="0"/>
              </a:tabLst>
            </a:pPr>
            <a:r>
              <a:rPr b="0" lang="en" sz="1600" spc="-1" strike="noStrike">
                <a:solidFill>
                  <a:schemeClr val="dk2"/>
                </a:solidFill>
                <a:latin typeface="Barlow Semi Condensed"/>
                <a:ea typeface="Barlow Semi Condensed"/>
              </a:rPr>
              <a:t>CreativeMindAI utilizes modern frontend technologies such as React.js, Vite, and Tailwind CSS. React.js provides a component-based architecture that enhances user experience, while Vite offers a fast build tool for development. Tailwind CSS ensures a responsive and aesthetically pleasing design with its utility-first approach.</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57" name="Google Shape;2238;p41"/>
          <p:cNvGrpSpPr/>
          <p:nvPr/>
        </p:nvGrpSpPr>
        <p:grpSpPr>
          <a:xfrm>
            <a:off x="410760" y="789120"/>
            <a:ext cx="3565080" cy="3565080"/>
            <a:chOff x="410760" y="789120"/>
            <a:chExt cx="3565080" cy="3565080"/>
          </a:xfrm>
        </p:grpSpPr>
        <p:sp>
          <p:nvSpPr>
            <p:cNvPr id="1958"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59"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960" name="Google Shape;2241;p41"/>
          <p:cNvSpPr/>
          <p:nvPr/>
        </p:nvSpPr>
        <p:spPr>
          <a:xfrm>
            <a:off x="725400" y="1103760"/>
            <a:ext cx="2935440" cy="293544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1961" name="PlaceHolder 1"/>
          <p:cNvSpPr>
            <a:spLocks noGrp="1"/>
          </p:cNvSpPr>
          <p:nvPr>
            <p:ph type="title"/>
          </p:nvPr>
        </p:nvSpPr>
        <p:spPr>
          <a:xfrm>
            <a:off x="4172040" y="1371600"/>
            <a:ext cx="3876480" cy="742680"/>
          </a:xfrm>
          <a:prstGeom prst="rect">
            <a:avLst/>
          </a:prstGeom>
          <a:noFill/>
          <a:ln w="0">
            <a:noFill/>
          </a:ln>
        </p:spPr>
        <p:txBody>
          <a:bodyPr lIns="91440" rIns="91440" tIns="91440" bIns="91440" anchor="b">
            <a:normAutofit/>
          </a:bodyPr>
          <a:p>
            <a:pPr indent="0">
              <a:lnSpc>
                <a:spcPct val="100000"/>
              </a:lnSpc>
              <a:buNone/>
              <a:tabLst>
                <a:tab algn="l" pos="0"/>
              </a:tabLst>
            </a:pPr>
            <a:r>
              <a:rPr b="0" lang="en" sz="2800" spc="-1" strike="noStrike">
                <a:solidFill>
                  <a:schemeClr val="dk1"/>
                </a:solidFill>
                <a:latin typeface="Barlow Semi Condensed Medium"/>
                <a:ea typeface="Barlow Semi Condensed Medium"/>
              </a:rPr>
              <a:t>Backend Technologies</a:t>
            </a:r>
            <a:endParaRPr b="0" lang="fr-FR" sz="2800" spc="-1" strike="noStrike">
              <a:solidFill>
                <a:schemeClr val="dk1"/>
              </a:solidFill>
              <a:latin typeface="Arial"/>
            </a:endParaRPr>
          </a:p>
        </p:txBody>
      </p:sp>
      <p:sp>
        <p:nvSpPr>
          <p:cNvPr id="1962" name="PlaceHolder 2"/>
          <p:cNvSpPr>
            <a:spLocks noGrp="1"/>
          </p:cNvSpPr>
          <p:nvPr>
            <p:ph/>
          </p:nvPr>
        </p:nvSpPr>
        <p:spPr>
          <a:xfrm>
            <a:off x="4172040" y="2104920"/>
            <a:ext cx="387648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2"/>
                </a:solidFill>
                <a:latin typeface="Barlow Semi Condensed"/>
                <a:ea typeface="Barlow Semi Condensed"/>
              </a:rPr>
              <a:t>The backend of CreativeMindAI is built on Node.js and Express.js, which facilitate efficient server-side operations. Node.js allows for scalable network applications, while Express.js simplifies the development of robust APIs for handling client requests efficiently.</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63" name="Google Shape;2218;p40"/>
          <p:cNvGrpSpPr/>
          <p:nvPr/>
        </p:nvGrpSpPr>
        <p:grpSpPr>
          <a:xfrm>
            <a:off x="3732480" y="527040"/>
            <a:ext cx="1678680" cy="1678680"/>
            <a:chOff x="3732480" y="527040"/>
            <a:chExt cx="1678680" cy="1678680"/>
          </a:xfrm>
        </p:grpSpPr>
        <p:sp>
          <p:nvSpPr>
            <p:cNvPr id="1964"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65"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66" name="Google Shape;2221;p40"/>
          <p:cNvGrpSpPr/>
          <p:nvPr/>
        </p:nvGrpSpPr>
        <p:grpSpPr>
          <a:xfrm>
            <a:off x="4276440" y="1071000"/>
            <a:ext cx="591120" cy="590400"/>
            <a:chOff x="4276440" y="1071000"/>
            <a:chExt cx="591120" cy="590400"/>
          </a:xfrm>
        </p:grpSpPr>
        <p:sp>
          <p:nvSpPr>
            <p:cNvPr id="1967"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68"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69"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70"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71"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72"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73"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74"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75"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76"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977"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APIs and Deployment</a:t>
            </a:r>
            <a:endParaRPr b="0" lang="fr-FR" sz="2800" spc="-1" strike="noStrike">
              <a:solidFill>
                <a:schemeClr val="dk1"/>
              </a:solidFill>
              <a:latin typeface="Arial"/>
            </a:endParaRPr>
          </a:p>
        </p:txBody>
      </p:sp>
      <p:sp>
        <p:nvSpPr>
          <p:cNvPr id="1978"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fontScale="93198"/>
          </a:bodyPr>
          <a:p>
            <a:pPr indent="0" algn="ctr">
              <a:lnSpc>
                <a:spcPct val="100000"/>
              </a:lnSpc>
              <a:buNone/>
              <a:tabLst>
                <a:tab algn="l" pos="0"/>
              </a:tabLst>
            </a:pPr>
            <a:r>
              <a:rPr b="0" lang="en" sz="1600" spc="-1" strike="noStrike">
                <a:solidFill>
                  <a:schemeClr val="dk2"/>
                </a:solidFill>
                <a:latin typeface="Barlow Semi Condensed"/>
                <a:ea typeface="Barlow Semi Condensed"/>
              </a:rPr>
              <a:t>The project integrates multiple APIs, including Together AI, Hugging Face, remove.bg, and OpenRouter, to provide diverse functionalities. Deployment is managed via Vercel, ensuring fast and reliable hosting with advanced features like automatic scaling and seamless integration.</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9" name="PlaceHolder 1"/>
          <p:cNvSpPr>
            <a:spLocks noGrp="1"/>
          </p:cNvSpPr>
          <p:nvPr>
            <p:ph type="title"/>
          </p:nvPr>
        </p:nvSpPr>
        <p:spPr>
          <a:xfrm>
            <a:off x="2971800" y="2228760"/>
            <a:ext cx="3200040" cy="799920"/>
          </a:xfrm>
          <a:prstGeom prst="rect">
            <a:avLst/>
          </a:prstGeom>
          <a:noFill/>
          <a:ln w="0">
            <a:noFill/>
          </a:ln>
        </p:spPr>
        <p:txBody>
          <a:bodyPr lIns="91440" rIns="91440" tIns="91440" bIns="91440" anchor="ctr">
            <a:normAutofit fontScale="87500"/>
          </a:bodyPr>
          <a:p>
            <a:pPr indent="0" algn="ctr">
              <a:lnSpc>
                <a:spcPct val="100000"/>
              </a:lnSpc>
              <a:buNone/>
              <a:tabLst>
                <a:tab algn="l" pos="0"/>
              </a:tabLst>
            </a:pPr>
            <a:r>
              <a:rPr b="0" lang="en" sz="4700" spc="-1" strike="noStrike">
                <a:solidFill>
                  <a:schemeClr val="dk2"/>
                </a:solidFill>
                <a:latin typeface="Fjalla One"/>
                <a:ea typeface="Fjalla One"/>
              </a:rPr>
              <a:t>Project Impact</a:t>
            </a:r>
            <a:endParaRPr b="0" lang="fr-FR" sz="4700" spc="-1" strike="noStrike">
              <a:solidFill>
                <a:schemeClr val="dk1"/>
              </a:solidFill>
              <a:latin typeface="Arial"/>
            </a:endParaRPr>
          </a:p>
        </p:txBody>
      </p:sp>
      <p:sp>
        <p:nvSpPr>
          <p:cNvPr id="1980" name="PlaceHolder 2"/>
          <p:cNvSpPr>
            <a:spLocks noGrp="1"/>
          </p:cNvSpPr>
          <p:nvPr>
            <p:ph type="title"/>
          </p:nvPr>
        </p:nvSpPr>
        <p:spPr>
          <a:xfrm>
            <a:off x="2971800" y="1162080"/>
            <a:ext cx="2971440" cy="1066320"/>
          </a:xfrm>
          <a:prstGeom prst="rect">
            <a:avLst/>
          </a:prstGeom>
          <a:noFill/>
          <a:ln w="0">
            <a:noFill/>
          </a:ln>
        </p:spPr>
        <p:txBody>
          <a:bodyPr lIns="91440" rIns="91440" tIns="91440" bIns="91440" anchor="b">
            <a:normAutofit fontScale="61556"/>
          </a:bodyPr>
          <a:p>
            <a:pPr indent="0" algn="ctr">
              <a:lnSpc>
                <a:spcPct val="100000"/>
              </a:lnSpc>
              <a:buNone/>
              <a:tabLst>
                <a:tab algn="l" pos="0"/>
              </a:tabLst>
            </a:pPr>
            <a:r>
              <a:rPr b="0" lang="en" sz="9600" spc="-1" strike="noStrike">
                <a:solidFill>
                  <a:schemeClr val="dk2"/>
                </a:solidFill>
                <a:latin typeface="Fjalla One"/>
                <a:ea typeface="Fjalla One"/>
              </a:rPr>
              <a:t>04</a:t>
            </a:r>
            <a:endParaRPr b="0" lang="fr-FR" sz="9600" spc="-1" strike="noStrike">
              <a:solidFill>
                <a:schemeClr val="dk1"/>
              </a:solidFill>
              <a:latin typeface="Arial"/>
            </a:endParaRPr>
          </a:p>
        </p:txBody>
      </p:sp>
      <p:sp>
        <p:nvSpPr>
          <p:cNvPr id="1981" name="PlaceHolder 3"/>
          <p:cNvSpPr>
            <a:spLocks noGrp="1"/>
          </p:cNvSpPr>
          <p:nvPr>
            <p:ph type="subTitle"/>
          </p:nvPr>
        </p:nvSpPr>
        <p:spPr>
          <a:xfrm>
            <a:off x="2971800" y="3000240"/>
            <a:ext cx="3200040" cy="685440"/>
          </a:xfrm>
          <a:prstGeom prst="rect">
            <a:avLst/>
          </a:prstGeom>
          <a:noFill/>
          <a:ln w="0">
            <a:noFill/>
          </a:ln>
        </p:spPr>
        <p:txBody>
          <a:bodyPr lIns="91440" rIns="91440" tIns="91440" bIns="91440" anchor="t">
            <a:normAutofit/>
          </a:bodyPr>
          <a:p>
            <a:pPr indent="0" algn="ctr">
              <a:buNone/>
            </a:pPr>
            <a:endParaRPr b="0" lang="en-US" sz="1600" spc="-1" strike="noStrike">
              <a:solidFill>
                <a:schemeClr val="dk2"/>
              </a:solidFill>
              <a:latin typeface="Barlow Semi Condensed"/>
              <a:ea typeface="Barlow Semi Condensed"/>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82" name="Google Shape;2218;p40"/>
          <p:cNvGrpSpPr/>
          <p:nvPr/>
        </p:nvGrpSpPr>
        <p:grpSpPr>
          <a:xfrm>
            <a:off x="3732480" y="527040"/>
            <a:ext cx="1678680" cy="1678680"/>
            <a:chOff x="3732480" y="527040"/>
            <a:chExt cx="1678680" cy="1678680"/>
          </a:xfrm>
        </p:grpSpPr>
        <p:sp>
          <p:nvSpPr>
            <p:cNvPr id="1983"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84"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85" name="Google Shape;2221;p40"/>
          <p:cNvGrpSpPr/>
          <p:nvPr/>
        </p:nvGrpSpPr>
        <p:grpSpPr>
          <a:xfrm>
            <a:off x="4276440" y="1071000"/>
            <a:ext cx="591120" cy="590400"/>
            <a:chOff x="4276440" y="1071000"/>
            <a:chExt cx="591120" cy="590400"/>
          </a:xfrm>
        </p:grpSpPr>
        <p:sp>
          <p:nvSpPr>
            <p:cNvPr id="1986"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87"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88"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89"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90"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91"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92"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93"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94"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95"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996"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Empowerment Through Accessibility</a:t>
            </a:r>
            <a:endParaRPr b="0" lang="fr-FR" sz="2800" spc="-1" strike="noStrike">
              <a:solidFill>
                <a:schemeClr val="dk1"/>
              </a:solidFill>
              <a:latin typeface="Arial"/>
            </a:endParaRPr>
          </a:p>
        </p:txBody>
      </p:sp>
      <p:sp>
        <p:nvSpPr>
          <p:cNvPr id="1997"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fontScale="93198"/>
          </a:bodyPr>
          <a:p>
            <a:pPr indent="0" algn="ctr">
              <a:lnSpc>
                <a:spcPct val="100000"/>
              </a:lnSpc>
              <a:buNone/>
              <a:tabLst>
                <a:tab algn="l" pos="0"/>
              </a:tabLst>
            </a:pPr>
            <a:r>
              <a:rPr b="0" lang="en" sz="1600" spc="-1" strike="noStrike">
                <a:solidFill>
                  <a:schemeClr val="dk2"/>
                </a:solidFill>
                <a:latin typeface="Barlow Semi Condensed"/>
                <a:ea typeface="Barlow Semi Condensed"/>
              </a:rPr>
              <a:t>CreativeMindAI democratizes access to advanced digital content creation tools, enabling users without technical expertise to produce high-quality material. This empowerment fosters creativity across various user demographics.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98" name="Google Shape;2218;p40"/>
          <p:cNvGrpSpPr/>
          <p:nvPr/>
        </p:nvGrpSpPr>
        <p:grpSpPr>
          <a:xfrm>
            <a:off x="3732480" y="527040"/>
            <a:ext cx="1678680" cy="1678680"/>
            <a:chOff x="3732480" y="527040"/>
            <a:chExt cx="1678680" cy="1678680"/>
          </a:xfrm>
        </p:grpSpPr>
        <p:sp>
          <p:nvSpPr>
            <p:cNvPr id="1999"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0"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001" name="Google Shape;2221;p40"/>
          <p:cNvGrpSpPr/>
          <p:nvPr/>
        </p:nvGrpSpPr>
        <p:grpSpPr>
          <a:xfrm>
            <a:off x="4276440" y="1071000"/>
            <a:ext cx="591120" cy="590400"/>
            <a:chOff x="4276440" y="1071000"/>
            <a:chExt cx="591120" cy="590400"/>
          </a:xfrm>
        </p:grpSpPr>
        <p:sp>
          <p:nvSpPr>
            <p:cNvPr id="2002"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3"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4"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5"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6"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7"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8"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9"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10"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11"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012"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Applications in Various Fields</a:t>
            </a:r>
            <a:endParaRPr b="0" lang="fr-FR" sz="2800" spc="-1" strike="noStrike">
              <a:solidFill>
                <a:schemeClr val="dk1"/>
              </a:solidFill>
              <a:latin typeface="Arial"/>
            </a:endParaRPr>
          </a:p>
        </p:txBody>
      </p:sp>
      <p:sp>
        <p:nvSpPr>
          <p:cNvPr id="2013"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fontScale="93198"/>
          </a:bodyPr>
          <a:p>
            <a:pPr indent="0" algn="ctr">
              <a:lnSpc>
                <a:spcPct val="100000"/>
              </a:lnSpc>
              <a:buNone/>
              <a:tabLst>
                <a:tab algn="l" pos="0"/>
              </a:tabLst>
            </a:pPr>
            <a:r>
              <a:rPr b="0" lang="en" sz="1600" spc="-1" strike="noStrike">
                <a:solidFill>
                  <a:schemeClr val="dk2"/>
                </a:solidFill>
                <a:latin typeface="Barlow Semi Condensed"/>
                <a:ea typeface="Barlow Semi Condensed"/>
              </a:rPr>
              <a:t>The platform is versatile, serving educational purposes, digital marketing, e-commerce, and personal projects. It enables users to streamline their workflows and enhance their productivity in diverse areas.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14" name="Google Shape;2238;p41"/>
          <p:cNvGrpSpPr/>
          <p:nvPr/>
        </p:nvGrpSpPr>
        <p:grpSpPr>
          <a:xfrm>
            <a:off x="410760" y="789120"/>
            <a:ext cx="3565080" cy="3565080"/>
            <a:chOff x="410760" y="789120"/>
            <a:chExt cx="3565080" cy="3565080"/>
          </a:xfrm>
        </p:grpSpPr>
        <p:sp>
          <p:nvSpPr>
            <p:cNvPr id="2015"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16"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017" name="Google Shape;2241;p41"/>
          <p:cNvSpPr/>
          <p:nvPr/>
        </p:nvSpPr>
        <p:spPr>
          <a:xfrm>
            <a:off x="725400" y="1103760"/>
            <a:ext cx="2935440" cy="293544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018" name="PlaceHolder 1"/>
          <p:cNvSpPr>
            <a:spLocks noGrp="1"/>
          </p:cNvSpPr>
          <p:nvPr>
            <p:ph type="title"/>
          </p:nvPr>
        </p:nvSpPr>
        <p:spPr>
          <a:xfrm>
            <a:off x="4172040" y="1371600"/>
            <a:ext cx="3876480" cy="742680"/>
          </a:xfrm>
          <a:prstGeom prst="rect">
            <a:avLst/>
          </a:prstGeom>
          <a:noFill/>
          <a:ln w="0">
            <a:noFill/>
          </a:ln>
        </p:spPr>
        <p:txBody>
          <a:bodyPr lIns="91440" rIns="91440" tIns="91440" bIns="91440" anchor="b">
            <a:normAutofit/>
          </a:bodyPr>
          <a:p>
            <a:pPr indent="0">
              <a:lnSpc>
                <a:spcPct val="100000"/>
              </a:lnSpc>
              <a:buNone/>
              <a:tabLst>
                <a:tab algn="l" pos="0"/>
              </a:tabLst>
            </a:pPr>
            <a:r>
              <a:rPr b="0" lang="en" sz="2800" spc="-1" strike="noStrike">
                <a:solidFill>
                  <a:schemeClr val="dk1"/>
                </a:solidFill>
                <a:latin typeface="Barlow Semi Condensed Medium"/>
                <a:ea typeface="Barlow Semi Condensed Medium"/>
              </a:rPr>
              <a:t>Enhancing Creativity</a:t>
            </a:r>
            <a:endParaRPr b="0" lang="fr-FR" sz="2800" spc="-1" strike="noStrike">
              <a:solidFill>
                <a:schemeClr val="dk1"/>
              </a:solidFill>
              <a:latin typeface="Arial"/>
            </a:endParaRPr>
          </a:p>
        </p:txBody>
      </p:sp>
      <p:sp>
        <p:nvSpPr>
          <p:cNvPr id="2019" name="PlaceHolder 2"/>
          <p:cNvSpPr>
            <a:spLocks noGrp="1"/>
          </p:cNvSpPr>
          <p:nvPr>
            <p:ph/>
          </p:nvPr>
        </p:nvSpPr>
        <p:spPr>
          <a:xfrm>
            <a:off x="4172040" y="2104920"/>
            <a:ext cx="387648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2"/>
                </a:solidFill>
                <a:latin typeface="Barlow Semi Condensed"/>
                <a:ea typeface="Barlow Semi Condensed"/>
              </a:rPr>
              <a:t>By providing intuitive tools and resources, CreativeMindAI inspires users to unleash their creativity. It bridges the gap between technology and artistic expression, making professional-grade tools accessible to all.</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0" name="PlaceHolder 1"/>
          <p:cNvSpPr>
            <a:spLocks noGrp="1"/>
          </p:cNvSpPr>
          <p:nvPr>
            <p:ph type="title"/>
          </p:nvPr>
        </p:nvSpPr>
        <p:spPr>
          <a:xfrm>
            <a:off x="2971800" y="2228760"/>
            <a:ext cx="3200040" cy="799920"/>
          </a:xfrm>
          <a:prstGeom prst="rect">
            <a:avLst/>
          </a:prstGeom>
          <a:noFill/>
          <a:ln w="0">
            <a:noFill/>
          </a:ln>
        </p:spPr>
        <p:txBody>
          <a:bodyPr lIns="91440" rIns="91440" tIns="91440" bIns="91440" anchor="ctr">
            <a:normAutofit fontScale="87500"/>
          </a:bodyPr>
          <a:p>
            <a:pPr indent="0" algn="ctr">
              <a:lnSpc>
                <a:spcPct val="100000"/>
              </a:lnSpc>
              <a:buNone/>
              <a:tabLst>
                <a:tab algn="l" pos="0"/>
              </a:tabLst>
            </a:pPr>
            <a:r>
              <a:rPr b="0" lang="en" sz="4700" spc="-1" strike="noStrike">
                <a:solidFill>
                  <a:schemeClr val="dk2"/>
                </a:solidFill>
                <a:latin typeface="Fjalla One"/>
                <a:ea typeface="Fjalla One"/>
              </a:rPr>
              <a:t>Highlights</a:t>
            </a:r>
            <a:endParaRPr b="0" lang="fr-FR" sz="4700" spc="-1" strike="noStrike">
              <a:solidFill>
                <a:schemeClr val="dk1"/>
              </a:solidFill>
              <a:latin typeface="Arial"/>
            </a:endParaRPr>
          </a:p>
        </p:txBody>
      </p:sp>
      <p:sp>
        <p:nvSpPr>
          <p:cNvPr id="2021" name="PlaceHolder 2"/>
          <p:cNvSpPr>
            <a:spLocks noGrp="1"/>
          </p:cNvSpPr>
          <p:nvPr>
            <p:ph type="title"/>
          </p:nvPr>
        </p:nvSpPr>
        <p:spPr>
          <a:xfrm>
            <a:off x="2971800" y="1162080"/>
            <a:ext cx="2971440" cy="1066320"/>
          </a:xfrm>
          <a:prstGeom prst="rect">
            <a:avLst/>
          </a:prstGeom>
          <a:noFill/>
          <a:ln w="0">
            <a:noFill/>
          </a:ln>
        </p:spPr>
        <p:txBody>
          <a:bodyPr lIns="91440" rIns="91440" tIns="91440" bIns="91440" anchor="b">
            <a:normAutofit fontScale="61556"/>
          </a:bodyPr>
          <a:p>
            <a:pPr indent="0" algn="ctr">
              <a:lnSpc>
                <a:spcPct val="100000"/>
              </a:lnSpc>
              <a:buNone/>
              <a:tabLst>
                <a:tab algn="l" pos="0"/>
              </a:tabLst>
            </a:pPr>
            <a:r>
              <a:rPr b="0" lang="en" sz="9600" spc="-1" strike="noStrike">
                <a:solidFill>
                  <a:schemeClr val="dk2"/>
                </a:solidFill>
                <a:latin typeface="Fjalla One"/>
                <a:ea typeface="Fjalla One"/>
              </a:rPr>
              <a:t>05</a:t>
            </a:r>
            <a:endParaRPr b="0" lang="fr-FR" sz="9600" spc="-1" strike="noStrike">
              <a:solidFill>
                <a:schemeClr val="dk1"/>
              </a:solidFill>
              <a:latin typeface="Arial"/>
            </a:endParaRPr>
          </a:p>
        </p:txBody>
      </p:sp>
      <p:sp>
        <p:nvSpPr>
          <p:cNvPr id="2022" name="PlaceHolder 3"/>
          <p:cNvSpPr>
            <a:spLocks noGrp="1"/>
          </p:cNvSpPr>
          <p:nvPr>
            <p:ph type="subTitle"/>
          </p:nvPr>
        </p:nvSpPr>
        <p:spPr>
          <a:xfrm>
            <a:off x="2971800" y="3000240"/>
            <a:ext cx="3200040" cy="685440"/>
          </a:xfrm>
          <a:prstGeom prst="rect">
            <a:avLst/>
          </a:prstGeom>
          <a:noFill/>
          <a:ln w="0">
            <a:noFill/>
          </a:ln>
        </p:spPr>
        <p:txBody>
          <a:bodyPr lIns="91440" rIns="91440" tIns="91440" bIns="91440" anchor="t">
            <a:normAutofit/>
          </a:bodyPr>
          <a:p>
            <a:pPr indent="0" algn="ctr">
              <a:buNone/>
            </a:pPr>
            <a:endParaRPr b="0" lang="en-US" sz="1600" spc="-1" strike="noStrike">
              <a:solidFill>
                <a:schemeClr val="dk2"/>
              </a:solidFill>
              <a:latin typeface="Barlow Semi Condensed"/>
              <a:ea typeface="Barlow Semi Condensed"/>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40" name="Google Shape;2218;p40"/>
          <p:cNvGrpSpPr/>
          <p:nvPr/>
        </p:nvGrpSpPr>
        <p:grpSpPr>
          <a:xfrm>
            <a:off x="3732480" y="527040"/>
            <a:ext cx="1678680" cy="1678680"/>
            <a:chOff x="3732480" y="527040"/>
            <a:chExt cx="1678680" cy="1678680"/>
          </a:xfrm>
        </p:grpSpPr>
        <p:sp>
          <p:nvSpPr>
            <p:cNvPr id="1841"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42"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843" name="Google Shape;2221;p40"/>
          <p:cNvGrpSpPr/>
          <p:nvPr/>
        </p:nvGrpSpPr>
        <p:grpSpPr>
          <a:xfrm>
            <a:off x="4276440" y="1071000"/>
            <a:ext cx="591120" cy="590400"/>
            <a:chOff x="4276440" y="1071000"/>
            <a:chExt cx="591120" cy="590400"/>
          </a:xfrm>
        </p:grpSpPr>
        <p:sp>
          <p:nvSpPr>
            <p:cNvPr id="1844"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45"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46"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47"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48"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49"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50"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51"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52"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53"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854"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Introduction</a:t>
            </a:r>
            <a:endParaRPr b="0" lang="fr-FR" sz="2800" spc="-1" strike="noStrike">
              <a:solidFill>
                <a:schemeClr val="dk1"/>
              </a:solidFill>
              <a:latin typeface="Arial"/>
            </a:endParaRPr>
          </a:p>
        </p:txBody>
      </p:sp>
      <p:sp>
        <p:nvSpPr>
          <p:cNvPr id="1855"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a:bodyPr>
          <a:p>
            <a:pPr indent="0" algn="ctr">
              <a:buNone/>
            </a:pPr>
            <a:endParaRPr b="0" lang="en-US" sz="1600" spc="-1" strike="noStrike">
              <a:solidFill>
                <a:schemeClr val="dk2"/>
              </a:solidFill>
              <a:latin typeface="Barlow Semi Condensed"/>
              <a:ea typeface="Barlow Semi Condensed"/>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23" name="Google Shape;2218;p40"/>
          <p:cNvGrpSpPr/>
          <p:nvPr/>
        </p:nvGrpSpPr>
        <p:grpSpPr>
          <a:xfrm>
            <a:off x="3732480" y="527040"/>
            <a:ext cx="1678680" cy="1678680"/>
            <a:chOff x="3732480" y="527040"/>
            <a:chExt cx="1678680" cy="1678680"/>
          </a:xfrm>
        </p:grpSpPr>
        <p:sp>
          <p:nvSpPr>
            <p:cNvPr id="2024"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25"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026" name="Google Shape;2221;p40"/>
          <p:cNvGrpSpPr/>
          <p:nvPr/>
        </p:nvGrpSpPr>
        <p:grpSpPr>
          <a:xfrm>
            <a:off x="4276440" y="1071000"/>
            <a:ext cx="591120" cy="590400"/>
            <a:chOff x="4276440" y="1071000"/>
            <a:chExt cx="591120" cy="590400"/>
          </a:xfrm>
        </p:grpSpPr>
        <p:sp>
          <p:nvSpPr>
            <p:cNvPr id="2027"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28"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29"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0"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1"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2"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3"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4"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5"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6"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037"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Modern UI Design</a:t>
            </a:r>
            <a:endParaRPr b="0" lang="fr-FR" sz="2800" spc="-1" strike="noStrike">
              <a:solidFill>
                <a:schemeClr val="dk1"/>
              </a:solidFill>
              <a:latin typeface="Arial"/>
            </a:endParaRPr>
          </a:p>
        </p:txBody>
      </p:sp>
      <p:sp>
        <p:nvSpPr>
          <p:cNvPr id="2038"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600" spc="-1" strike="noStrike">
                <a:solidFill>
                  <a:schemeClr val="dk2"/>
                </a:solidFill>
                <a:latin typeface="Barlow Semi Condensed"/>
                <a:ea typeface="Barlow Semi Condensed"/>
              </a:rPr>
              <a:t>The user interface of CreativeMindAI is designed to be fully responsive and modern, ensuring an engaging user experience across different devices while maintaining a professional appearance.</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39" name="Google Shape;2238;p41"/>
          <p:cNvGrpSpPr/>
          <p:nvPr/>
        </p:nvGrpSpPr>
        <p:grpSpPr>
          <a:xfrm>
            <a:off x="410760" y="789120"/>
            <a:ext cx="3565080" cy="3565080"/>
            <a:chOff x="410760" y="789120"/>
            <a:chExt cx="3565080" cy="3565080"/>
          </a:xfrm>
        </p:grpSpPr>
        <p:sp>
          <p:nvSpPr>
            <p:cNvPr id="2040"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41"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042" name="Google Shape;2241;p41"/>
          <p:cNvSpPr/>
          <p:nvPr/>
        </p:nvSpPr>
        <p:spPr>
          <a:xfrm>
            <a:off x="725400" y="1103760"/>
            <a:ext cx="2935440" cy="293544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2043" name="PlaceHolder 1"/>
          <p:cNvSpPr>
            <a:spLocks noGrp="1"/>
          </p:cNvSpPr>
          <p:nvPr>
            <p:ph type="title"/>
          </p:nvPr>
        </p:nvSpPr>
        <p:spPr>
          <a:xfrm>
            <a:off x="4172040" y="1371600"/>
            <a:ext cx="3876480" cy="742680"/>
          </a:xfrm>
          <a:prstGeom prst="rect">
            <a:avLst/>
          </a:prstGeom>
          <a:noFill/>
          <a:ln w="0">
            <a:noFill/>
          </a:ln>
        </p:spPr>
        <p:txBody>
          <a:bodyPr lIns="91440" rIns="91440" tIns="91440" bIns="91440" anchor="b">
            <a:normAutofit/>
          </a:bodyPr>
          <a:p>
            <a:pPr indent="0">
              <a:lnSpc>
                <a:spcPct val="100000"/>
              </a:lnSpc>
              <a:buNone/>
              <a:tabLst>
                <a:tab algn="l" pos="0"/>
              </a:tabLst>
            </a:pPr>
            <a:r>
              <a:rPr b="0" lang="en" sz="2800" spc="-1" strike="noStrike">
                <a:solidFill>
                  <a:schemeClr val="dk1"/>
                </a:solidFill>
                <a:latin typeface="Barlow Semi Condensed Medium"/>
                <a:ea typeface="Barlow Semi Condensed Medium"/>
              </a:rPr>
              <a:t>Real-time AI Processing</a:t>
            </a:r>
            <a:endParaRPr b="0" lang="fr-FR" sz="2800" spc="-1" strike="noStrike">
              <a:solidFill>
                <a:schemeClr val="dk1"/>
              </a:solidFill>
              <a:latin typeface="Arial"/>
            </a:endParaRPr>
          </a:p>
        </p:txBody>
      </p:sp>
      <p:sp>
        <p:nvSpPr>
          <p:cNvPr id="2044" name="PlaceHolder 2"/>
          <p:cNvSpPr>
            <a:spLocks noGrp="1"/>
          </p:cNvSpPr>
          <p:nvPr>
            <p:ph/>
          </p:nvPr>
        </p:nvSpPr>
        <p:spPr>
          <a:xfrm>
            <a:off x="4172040" y="2104920"/>
            <a:ext cx="387648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2"/>
                </a:solidFill>
                <a:latin typeface="Barlow Semi Condensed"/>
                <a:ea typeface="Barlow Semi Condensed"/>
              </a:rPr>
              <a:t>The platform processes user requests in real-time, providing instant feedback and content generation. This feature enhances user satisfaction by reducing wait times and improving interaction efficiency.</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45" name="Google Shape;2218;p40"/>
          <p:cNvGrpSpPr/>
          <p:nvPr/>
        </p:nvGrpSpPr>
        <p:grpSpPr>
          <a:xfrm>
            <a:off x="3732480" y="527040"/>
            <a:ext cx="1678680" cy="1678680"/>
            <a:chOff x="3732480" y="527040"/>
            <a:chExt cx="1678680" cy="1678680"/>
          </a:xfrm>
        </p:grpSpPr>
        <p:sp>
          <p:nvSpPr>
            <p:cNvPr id="2046"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47"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048" name="Google Shape;2221;p40"/>
          <p:cNvGrpSpPr/>
          <p:nvPr/>
        </p:nvGrpSpPr>
        <p:grpSpPr>
          <a:xfrm>
            <a:off x="4276440" y="1071000"/>
            <a:ext cx="591120" cy="590400"/>
            <a:chOff x="4276440" y="1071000"/>
            <a:chExt cx="591120" cy="590400"/>
          </a:xfrm>
        </p:grpSpPr>
        <p:sp>
          <p:nvSpPr>
            <p:cNvPr id="2049"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0"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1"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2"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3"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4"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5"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6"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7"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8"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059"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Scalability and Performance</a:t>
            </a:r>
            <a:endParaRPr b="0" lang="fr-FR" sz="2800" spc="-1" strike="noStrike">
              <a:solidFill>
                <a:schemeClr val="dk1"/>
              </a:solidFill>
              <a:latin typeface="Arial"/>
            </a:endParaRPr>
          </a:p>
        </p:txBody>
      </p:sp>
      <p:sp>
        <p:nvSpPr>
          <p:cNvPr id="2060"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fontScale="97576" lnSpcReduction="10000"/>
          </a:bodyPr>
          <a:p>
            <a:pPr indent="0" algn="ctr">
              <a:lnSpc>
                <a:spcPct val="100000"/>
              </a:lnSpc>
              <a:buNone/>
              <a:tabLst>
                <a:tab algn="l" pos="0"/>
              </a:tabLst>
            </a:pPr>
            <a:r>
              <a:rPr b="0" lang="en" sz="1600" spc="-1" strike="noStrike">
                <a:solidFill>
                  <a:schemeClr val="dk2"/>
                </a:solidFill>
                <a:latin typeface="Barlow Semi Condensed"/>
                <a:ea typeface="Barlow Semi Condensed"/>
              </a:rPr>
              <a:t>CreativeMindAI's architecture is designed for scalability, allowing it to handle an increasing number of users and features effectively. This ensures consistent performance and reliability as user demand grows.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61" name="Google Shape;2218;p40"/>
          <p:cNvGrpSpPr/>
          <p:nvPr/>
        </p:nvGrpSpPr>
        <p:grpSpPr>
          <a:xfrm>
            <a:off x="3732480" y="527040"/>
            <a:ext cx="1678680" cy="1678680"/>
            <a:chOff x="3732480" y="527040"/>
            <a:chExt cx="1678680" cy="1678680"/>
          </a:xfrm>
        </p:grpSpPr>
        <p:sp>
          <p:nvSpPr>
            <p:cNvPr id="2062"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63"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064" name="Google Shape;2221;p40"/>
          <p:cNvGrpSpPr/>
          <p:nvPr/>
        </p:nvGrpSpPr>
        <p:grpSpPr>
          <a:xfrm>
            <a:off x="4276440" y="1071000"/>
            <a:ext cx="591120" cy="590400"/>
            <a:chOff x="4276440" y="1071000"/>
            <a:chExt cx="591120" cy="590400"/>
          </a:xfrm>
        </p:grpSpPr>
        <p:sp>
          <p:nvSpPr>
            <p:cNvPr id="2065"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66"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67"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68"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69"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70"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71"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72"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73"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74"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075"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Conclusions</a:t>
            </a:r>
            <a:endParaRPr b="0" lang="fr-FR" sz="2800" spc="-1" strike="noStrike">
              <a:solidFill>
                <a:schemeClr val="dk1"/>
              </a:solidFill>
              <a:latin typeface="Arial"/>
            </a:endParaRPr>
          </a:p>
        </p:txBody>
      </p:sp>
      <p:sp>
        <p:nvSpPr>
          <p:cNvPr id="2076"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fontScale="93198"/>
          </a:bodyPr>
          <a:p>
            <a:pPr indent="0" algn="ctr">
              <a:lnSpc>
                <a:spcPct val="100000"/>
              </a:lnSpc>
              <a:buNone/>
              <a:tabLst>
                <a:tab algn="l" pos="0"/>
              </a:tabLst>
            </a:pPr>
            <a:r>
              <a:rPr b="0" lang="en" sz="1600" spc="-1" strike="noStrike">
                <a:solidFill>
                  <a:schemeClr val="dk2"/>
                </a:solidFill>
                <a:latin typeface="Barlow Semi Condensed"/>
                <a:ea typeface="Barlow Semi Condensed"/>
              </a:rPr>
              <a:t>In summary, CreativeMindAI stands out as a powerful tool that enhances digital content creation through AI technologies. It fosters accessibility, drives creativity, and is suited for various applications, making it an invaluable resource for users.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7" name="PlaceHolder 1"/>
          <p:cNvSpPr>
            <a:spLocks noGrp="1"/>
          </p:cNvSpPr>
          <p:nvPr>
            <p:ph type="title"/>
          </p:nvPr>
        </p:nvSpPr>
        <p:spPr>
          <a:xfrm>
            <a:off x="2104920" y="380880"/>
            <a:ext cx="4933440" cy="1076040"/>
          </a:xfrm>
          <a:prstGeom prst="rect">
            <a:avLst/>
          </a:prstGeom>
          <a:noFill/>
          <a:ln w="0">
            <a:noFill/>
          </a:ln>
        </p:spPr>
        <p:txBody>
          <a:bodyPr lIns="91440" rIns="91440" tIns="91440" bIns="91440" anchor="t">
            <a:normAutofit fontScale="82516"/>
          </a:bodyPr>
          <a:p>
            <a:pPr indent="0" algn="ctr">
              <a:lnSpc>
                <a:spcPct val="100000"/>
              </a:lnSpc>
              <a:buNone/>
              <a:tabLst>
                <a:tab algn="l" pos="0"/>
              </a:tabLst>
            </a:pPr>
            <a:r>
              <a:rPr b="0" lang="en" sz="7200" spc="-1" strike="noStrike">
                <a:solidFill>
                  <a:schemeClr val="dk2"/>
                </a:solidFill>
                <a:latin typeface="Fjalla One"/>
                <a:ea typeface="Fjalla One"/>
              </a:rPr>
              <a:t>Thank you!</a:t>
            </a:r>
            <a:endParaRPr b="0" lang="fr-FR" sz="7200" spc="-1" strike="noStrike">
              <a:solidFill>
                <a:schemeClr val="dk1"/>
              </a:solidFill>
              <a:latin typeface="Arial"/>
            </a:endParaRPr>
          </a:p>
        </p:txBody>
      </p:sp>
      <p:sp>
        <p:nvSpPr>
          <p:cNvPr id="2078" name="PlaceHolder 2"/>
          <p:cNvSpPr>
            <a:spLocks noGrp="1"/>
          </p:cNvSpPr>
          <p:nvPr>
            <p:ph type="subTitle"/>
          </p:nvPr>
        </p:nvSpPr>
        <p:spPr>
          <a:xfrm>
            <a:off x="3019320" y="1714680"/>
            <a:ext cx="3095280" cy="143784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600" spc="-1" strike="noStrike">
                <a:solidFill>
                  <a:srgbClr val="77c6fc"/>
                </a:solidFill>
                <a:latin typeface="Barlow Semi Condensed"/>
                <a:ea typeface="Barlow Semi Condensed"/>
              </a:rPr>
              <a:t>Do you have any questions?</a:t>
            </a:r>
            <a:endParaRPr b="0" lang="en-US" sz="1600" spc="-1" strike="noStrike">
              <a:solidFill>
                <a:srgbClr val="000000"/>
              </a:solidFill>
              <a:latin typeface="OpenSymbol"/>
            </a:endParaRPr>
          </a:p>
        </p:txBody>
      </p:sp>
      <p:sp>
        <p:nvSpPr>
          <p:cNvPr id="2079" name="PlaceHolder 3"/>
          <p:cNvSpPr>
            <a:spLocks noGrp="1"/>
          </p:cNvSpPr>
          <p:nvPr>
            <p:ph type="subTitle"/>
          </p:nvPr>
        </p:nvSpPr>
        <p:spPr>
          <a:xfrm>
            <a:off x="2676600" y="4229280"/>
            <a:ext cx="3790440" cy="34272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100" spc="-1" strike="noStrike">
                <a:solidFill>
                  <a:srgbClr val="000000"/>
                </a:solidFill>
                <a:latin typeface="Barlow Semi Condensed"/>
                <a:ea typeface="Barlow Semi Condensed"/>
              </a:rPr>
              <a:t>Do you have any questions?</a:t>
            </a:r>
            <a:endParaRPr b="0" lang="en-US" sz="1100" spc="-1" strike="noStrike">
              <a:solidFill>
                <a:srgbClr val="000000"/>
              </a:solidFill>
              <a:latin typeface="OpenSymbol"/>
            </a:endParaRPr>
          </a:p>
        </p:txBody>
      </p:sp>
      <p:grpSp>
        <p:nvGrpSpPr>
          <p:cNvPr id="2080" name="Google Shape;3673;p65"/>
          <p:cNvGrpSpPr/>
          <p:nvPr/>
        </p:nvGrpSpPr>
        <p:grpSpPr>
          <a:xfrm>
            <a:off x="3733920" y="3221640"/>
            <a:ext cx="1680840" cy="338040"/>
            <a:chOff x="3733920" y="3221640"/>
            <a:chExt cx="1680840" cy="338040"/>
          </a:xfrm>
        </p:grpSpPr>
        <p:sp>
          <p:nvSpPr>
            <p:cNvPr id="2081" name="Google Shape;3674;p65"/>
            <p:cNvSpPr/>
            <p:nvPr/>
          </p:nvSpPr>
          <p:spPr>
            <a:xfrm>
              <a:off x="3733920" y="3221640"/>
              <a:ext cx="338040" cy="338040"/>
            </a:xfrm>
            <a:custGeom>
              <a:avLst/>
              <a:gdLst>
                <a:gd name="textAreaLeft" fmla="*/ 0 w 338040"/>
                <a:gd name="textAreaRight" fmla="*/ 338400 w 338040"/>
                <a:gd name="textAreaTop" fmla="*/ 0 h 338040"/>
                <a:gd name="textAreaBottom" fmla="*/ 338400 h 338040"/>
              </a:gdLst>
              <a:ah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082" name="Google Shape;3675;p65"/>
            <p:cNvGrpSpPr/>
            <p:nvPr/>
          </p:nvGrpSpPr>
          <p:grpSpPr>
            <a:xfrm>
              <a:off x="4165920" y="3221640"/>
              <a:ext cx="338040" cy="338040"/>
              <a:chOff x="4165920" y="3221640"/>
              <a:chExt cx="338040" cy="338040"/>
            </a:xfrm>
          </p:grpSpPr>
          <p:sp>
            <p:nvSpPr>
              <p:cNvPr id="2083" name="Google Shape;3676;p65"/>
              <p:cNvSpPr/>
              <p:nvPr/>
            </p:nvSpPr>
            <p:spPr>
              <a:xfrm>
                <a:off x="4266000" y="3321360"/>
                <a:ext cx="138600" cy="138600"/>
              </a:xfrm>
              <a:custGeom>
                <a:avLst/>
                <a:gdLst>
                  <a:gd name="textAreaLeft" fmla="*/ 0 w 138600"/>
                  <a:gd name="textAreaRight" fmla="*/ 138960 w 138600"/>
                  <a:gd name="textAreaTop" fmla="*/ 0 h 138600"/>
                  <a:gd name="textAreaBottom" fmla="*/ 138960 h 138600"/>
                </a:gdLst>
                <a:ah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w="0">
                <a:noFill/>
              </a:ln>
            </p:spPr>
            <p:style>
              <a:lnRef idx="0"/>
              <a:fillRef idx="0"/>
              <a:effectRef idx="0"/>
              <a:fontRef idx="minor"/>
            </p:style>
            <p:txBody>
              <a:bodyPr tIns="69480" bIns="69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84" name="Google Shape;3677;p65"/>
              <p:cNvSpPr/>
              <p:nvPr/>
            </p:nvSpPr>
            <p:spPr>
              <a:xfrm>
                <a:off x="4205880" y="3261240"/>
                <a:ext cx="258840" cy="258840"/>
              </a:xfrm>
              <a:custGeom>
                <a:avLst/>
                <a:gdLst>
                  <a:gd name="textAreaLeft" fmla="*/ 0 w 258840"/>
                  <a:gd name="textAreaRight" fmla="*/ 259200 w 258840"/>
                  <a:gd name="textAreaTop" fmla="*/ 0 h 258840"/>
                  <a:gd name="textAreaBottom" fmla="*/ 259200 h 258840"/>
                </a:gdLst>
                <a:ah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85" name="Google Shape;3678;p65"/>
              <p:cNvSpPr/>
              <p:nvPr/>
            </p:nvSpPr>
            <p:spPr>
              <a:xfrm>
                <a:off x="4165920" y="3221640"/>
                <a:ext cx="338040" cy="338040"/>
              </a:xfrm>
              <a:custGeom>
                <a:avLst/>
                <a:gdLst>
                  <a:gd name="textAreaLeft" fmla="*/ 0 w 338040"/>
                  <a:gd name="textAreaRight" fmla="*/ 338400 w 338040"/>
                  <a:gd name="textAreaTop" fmla="*/ 0 h 338040"/>
                  <a:gd name="textAreaBottom" fmla="*/ 338400 h 338040"/>
                </a:gdLst>
                <a:ah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86" name="Google Shape;3679;p65"/>
              <p:cNvSpPr/>
              <p:nvPr/>
            </p:nvSpPr>
            <p:spPr>
              <a:xfrm>
                <a:off x="4384800" y="3301560"/>
                <a:ext cx="39240" cy="39240"/>
              </a:xfrm>
              <a:custGeom>
                <a:avLst/>
                <a:gdLst>
                  <a:gd name="textAreaLeft" fmla="*/ 0 w 39240"/>
                  <a:gd name="textAreaRight" fmla="*/ 39600 w 39240"/>
                  <a:gd name="textAreaTop" fmla="*/ 0 h 39240"/>
                  <a:gd name="textAreaBottom" fmla="*/ 39600 h 39240"/>
                </a:gdLst>
                <a:ah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087" name="Google Shape;3680;p65"/>
            <p:cNvGrpSpPr/>
            <p:nvPr/>
          </p:nvGrpSpPr>
          <p:grpSpPr>
            <a:xfrm>
              <a:off x="4598280" y="3221640"/>
              <a:ext cx="338040" cy="338040"/>
              <a:chOff x="4598280" y="3221640"/>
              <a:chExt cx="338040" cy="338040"/>
            </a:xfrm>
          </p:grpSpPr>
          <p:sp>
            <p:nvSpPr>
              <p:cNvPr id="2088" name="Google Shape;3681;p65"/>
              <p:cNvSpPr/>
              <p:nvPr/>
            </p:nvSpPr>
            <p:spPr>
              <a:xfrm>
                <a:off x="4648680" y="3341160"/>
                <a:ext cx="59040" cy="178200"/>
              </a:xfrm>
              <a:custGeom>
                <a:avLst/>
                <a:gdLst>
                  <a:gd name="textAreaLeft" fmla="*/ 0 w 59040"/>
                  <a:gd name="textAreaRight" fmla="*/ 59400 w 59040"/>
                  <a:gd name="textAreaTop" fmla="*/ 0 h 178200"/>
                  <a:gd name="textAreaBottom" fmla="*/ 178560 h 178200"/>
                </a:gdLst>
                <a:ah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w="0">
                <a:noFill/>
              </a:ln>
            </p:spPr>
            <p:style>
              <a:lnRef idx="0"/>
              <a:fillRef idx="0"/>
              <a:effectRef idx="0"/>
              <a:fontRef idx="minor"/>
            </p:style>
            <p:txBody>
              <a:bodyPr tIns="89280" bIns="89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89" name="Google Shape;3682;p65"/>
              <p:cNvSpPr/>
              <p:nvPr/>
            </p:nvSpPr>
            <p:spPr>
              <a:xfrm>
                <a:off x="4648680" y="3261960"/>
                <a:ext cx="59040" cy="59040"/>
              </a:xfrm>
              <a:custGeom>
                <a:avLst/>
                <a:gdLst>
                  <a:gd name="textAreaLeft" fmla="*/ 0 w 59040"/>
                  <a:gd name="textAreaRight" fmla="*/ 59400 w 59040"/>
                  <a:gd name="textAreaTop" fmla="*/ 0 h 59040"/>
                  <a:gd name="textAreaBottom" fmla="*/ 59400 h 59040"/>
                </a:gdLst>
                <a:ah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w="0">
                <a:noFill/>
              </a:ln>
            </p:spPr>
            <p:style>
              <a:lnRef idx="0"/>
              <a:fillRef idx="0"/>
              <a:effectRef idx="0"/>
              <a:fontRef idx="minor"/>
            </p:style>
            <p:txBody>
              <a:bodyPr tIns="29520" bIns="29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90" name="Google Shape;3683;p65"/>
              <p:cNvSpPr/>
              <p:nvPr/>
            </p:nvSpPr>
            <p:spPr>
              <a:xfrm>
                <a:off x="4727880" y="3340800"/>
                <a:ext cx="158400" cy="178200"/>
              </a:xfrm>
              <a:custGeom>
                <a:avLst/>
                <a:gdLst>
                  <a:gd name="textAreaLeft" fmla="*/ 0 w 158400"/>
                  <a:gd name="textAreaRight" fmla="*/ 158760 w 158400"/>
                  <a:gd name="textAreaTop" fmla="*/ 0 h 178200"/>
                  <a:gd name="textAreaBottom" fmla="*/ 178560 h 178200"/>
                </a:gdLst>
                <a:ah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w="0">
                <a:noFill/>
              </a:ln>
            </p:spPr>
            <p:style>
              <a:lnRef idx="0"/>
              <a:fillRef idx="0"/>
              <a:effectRef idx="0"/>
              <a:fontRef idx="minor"/>
            </p:style>
            <p:txBody>
              <a:bodyPr tIns="89280" bIns="89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91" name="Google Shape;3684;p65"/>
              <p:cNvSpPr/>
              <p:nvPr/>
            </p:nvSpPr>
            <p:spPr>
              <a:xfrm>
                <a:off x="4598280" y="3221640"/>
                <a:ext cx="338040" cy="338040"/>
              </a:xfrm>
              <a:custGeom>
                <a:avLst/>
                <a:gdLst>
                  <a:gd name="textAreaLeft" fmla="*/ 0 w 338040"/>
                  <a:gd name="textAreaRight" fmla="*/ 338400 w 338040"/>
                  <a:gd name="textAreaTop" fmla="*/ 0 h 338040"/>
                  <a:gd name="textAreaBottom" fmla="*/ 338400 h 338040"/>
                </a:gdLst>
                <a:ah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2092" name="Google Shape;3685;p65"/>
            <p:cNvSpPr/>
            <p:nvPr/>
          </p:nvSpPr>
          <p:spPr>
            <a:xfrm>
              <a:off x="5074920" y="3252240"/>
              <a:ext cx="339840" cy="276840"/>
            </a:xfrm>
            <a:custGeom>
              <a:avLst/>
              <a:gdLst>
                <a:gd name="textAreaLeft" fmla="*/ 0 w 339840"/>
                <a:gd name="textAreaRight" fmla="*/ 340200 w 339840"/>
                <a:gd name="textAreaTop" fmla="*/ 0 h 276840"/>
                <a:gd name="textAreaBottom" fmla="*/ 277200 h 276840"/>
              </a:gdLst>
              <a:ahLst/>
              <a:rect l="textAreaLeft" t="textAreaTop" r="textAreaRight" b="textAreaBottom"/>
              <a:pathLst>
                <a:path w="20081" h="16377">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6" name="PlaceHolder 1"/>
          <p:cNvSpPr>
            <a:spLocks noGrp="1"/>
          </p:cNvSpPr>
          <p:nvPr>
            <p:ph type="title"/>
          </p:nvPr>
        </p:nvSpPr>
        <p:spPr>
          <a:xfrm>
            <a:off x="2971800" y="2228760"/>
            <a:ext cx="3200040" cy="799920"/>
          </a:xfrm>
          <a:prstGeom prst="rect">
            <a:avLst/>
          </a:prstGeom>
          <a:noFill/>
          <a:ln w="0">
            <a:noFill/>
          </a:ln>
        </p:spPr>
        <p:txBody>
          <a:bodyPr lIns="91440" rIns="91440" tIns="91440" bIns="91440" anchor="ctr">
            <a:normAutofit fontScale="87500"/>
          </a:bodyPr>
          <a:p>
            <a:pPr indent="0" algn="ctr">
              <a:lnSpc>
                <a:spcPct val="100000"/>
              </a:lnSpc>
              <a:buNone/>
              <a:tabLst>
                <a:tab algn="l" pos="0"/>
              </a:tabLst>
            </a:pPr>
            <a:r>
              <a:rPr b="0" lang="en" sz="4700" spc="-1" strike="noStrike">
                <a:solidFill>
                  <a:schemeClr val="dk2"/>
                </a:solidFill>
                <a:latin typeface="Fjalla One"/>
                <a:ea typeface="Fjalla One"/>
              </a:rPr>
              <a:t>Overview</a:t>
            </a:r>
            <a:endParaRPr b="0" lang="fr-FR" sz="4700" spc="-1" strike="noStrike">
              <a:solidFill>
                <a:schemeClr val="dk1"/>
              </a:solidFill>
              <a:latin typeface="Arial"/>
            </a:endParaRPr>
          </a:p>
        </p:txBody>
      </p:sp>
      <p:sp>
        <p:nvSpPr>
          <p:cNvPr id="1857" name="PlaceHolder 2"/>
          <p:cNvSpPr>
            <a:spLocks noGrp="1"/>
          </p:cNvSpPr>
          <p:nvPr>
            <p:ph type="title"/>
          </p:nvPr>
        </p:nvSpPr>
        <p:spPr>
          <a:xfrm>
            <a:off x="2971800" y="1162080"/>
            <a:ext cx="2971440" cy="1066320"/>
          </a:xfrm>
          <a:prstGeom prst="rect">
            <a:avLst/>
          </a:prstGeom>
          <a:noFill/>
          <a:ln w="0">
            <a:noFill/>
          </a:ln>
        </p:spPr>
        <p:txBody>
          <a:bodyPr lIns="91440" rIns="91440" tIns="91440" bIns="91440" anchor="b">
            <a:normAutofit fontScale="61556"/>
          </a:bodyPr>
          <a:p>
            <a:pPr indent="0" algn="ctr">
              <a:lnSpc>
                <a:spcPct val="100000"/>
              </a:lnSpc>
              <a:buNone/>
              <a:tabLst>
                <a:tab algn="l" pos="0"/>
              </a:tabLst>
            </a:pPr>
            <a:r>
              <a:rPr b="0" lang="en" sz="9600" spc="-1" strike="noStrike">
                <a:solidFill>
                  <a:schemeClr val="dk2"/>
                </a:solidFill>
                <a:latin typeface="Fjalla One"/>
                <a:ea typeface="Fjalla One"/>
              </a:rPr>
              <a:t>01</a:t>
            </a:r>
            <a:endParaRPr b="0" lang="fr-FR" sz="9600" spc="-1" strike="noStrike">
              <a:solidFill>
                <a:schemeClr val="dk1"/>
              </a:solidFill>
              <a:latin typeface="Arial"/>
            </a:endParaRPr>
          </a:p>
        </p:txBody>
      </p:sp>
      <p:sp>
        <p:nvSpPr>
          <p:cNvPr id="1858" name="PlaceHolder 3"/>
          <p:cNvSpPr>
            <a:spLocks noGrp="1"/>
          </p:cNvSpPr>
          <p:nvPr>
            <p:ph type="subTitle"/>
          </p:nvPr>
        </p:nvSpPr>
        <p:spPr>
          <a:xfrm>
            <a:off x="2971800" y="3000240"/>
            <a:ext cx="3200040" cy="685440"/>
          </a:xfrm>
          <a:prstGeom prst="rect">
            <a:avLst/>
          </a:prstGeom>
          <a:noFill/>
          <a:ln w="0">
            <a:noFill/>
          </a:ln>
        </p:spPr>
        <p:txBody>
          <a:bodyPr lIns="91440" rIns="91440" tIns="91440" bIns="91440" anchor="t">
            <a:normAutofit/>
          </a:bodyPr>
          <a:p>
            <a:pPr indent="0" algn="ctr">
              <a:buNone/>
            </a:pPr>
            <a:endParaRPr b="0" lang="en-US" sz="1600" spc="-1" strike="noStrike">
              <a:solidFill>
                <a:schemeClr val="dk2"/>
              </a:solidFill>
              <a:latin typeface="Barlow Semi Condensed"/>
              <a:ea typeface="Barlow Semi Condensed"/>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59" name="Google Shape;2238;p41"/>
          <p:cNvGrpSpPr/>
          <p:nvPr/>
        </p:nvGrpSpPr>
        <p:grpSpPr>
          <a:xfrm>
            <a:off x="410760" y="789120"/>
            <a:ext cx="3565080" cy="3565080"/>
            <a:chOff x="410760" y="789120"/>
            <a:chExt cx="3565080" cy="3565080"/>
          </a:xfrm>
        </p:grpSpPr>
        <p:sp>
          <p:nvSpPr>
            <p:cNvPr id="1860"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61"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862" name="Google Shape;2241;p41"/>
          <p:cNvSpPr/>
          <p:nvPr/>
        </p:nvSpPr>
        <p:spPr>
          <a:xfrm>
            <a:off x="725400" y="1103760"/>
            <a:ext cx="2935440" cy="293544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1863" name="PlaceHolder 1"/>
          <p:cNvSpPr>
            <a:spLocks noGrp="1"/>
          </p:cNvSpPr>
          <p:nvPr>
            <p:ph type="title"/>
          </p:nvPr>
        </p:nvSpPr>
        <p:spPr>
          <a:xfrm>
            <a:off x="4172040" y="1371600"/>
            <a:ext cx="3876480" cy="742680"/>
          </a:xfrm>
          <a:prstGeom prst="rect">
            <a:avLst/>
          </a:prstGeom>
          <a:noFill/>
          <a:ln w="0">
            <a:noFill/>
          </a:ln>
        </p:spPr>
        <p:txBody>
          <a:bodyPr lIns="91440" rIns="91440" tIns="91440" bIns="91440" anchor="b">
            <a:normAutofit fontScale="90336"/>
          </a:bodyPr>
          <a:p>
            <a:pPr indent="0">
              <a:lnSpc>
                <a:spcPct val="100000"/>
              </a:lnSpc>
              <a:buNone/>
              <a:tabLst>
                <a:tab algn="l" pos="0"/>
              </a:tabLst>
            </a:pPr>
            <a:r>
              <a:rPr b="0" lang="en" sz="2800" spc="-1" strike="noStrike">
                <a:solidFill>
                  <a:schemeClr val="dk1"/>
                </a:solidFill>
                <a:latin typeface="Barlow Semi Condensed Medium"/>
                <a:ea typeface="Barlow Semi Condensed Medium"/>
              </a:rPr>
              <a:t>Introduction to CreativeMindAI</a:t>
            </a:r>
            <a:endParaRPr b="0" lang="fr-FR" sz="2800" spc="-1" strike="noStrike">
              <a:solidFill>
                <a:schemeClr val="dk1"/>
              </a:solidFill>
              <a:latin typeface="Arial"/>
            </a:endParaRPr>
          </a:p>
        </p:txBody>
      </p:sp>
      <p:sp>
        <p:nvSpPr>
          <p:cNvPr id="1864" name="PlaceHolder 2"/>
          <p:cNvSpPr>
            <a:spLocks noGrp="1"/>
          </p:cNvSpPr>
          <p:nvPr>
            <p:ph/>
          </p:nvPr>
        </p:nvSpPr>
        <p:spPr>
          <a:xfrm>
            <a:off x="4172040" y="2104920"/>
            <a:ext cx="387648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2"/>
                </a:solidFill>
                <a:latin typeface="Barlow Semi Condensed"/>
                <a:ea typeface="Barlow Semi Condensed"/>
              </a:rPr>
              <a:t>CreativeMindAI is a web application that harnesses advanced Generative AI technologies to facilitate the creation of digital content. It aims to streamline processes and enhance the user experience through an intuitive interface.</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65" name="Google Shape;2218;p40"/>
          <p:cNvGrpSpPr/>
          <p:nvPr/>
        </p:nvGrpSpPr>
        <p:grpSpPr>
          <a:xfrm>
            <a:off x="3732480" y="527040"/>
            <a:ext cx="1678680" cy="1678680"/>
            <a:chOff x="3732480" y="527040"/>
            <a:chExt cx="1678680" cy="1678680"/>
          </a:xfrm>
        </p:grpSpPr>
        <p:sp>
          <p:nvSpPr>
            <p:cNvPr id="1866"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67"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868" name="Google Shape;2221;p40"/>
          <p:cNvGrpSpPr/>
          <p:nvPr/>
        </p:nvGrpSpPr>
        <p:grpSpPr>
          <a:xfrm>
            <a:off x="4276440" y="1071000"/>
            <a:ext cx="591120" cy="590400"/>
            <a:chOff x="4276440" y="1071000"/>
            <a:chExt cx="591120" cy="590400"/>
          </a:xfrm>
        </p:grpSpPr>
        <p:sp>
          <p:nvSpPr>
            <p:cNvPr id="1869"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0"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1"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2"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3"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4"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5"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6"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7"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78"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879"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Target Audience</a:t>
            </a:r>
            <a:endParaRPr b="0" lang="fr-FR" sz="2800" spc="-1" strike="noStrike">
              <a:solidFill>
                <a:schemeClr val="dk1"/>
              </a:solidFill>
              <a:latin typeface="Arial"/>
            </a:endParaRPr>
          </a:p>
        </p:txBody>
      </p:sp>
      <p:sp>
        <p:nvSpPr>
          <p:cNvPr id="1880"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600" spc="-1" strike="noStrike">
                <a:solidFill>
                  <a:schemeClr val="dk2"/>
                </a:solidFill>
                <a:latin typeface="Barlow Semi Condensed"/>
                <a:ea typeface="Barlow Semi Condensed"/>
              </a:rPr>
              <a:t>The platform is designed for a diverse user base, including students, educators, content creators, and businesses, all of whom benefit from its range of content generation tools.</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81" name="Google Shape;2218;p40"/>
          <p:cNvGrpSpPr/>
          <p:nvPr/>
        </p:nvGrpSpPr>
        <p:grpSpPr>
          <a:xfrm>
            <a:off x="3732480" y="527040"/>
            <a:ext cx="1678680" cy="1678680"/>
            <a:chOff x="3732480" y="527040"/>
            <a:chExt cx="1678680" cy="1678680"/>
          </a:xfrm>
        </p:grpSpPr>
        <p:sp>
          <p:nvSpPr>
            <p:cNvPr id="1882"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83"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884" name="Google Shape;2221;p40"/>
          <p:cNvGrpSpPr/>
          <p:nvPr/>
        </p:nvGrpSpPr>
        <p:grpSpPr>
          <a:xfrm>
            <a:off x="4276440" y="1071000"/>
            <a:ext cx="591120" cy="590400"/>
            <a:chOff x="4276440" y="1071000"/>
            <a:chExt cx="591120" cy="590400"/>
          </a:xfrm>
        </p:grpSpPr>
        <p:sp>
          <p:nvSpPr>
            <p:cNvPr id="1885"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86"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87"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88"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89"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90"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91"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92"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93"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94"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895"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Development Team and Guidance</a:t>
            </a:r>
            <a:endParaRPr b="0" lang="fr-FR" sz="2800" spc="-1" strike="noStrike">
              <a:solidFill>
                <a:schemeClr val="dk1"/>
              </a:solidFill>
              <a:latin typeface="Arial"/>
            </a:endParaRPr>
          </a:p>
        </p:txBody>
      </p:sp>
      <p:sp>
        <p:nvSpPr>
          <p:cNvPr id="1896"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fontScale="93198"/>
          </a:bodyPr>
          <a:p>
            <a:pPr indent="0" algn="ctr">
              <a:lnSpc>
                <a:spcPct val="100000"/>
              </a:lnSpc>
              <a:buNone/>
              <a:tabLst>
                <a:tab algn="l" pos="0"/>
              </a:tabLst>
            </a:pPr>
            <a:r>
              <a:rPr b="0" lang="en" sz="1600" spc="-1" strike="noStrike">
                <a:solidFill>
                  <a:schemeClr val="dk2"/>
                </a:solidFill>
                <a:latin typeface="Barlow Semi Condensed"/>
                <a:ea typeface="Barlow Semi Condensed"/>
              </a:rPr>
              <a:t>The project was developed by a team of four Computer Science Engineering students from Government Polytechnic Sult, under the guidance of Ms. Deepa Rekhari, ensuring it is rooted in academic excellence and practical application.</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7" name="PlaceHolder 1"/>
          <p:cNvSpPr>
            <a:spLocks noGrp="1"/>
          </p:cNvSpPr>
          <p:nvPr>
            <p:ph type="title"/>
          </p:nvPr>
        </p:nvSpPr>
        <p:spPr>
          <a:xfrm>
            <a:off x="2971800" y="2228760"/>
            <a:ext cx="3200040" cy="799920"/>
          </a:xfrm>
          <a:prstGeom prst="rect">
            <a:avLst/>
          </a:prstGeom>
          <a:noFill/>
          <a:ln w="0">
            <a:noFill/>
          </a:ln>
        </p:spPr>
        <p:txBody>
          <a:bodyPr lIns="91440" rIns="91440" tIns="91440" bIns="91440" anchor="ctr">
            <a:normAutofit fontScale="87500"/>
          </a:bodyPr>
          <a:p>
            <a:pPr indent="0" algn="ctr">
              <a:lnSpc>
                <a:spcPct val="100000"/>
              </a:lnSpc>
              <a:buNone/>
              <a:tabLst>
                <a:tab algn="l" pos="0"/>
              </a:tabLst>
            </a:pPr>
            <a:r>
              <a:rPr b="0" lang="en" sz="4700" spc="-1" strike="noStrike">
                <a:solidFill>
                  <a:schemeClr val="dk2"/>
                </a:solidFill>
                <a:latin typeface="Fjalla One"/>
                <a:ea typeface="Fjalla One"/>
              </a:rPr>
              <a:t>Key Features</a:t>
            </a:r>
            <a:endParaRPr b="0" lang="fr-FR" sz="4700" spc="-1" strike="noStrike">
              <a:solidFill>
                <a:schemeClr val="dk1"/>
              </a:solidFill>
              <a:latin typeface="Arial"/>
            </a:endParaRPr>
          </a:p>
        </p:txBody>
      </p:sp>
      <p:sp>
        <p:nvSpPr>
          <p:cNvPr id="1898" name="PlaceHolder 2"/>
          <p:cNvSpPr>
            <a:spLocks noGrp="1"/>
          </p:cNvSpPr>
          <p:nvPr>
            <p:ph type="title"/>
          </p:nvPr>
        </p:nvSpPr>
        <p:spPr>
          <a:xfrm>
            <a:off x="2971800" y="1162080"/>
            <a:ext cx="2971440" cy="1066320"/>
          </a:xfrm>
          <a:prstGeom prst="rect">
            <a:avLst/>
          </a:prstGeom>
          <a:noFill/>
          <a:ln w="0">
            <a:noFill/>
          </a:ln>
        </p:spPr>
        <p:txBody>
          <a:bodyPr lIns="91440" rIns="91440" tIns="91440" bIns="91440" anchor="b">
            <a:normAutofit fontScale="61556"/>
          </a:bodyPr>
          <a:p>
            <a:pPr indent="0" algn="ctr">
              <a:lnSpc>
                <a:spcPct val="100000"/>
              </a:lnSpc>
              <a:buNone/>
              <a:tabLst>
                <a:tab algn="l" pos="0"/>
              </a:tabLst>
            </a:pPr>
            <a:r>
              <a:rPr b="0" lang="en" sz="9600" spc="-1" strike="noStrike">
                <a:solidFill>
                  <a:schemeClr val="dk2"/>
                </a:solidFill>
                <a:latin typeface="Fjalla One"/>
                <a:ea typeface="Fjalla One"/>
              </a:rPr>
              <a:t>02</a:t>
            </a:r>
            <a:endParaRPr b="0" lang="fr-FR" sz="9600" spc="-1" strike="noStrike">
              <a:solidFill>
                <a:schemeClr val="dk1"/>
              </a:solidFill>
              <a:latin typeface="Arial"/>
            </a:endParaRPr>
          </a:p>
        </p:txBody>
      </p:sp>
      <p:sp>
        <p:nvSpPr>
          <p:cNvPr id="1899" name="PlaceHolder 3"/>
          <p:cNvSpPr>
            <a:spLocks noGrp="1"/>
          </p:cNvSpPr>
          <p:nvPr>
            <p:ph type="subTitle"/>
          </p:nvPr>
        </p:nvSpPr>
        <p:spPr>
          <a:xfrm>
            <a:off x="2971800" y="3000240"/>
            <a:ext cx="3200040" cy="685440"/>
          </a:xfrm>
          <a:prstGeom prst="rect">
            <a:avLst/>
          </a:prstGeom>
          <a:noFill/>
          <a:ln w="0">
            <a:noFill/>
          </a:ln>
        </p:spPr>
        <p:txBody>
          <a:bodyPr lIns="91440" rIns="91440" tIns="91440" bIns="91440" anchor="t">
            <a:normAutofit/>
          </a:bodyPr>
          <a:p>
            <a:pPr indent="0" algn="ctr">
              <a:buNone/>
            </a:pPr>
            <a:endParaRPr b="0" lang="en-US" sz="1600" spc="-1" strike="noStrike">
              <a:solidFill>
                <a:schemeClr val="dk2"/>
              </a:solidFill>
              <a:latin typeface="Barlow Semi Condensed"/>
              <a:ea typeface="Barlow Semi Condensed"/>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00" name="Google Shape;2238;p41"/>
          <p:cNvGrpSpPr/>
          <p:nvPr/>
        </p:nvGrpSpPr>
        <p:grpSpPr>
          <a:xfrm>
            <a:off x="410760" y="789120"/>
            <a:ext cx="3565080" cy="3565080"/>
            <a:chOff x="410760" y="789120"/>
            <a:chExt cx="3565080" cy="3565080"/>
          </a:xfrm>
        </p:grpSpPr>
        <p:sp>
          <p:nvSpPr>
            <p:cNvPr id="1901" name="Google Shape;2239;p41"/>
            <p:cNvSpPr/>
            <p:nvPr/>
          </p:nvSpPr>
          <p:spPr>
            <a:xfrm>
              <a:off x="410760" y="789120"/>
              <a:ext cx="3565080" cy="35650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02" name="Google Shape;2240;p41"/>
            <p:cNvSpPr/>
            <p:nvPr/>
          </p:nvSpPr>
          <p:spPr>
            <a:xfrm>
              <a:off x="572760" y="951120"/>
              <a:ext cx="3241440" cy="3241440"/>
            </a:xfrm>
            <a:prstGeom prst="ellipse">
              <a:avLst/>
            </a:prstGeom>
            <a:solidFill>
              <a:srgbClr val="ffffff"/>
            </a:solidFill>
            <a:ln w="9525">
              <a:solidFill>
                <a:srgbClr val="59595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903" name="Google Shape;2241;p41"/>
          <p:cNvSpPr/>
          <p:nvPr/>
        </p:nvSpPr>
        <p:spPr>
          <a:xfrm>
            <a:off x="725400" y="1103760"/>
            <a:ext cx="2935440" cy="2935440"/>
          </a:xfrm>
          <a:prstGeom prst="ellipse">
            <a:avLst/>
          </a:pr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1904" name="PlaceHolder 1"/>
          <p:cNvSpPr>
            <a:spLocks noGrp="1"/>
          </p:cNvSpPr>
          <p:nvPr>
            <p:ph type="title"/>
          </p:nvPr>
        </p:nvSpPr>
        <p:spPr>
          <a:xfrm>
            <a:off x="4172040" y="1371600"/>
            <a:ext cx="3876480" cy="742680"/>
          </a:xfrm>
          <a:prstGeom prst="rect">
            <a:avLst/>
          </a:prstGeom>
          <a:noFill/>
          <a:ln w="0">
            <a:noFill/>
          </a:ln>
        </p:spPr>
        <p:txBody>
          <a:bodyPr lIns="91440" rIns="91440" tIns="91440" bIns="91440" anchor="b">
            <a:normAutofit/>
          </a:bodyPr>
          <a:p>
            <a:pPr indent="0">
              <a:lnSpc>
                <a:spcPct val="100000"/>
              </a:lnSpc>
              <a:buNone/>
              <a:tabLst>
                <a:tab algn="l" pos="0"/>
              </a:tabLst>
            </a:pPr>
            <a:r>
              <a:rPr b="0" lang="en" sz="2800" spc="-1" strike="noStrike">
                <a:solidFill>
                  <a:schemeClr val="dk1"/>
                </a:solidFill>
                <a:latin typeface="Barlow Semi Condensed Medium"/>
                <a:ea typeface="Barlow Semi Condensed Medium"/>
              </a:rPr>
              <a:t>Text to Image Generation</a:t>
            </a:r>
            <a:endParaRPr b="0" lang="fr-FR" sz="2800" spc="-1" strike="noStrike">
              <a:solidFill>
                <a:schemeClr val="dk1"/>
              </a:solidFill>
              <a:latin typeface="Arial"/>
            </a:endParaRPr>
          </a:p>
        </p:txBody>
      </p:sp>
      <p:sp>
        <p:nvSpPr>
          <p:cNvPr id="1905" name="PlaceHolder 2"/>
          <p:cNvSpPr>
            <a:spLocks noGrp="1"/>
          </p:cNvSpPr>
          <p:nvPr>
            <p:ph/>
          </p:nvPr>
        </p:nvSpPr>
        <p:spPr>
          <a:xfrm>
            <a:off x="4172040" y="2104920"/>
            <a:ext cx="3876480" cy="16952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2"/>
                </a:solidFill>
                <a:latin typeface="Barlow Semi Condensed"/>
                <a:ea typeface="Barlow Semi Condensed"/>
              </a:rPr>
              <a:t>Utilizing Together AI, this feature allows users to input text prompts and receive high-quality, realistic or artistic images, enhancing visual storytelling.</a:t>
            </a:r>
            <a:endParaRPr b="0" lang="fr-F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06" name="Google Shape;2218;p40"/>
          <p:cNvGrpSpPr/>
          <p:nvPr/>
        </p:nvGrpSpPr>
        <p:grpSpPr>
          <a:xfrm>
            <a:off x="3732480" y="527040"/>
            <a:ext cx="1678680" cy="1678680"/>
            <a:chOff x="3732480" y="527040"/>
            <a:chExt cx="1678680" cy="1678680"/>
          </a:xfrm>
        </p:grpSpPr>
        <p:sp>
          <p:nvSpPr>
            <p:cNvPr id="1907" name="Google Shape;2219;p40"/>
            <p:cNvSpPr/>
            <p:nvPr/>
          </p:nvSpPr>
          <p:spPr>
            <a:xfrm>
              <a:off x="3732480" y="527040"/>
              <a:ext cx="1678680" cy="1678680"/>
            </a:xfrm>
            <a:prstGeom prst="ellipse">
              <a:avLst/>
            </a:prstGeom>
            <a:solidFill>
              <a:srgbClr val="77c6fc"/>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08" name="Google Shape;2220;p40"/>
            <p:cNvSpPr/>
            <p:nvPr/>
          </p:nvSpPr>
          <p:spPr>
            <a:xfrm>
              <a:off x="3956400" y="750960"/>
              <a:ext cx="1230480" cy="1230480"/>
            </a:xfrm>
            <a:prstGeom prst="ellipse">
              <a:avLst/>
            </a:prstGeom>
            <a:solidFill>
              <a:srgbClr val="ffffff"/>
            </a:solidFill>
            <a:ln w="9525">
              <a:solidFill>
                <a:srgbClr val="49494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09" name="Google Shape;2221;p40"/>
          <p:cNvGrpSpPr/>
          <p:nvPr/>
        </p:nvGrpSpPr>
        <p:grpSpPr>
          <a:xfrm>
            <a:off x="4276440" y="1071000"/>
            <a:ext cx="591120" cy="590400"/>
            <a:chOff x="4276440" y="1071000"/>
            <a:chExt cx="591120" cy="590400"/>
          </a:xfrm>
        </p:grpSpPr>
        <p:sp>
          <p:nvSpPr>
            <p:cNvPr id="1910" name="Google Shape;2222;p40"/>
            <p:cNvSpPr/>
            <p:nvPr/>
          </p:nvSpPr>
          <p:spPr>
            <a:xfrm>
              <a:off x="4276440" y="1073520"/>
              <a:ext cx="591120" cy="587880"/>
            </a:xfrm>
            <a:custGeom>
              <a:avLst/>
              <a:gdLst>
                <a:gd name="textAreaLeft" fmla="*/ 0 w 591120"/>
                <a:gd name="textAreaRight" fmla="*/ 591480 w 591120"/>
                <a:gd name="textAreaTop" fmla="*/ 0 h 587880"/>
                <a:gd name="textAreaBottom" fmla="*/ 588240 h 587880"/>
              </a:gdLst>
              <a:ahLst/>
              <a:rect l="textAreaLeft" t="textAreaTop" r="textAreaRight" b="textAreaBottom"/>
              <a:pathLst>
                <a:path w="209550" h="208413">
                  <a:moveTo>
                    <a:pt x="149830" y="7449"/>
                  </a:moveTo>
                  <a:lnTo>
                    <a:pt x="163530" y="9379"/>
                  </a:lnTo>
                  <a:lnTo>
                    <a:pt x="162179" y="19412"/>
                  </a:lnTo>
                  <a:cubicBezTo>
                    <a:pt x="161311" y="25105"/>
                    <a:pt x="165267" y="30411"/>
                    <a:pt x="170959" y="31279"/>
                  </a:cubicBezTo>
                  <a:cubicBezTo>
                    <a:pt x="171435" y="31345"/>
                    <a:pt x="171909" y="31377"/>
                    <a:pt x="172378" y="31377"/>
                  </a:cubicBezTo>
                  <a:cubicBezTo>
                    <a:pt x="174663" y="31377"/>
                    <a:pt x="176836" y="30614"/>
                    <a:pt x="178677" y="29253"/>
                  </a:cubicBezTo>
                  <a:lnTo>
                    <a:pt x="186878" y="23175"/>
                  </a:lnTo>
                  <a:lnTo>
                    <a:pt x="195175" y="34270"/>
                  </a:lnTo>
                  <a:lnTo>
                    <a:pt x="187071" y="40348"/>
                  </a:lnTo>
                  <a:cubicBezTo>
                    <a:pt x="182440" y="43821"/>
                    <a:pt x="181475" y="50382"/>
                    <a:pt x="184948" y="54916"/>
                  </a:cubicBezTo>
                  <a:cubicBezTo>
                    <a:pt x="186588" y="57135"/>
                    <a:pt x="189097" y="58679"/>
                    <a:pt x="191798" y="59065"/>
                  </a:cubicBezTo>
                  <a:lnTo>
                    <a:pt x="201832" y="60415"/>
                  </a:lnTo>
                  <a:lnTo>
                    <a:pt x="199902" y="74212"/>
                  </a:lnTo>
                  <a:lnTo>
                    <a:pt x="189869" y="72765"/>
                  </a:lnTo>
                  <a:cubicBezTo>
                    <a:pt x="189391" y="72700"/>
                    <a:pt x="188917" y="72668"/>
                    <a:pt x="188447" y="72668"/>
                  </a:cubicBezTo>
                  <a:cubicBezTo>
                    <a:pt x="183318" y="72668"/>
                    <a:pt x="178797" y="76426"/>
                    <a:pt x="178002" y="81641"/>
                  </a:cubicBezTo>
                  <a:cubicBezTo>
                    <a:pt x="177616" y="84342"/>
                    <a:pt x="178388" y="87140"/>
                    <a:pt x="180028" y="89359"/>
                  </a:cubicBezTo>
                  <a:lnTo>
                    <a:pt x="186106" y="97463"/>
                  </a:lnTo>
                  <a:lnTo>
                    <a:pt x="175011" y="105760"/>
                  </a:lnTo>
                  <a:lnTo>
                    <a:pt x="168933" y="97656"/>
                  </a:lnTo>
                  <a:cubicBezTo>
                    <a:pt x="166888" y="94930"/>
                    <a:pt x="163773" y="93507"/>
                    <a:pt x="160632" y="93507"/>
                  </a:cubicBezTo>
                  <a:cubicBezTo>
                    <a:pt x="158437" y="93507"/>
                    <a:pt x="156230" y="94201"/>
                    <a:pt x="154365" y="95630"/>
                  </a:cubicBezTo>
                  <a:cubicBezTo>
                    <a:pt x="152146" y="97270"/>
                    <a:pt x="150698" y="99682"/>
                    <a:pt x="150216" y="102480"/>
                  </a:cubicBezTo>
                  <a:lnTo>
                    <a:pt x="148865" y="112514"/>
                  </a:lnTo>
                  <a:lnTo>
                    <a:pt x="135069" y="110584"/>
                  </a:lnTo>
                  <a:lnTo>
                    <a:pt x="136516" y="100454"/>
                  </a:lnTo>
                  <a:cubicBezTo>
                    <a:pt x="137385" y="94762"/>
                    <a:pt x="133429" y="89552"/>
                    <a:pt x="127737" y="88683"/>
                  </a:cubicBezTo>
                  <a:cubicBezTo>
                    <a:pt x="127260" y="88618"/>
                    <a:pt x="126787" y="88586"/>
                    <a:pt x="126318" y="88586"/>
                  </a:cubicBezTo>
                  <a:cubicBezTo>
                    <a:pt x="124033" y="88586"/>
                    <a:pt x="121860" y="89349"/>
                    <a:pt x="120019" y="90710"/>
                  </a:cubicBezTo>
                  <a:lnTo>
                    <a:pt x="111818" y="96788"/>
                  </a:lnTo>
                  <a:lnTo>
                    <a:pt x="103521" y="85693"/>
                  </a:lnTo>
                  <a:lnTo>
                    <a:pt x="111625" y="79615"/>
                  </a:lnTo>
                  <a:cubicBezTo>
                    <a:pt x="116256" y="76141"/>
                    <a:pt x="117221" y="69581"/>
                    <a:pt x="113747" y="64950"/>
                  </a:cubicBezTo>
                  <a:cubicBezTo>
                    <a:pt x="112107" y="62731"/>
                    <a:pt x="109599" y="61284"/>
                    <a:pt x="106898" y="60898"/>
                  </a:cubicBezTo>
                  <a:lnTo>
                    <a:pt x="96767" y="59451"/>
                  </a:lnTo>
                  <a:lnTo>
                    <a:pt x="98793" y="45751"/>
                  </a:lnTo>
                  <a:lnTo>
                    <a:pt x="108827" y="47198"/>
                  </a:lnTo>
                  <a:cubicBezTo>
                    <a:pt x="109304" y="47263"/>
                    <a:pt x="109779" y="47294"/>
                    <a:pt x="110248" y="47294"/>
                  </a:cubicBezTo>
                  <a:cubicBezTo>
                    <a:pt x="115377" y="47294"/>
                    <a:pt x="119890" y="43537"/>
                    <a:pt x="120597" y="38322"/>
                  </a:cubicBezTo>
                  <a:cubicBezTo>
                    <a:pt x="120983" y="35621"/>
                    <a:pt x="120308" y="32823"/>
                    <a:pt x="118668" y="30604"/>
                  </a:cubicBezTo>
                  <a:lnTo>
                    <a:pt x="112493" y="22500"/>
                  </a:lnTo>
                  <a:lnTo>
                    <a:pt x="123588" y="14106"/>
                  </a:lnTo>
                  <a:lnTo>
                    <a:pt x="129763" y="22307"/>
                  </a:lnTo>
                  <a:cubicBezTo>
                    <a:pt x="131820" y="24993"/>
                    <a:pt x="134928" y="26427"/>
                    <a:pt x="138082" y="26427"/>
                  </a:cubicBezTo>
                  <a:cubicBezTo>
                    <a:pt x="140252" y="26427"/>
                    <a:pt x="142444" y="25748"/>
                    <a:pt x="144331" y="24333"/>
                  </a:cubicBezTo>
                  <a:cubicBezTo>
                    <a:pt x="146550" y="22693"/>
                    <a:pt x="147997" y="20184"/>
                    <a:pt x="148383" y="17483"/>
                  </a:cubicBezTo>
                  <a:lnTo>
                    <a:pt x="149830" y="7449"/>
                  </a:lnTo>
                  <a:close/>
                  <a:moveTo>
                    <a:pt x="45248" y="107690"/>
                  </a:moveTo>
                  <a:cubicBezTo>
                    <a:pt x="48432" y="114540"/>
                    <a:pt x="52870" y="120811"/>
                    <a:pt x="58176" y="126213"/>
                  </a:cubicBezTo>
                  <a:cubicBezTo>
                    <a:pt x="56131" y="131893"/>
                    <a:pt x="50817" y="135433"/>
                    <a:pt x="45127" y="135433"/>
                  </a:cubicBezTo>
                  <a:cubicBezTo>
                    <a:pt x="43568" y="135433"/>
                    <a:pt x="41980" y="135167"/>
                    <a:pt x="40424" y="134607"/>
                  </a:cubicBezTo>
                  <a:cubicBezTo>
                    <a:pt x="33188" y="132002"/>
                    <a:pt x="29426" y="124091"/>
                    <a:pt x="32031" y="116855"/>
                  </a:cubicBezTo>
                  <a:cubicBezTo>
                    <a:pt x="34057" y="111356"/>
                    <a:pt x="39267" y="107690"/>
                    <a:pt x="45152" y="107690"/>
                  </a:cubicBezTo>
                  <a:close/>
                  <a:moveTo>
                    <a:pt x="39845" y="89166"/>
                  </a:moveTo>
                  <a:cubicBezTo>
                    <a:pt x="40328" y="93121"/>
                    <a:pt x="41293" y="97077"/>
                    <a:pt x="42547" y="100936"/>
                  </a:cubicBezTo>
                  <a:cubicBezTo>
                    <a:pt x="31162" y="102287"/>
                    <a:pt x="22962" y="112610"/>
                    <a:pt x="24312" y="124091"/>
                  </a:cubicBezTo>
                  <a:cubicBezTo>
                    <a:pt x="25565" y="134650"/>
                    <a:pt x="34620" y="142471"/>
                    <a:pt x="45011" y="142471"/>
                  </a:cubicBezTo>
                  <a:cubicBezTo>
                    <a:pt x="45822" y="142471"/>
                    <a:pt x="46642" y="142423"/>
                    <a:pt x="47467" y="142325"/>
                  </a:cubicBezTo>
                  <a:cubicBezTo>
                    <a:pt x="54414" y="141457"/>
                    <a:pt x="60395" y="137308"/>
                    <a:pt x="63579" y="131134"/>
                  </a:cubicBezTo>
                  <a:cubicBezTo>
                    <a:pt x="65412" y="132677"/>
                    <a:pt x="67438" y="134125"/>
                    <a:pt x="69464" y="135475"/>
                  </a:cubicBezTo>
                  <a:cubicBezTo>
                    <a:pt x="72744" y="137501"/>
                    <a:pt x="75253" y="140685"/>
                    <a:pt x="76507" y="144351"/>
                  </a:cubicBezTo>
                  <a:lnTo>
                    <a:pt x="69078" y="151780"/>
                  </a:lnTo>
                  <a:lnTo>
                    <a:pt x="61842" y="146763"/>
                  </a:lnTo>
                  <a:cubicBezTo>
                    <a:pt x="60637" y="145960"/>
                    <a:pt x="59266" y="145571"/>
                    <a:pt x="57911" y="145571"/>
                  </a:cubicBezTo>
                  <a:cubicBezTo>
                    <a:pt x="55689" y="145571"/>
                    <a:pt x="53513" y="146618"/>
                    <a:pt x="52195" y="148596"/>
                  </a:cubicBezTo>
                  <a:cubicBezTo>
                    <a:pt x="51616" y="149368"/>
                    <a:pt x="51326" y="150236"/>
                    <a:pt x="51133" y="151105"/>
                  </a:cubicBezTo>
                  <a:lnTo>
                    <a:pt x="49300" y="159788"/>
                  </a:lnTo>
                  <a:lnTo>
                    <a:pt x="41003" y="159788"/>
                  </a:lnTo>
                  <a:lnTo>
                    <a:pt x="39170" y="151105"/>
                  </a:lnTo>
                  <a:cubicBezTo>
                    <a:pt x="38495" y="147815"/>
                    <a:pt x="35608" y="145558"/>
                    <a:pt x="32379" y="145558"/>
                  </a:cubicBezTo>
                  <a:cubicBezTo>
                    <a:pt x="31914" y="145558"/>
                    <a:pt x="31443" y="145605"/>
                    <a:pt x="30969" y="145702"/>
                  </a:cubicBezTo>
                  <a:cubicBezTo>
                    <a:pt x="30101" y="145895"/>
                    <a:pt x="29233" y="146281"/>
                    <a:pt x="28461" y="146860"/>
                  </a:cubicBezTo>
                  <a:lnTo>
                    <a:pt x="21225" y="151780"/>
                  </a:lnTo>
                  <a:lnTo>
                    <a:pt x="14954" y="145509"/>
                  </a:lnTo>
                  <a:lnTo>
                    <a:pt x="19874" y="138273"/>
                  </a:lnTo>
                  <a:cubicBezTo>
                    <a:pt x="22093" y="135089"/>
                    <a:pt x="21322" y="130748"/>
                    <a:pt x="18138" y="128625"/>
                  </a:cubicBezTo>
                  <a:cubicBezTo>
                    <a:pt x="17366" y="128046"/>
                    <a:pt x="16498" y="127661"/>
                    <a:pt x="15629" y="127468"/>
                  </a:cubicBezTo>
                  <a:lnTo>
                    <a:pt x="6946" y="125731"/>
                  </a:lnTo>
                  <a:lnTo>
                    <a:pt x="6946" y="117434"/>
                  </a:lnTo>
                  <a:lnTo>
                    <a:pt x="15629" y="115601"/>
                  </a:lnTo>
                  <a:cubicBezTo>
                    <a:pt x="19392" y="114829"/>
                    <a:pt x="21708" y="111163"/>
                    <a:pt x="20936" y="107400"/>
                  </a:cubicBezTo>
                  <a:cubicBezTo>
                    <a:pt x="20743" y="106532"/>
                    <a:pt x="20453" y="105664"/>
                    <a:pt x="19874" y="104892"/>
                  </a:cubicBezTo>
                  <a:lnTo>
                    <a:pt x="14954" y="97656"/>
                  </a:lnTo>
                  <a:lnTo>
                    <a:pt x="21225" y="91385"/>
                  </a:lnTo>
                  <a:lnTo>
                    <a:pt x="28461" y="96305"/>
                  </a:lnTo>
                  <a:cubicBezTo>
                    <a:pt x="29670" y="97148"/>
                    <a:pt x="31045" y="97545"/>
                    <a:pt x="32403" y="97545"/>
                  </a:cubicBezTo>
                  <a:cubicBezTo>
                    <a:pt x="34621" y="97545"/>
                    <a:pt x="36792" y="96484"/>
                    <a:pt x="38109" y="94569"/>
                  </a:cubicBezTo>
                  <a:cubicBezTo>
                    <a:pt x="38688" y="93797"/>
                    <a:pt x="38977" y="92929"/>
                    <a:pt x="39170" y="92060"/>
                  </a:cubicBezTo>
                  <a:lnTo>
                    <a:pt x="39845" y="89166"/>
                  </a:lnTo>
                  <a:close/>
                  <a:moveTo>
                    <a:pt x="118957" y="177154"/>
                  </a:moveTo>
                  <a:lnTo>
                    <a:pt x="118957" y="184100"/>
                  </a:lnTo>
                  <a:lnTo>
                    <a:pt x="91172" y="184100"/>
                  </a:lnTo>
                  <a:lnTo>
                    <a:pt x="91172" y="177154"/>
                  </a:lnTo>
                  <a:close/>
                  <a:moveTo>
                    <a:pt x="118957" y="191047"/>
                  </a:moveTo>
                  <a:lnTo>
                    <a:pt x="118957" y="194520"/>
                  </a:lnTo>
                  <a:cubicBezTo>
                    <a:pt x="118957" y="198282"/>
                    <a:pt x="115870" y="201466"/>
                    <a:pt x="112011" y="201466"/>
                  </a:cubicBezTo>
                  <a:lnTo>
                    <a:pt x="98118" y="201466"/>
                  </a:lnTo>
                  <a:cubicBezTo>
                    <a:pt x="94355" y="201466"/>
                    <a:pt x="91172" y="198282"/>
                    <a:pt x="91172" y="194520"/>
                  </a:cubicBezTo>
                  <a:lnTo>
                    <a:pt x="91172" y="191047"/>
                  </a:lnTo>
                  <a:close/>
                  <a:moveTo>
                    <a:pt x="146950" y="1"/>
                  </a:moveTo>
                  <a:cubicBezTo>
                    <a:pt x="145260" y="1"/>
                    <a:pt x="143732" y="1213"/>
                    <a:pt x="143463" y="3011"/>
                  </a:cubicBezTo>
                  <a:lnTo>
                    <a:pt x="141533" y="16518"/>
                  </a:lnTo>
                  <a:cubicBezTo>
                    <a:pt x="141272" y="18262"/>
                    <a:pt x="139828" y="19454"/>
                    <a:pt x="138129" y="19454"/>
                  </a:cubicBezTo>
                  <a:cubicBezTo>
                    <a:pt x="137948" y="19454"/>
                    <a:pt x="137763" y="19440"/>
                    <a:pt x="137577" y="19412"/>
                  </a:cubicBezTo>
                  <a:cubicBezTo>
                    <a:pt x="136709" y="19316"/>
                    <a:pt x="135841" y="18833"/>
                    <a:pt x="135262" y="18062"/>
                  </a:cubicBezTo>
                  <a:lnTo>
                    <a:pt x="127061" y="7160"/>
                  </a:lnTo>
                  <a:cubicBezTo>
                    <a:pt x="126437" y="6251"/>
                    <a:pt x="125411" y="5777"/>
                    <a:pt x="124357" y="5777"/>
                  </a:cubicBezTo>
                  <a:cubicBezTo>
                    <a:pt x="123621" y="5777"/>
                    <a:pt x="122872" y="6008"/>
                    <a:pt x="122238" y="6484"/>
                  </a:cubicBezTo>
                  <a:lnTo>
                    <a:pt x="111818" y="14299"/>
                  </a:lnTo>
                  <a:cubicBezTo>
                    <a:pt x="109454" y="14058"/>
                    <a:pt x="107090" y="13937"/>
                    <a:pt x="104727" y="13937"/>
                  </a:cubicBezTo>
                  <a:cubicBezTo>
                    <a:pt x="102363" y="13937"/>
                    <a:pt x="99999" y="14058"/>
                    <a:pt x="97636" y="14299"/>
                  </a:cubicBezTo>
                  <a:cubicBezTo>
                    <a:pt x="66666" y="17869"/>
                    <a:pt x="42450" y="42471"/>
                    <a:pt x="39459" y="73440"/>
                  </a:cubicBezTo>
                  <a:cubicBezTo>
                    <a:pt x="39363" y="74501"/>
                    <a:pt x="39267" y="75466"/>
                    <a:pt x="39267" y="76431"/>
                  </a:cubicBezTo>
                  <a:lnTo>
                    <a:pt x="38205" y="76431"/>
                  </a:lnTo>
                  <a:cubicBezTo>
                    <a:pt x="36565" y="76431"/>
                    <a:pt x="35118" y="77589"/>
                    <a:pt x="34829" y="79229"/>
                  </a:cubicBezTo>
                  <a:lnTo>
                    <a:pt x="32417" y="90613"/>
                  </a:lnTo>
                  <a:lnTo>
                    <a:pt x="22769" y="83956"/>
                  </a:lnTo>
                  <a:cubicBezTo>
                    <a:pt x="22185" y="83539"/>
                    <a:pt x="21511" y="83338"/>
                    <a:pt x="20833" y="83338"/>
                  </a:cubicBezTo>
                  <a:cubicBezTo>
                    <a:pt x="19942" y="83338"/>
                    <a:pt x="19043" y="83685"/>
                    <a:pt x="18331" y="84342"/>
                  </a:cubicBezTo>
                  <a:lnTo>
                    <a:pt x="7911" y="94762"/>
                  </a:lnTo>
                  <a:cubicBezTo>
                    <a:pt x="6753" y="96016"/>
                    <a:pt x="6560" y="97849"/>
                    <a:pt x="7525" y="99200"/>
                  </a:cubicBezTo>
                  <a:lnTo>
                    <a:pt x="14182" y="108847"/>
                  </a:lnTo>
                  <a:lnTo>
                    <a:pt x="2701" y="111259"/>
                  </a:lnTo>
                  <a:cubicBezTo>
                    <a:pt x="1158" y="111549"/>
                    <a:pt x="0" y="112996"/>
                    <a:pt x="0" y="114636"/>
                  </a:cubicBezTo>
                  <a:lnTo>
                    <a:pt x="0" y="128529"/>
                  </a:lnTo>
                  <a:cubicBezTo>
                    <a:pt x="0" y="130169"/>
                    <a:pt x="1158" y="131616"/>
                    <a:pt x="2798" y="131906"/>
                  </a:cubicBezTo>
                  <a:lnTo>
                    <a:pt x="14182" y="134318"/>
                  </a:lnTo>
                  <a:lnTo>
                    <a:pt x="7622" y="143869"/>
                  </a:lnTo>
                  <a:cubicBezTo>
                    <a:pt x="6657" y="145316"/>
                    <a:pt x="6753" y="147149"/>
                    <a:pt x="8008" y="148307"/>
                  </a:cubicBezTo>
                  <a:lnTo>
                    <a:pt x="18427" y="158726"/>
                  </a:lnTo>
                  <a:cubicBezTo>
                    <a:pt x="19085" y="159384"/>
                    <a:pt x="19960" y="159730"/>
                    <a:pt x="20858" y="159730"/>
                  </a:cubicBezTo>
                  <a:cubicBezTo>
                    <a:pt x="21542" y="159730"/>
                    <a:pt x="22240" y="159529"/>
                    <a:pt x="22865" y="159112"/>
                  </a:cubicBezTo>
                  <a:lnTo>
                    <a:pt x="32417" y="152552"/>
                  </a:lnTo>
                  <a:lnTo>
                    <a:pt x="34829" y="163936"/>
                  </a:lnTo>
                  <a:cubicBezTo>
                    <a:pt x="35118" y="165576"/>
                    <a:pt x="36565" y="166734"/>
                    <a:pt x="38205" y="166734"/>
                  </a:cubicBezTo>
                  <a:lnTo>
                    <a:pt x="52098" y="166734"/>
                  </a:lnTo>
                  <a:cubicBezTo>
                    <a:pt x="53738" y="166734"/>
                    <a:pt x="55185" y="165576"/>
                    <a:pt x="55475" y="163936"/>
                  </a:cubicBezTo>
                  <a:lnTo>
                    <a:pt x="57887" y="152552"/>
                  </a:lnTo>
                  <a:lnTo>
                    <a:pt x="67535" y="159112"/>
                  </a:lnTo>
                  <a:cubicBezTo>
                    <a:pt x="68118" y="159529"/>
                    <a:pt x="68792" y="159730"/>
                    <a:pt x="69463" y="159730"/>
                  </a:cubicBezTo>
                  <a:cubicBezTo>
                    <a:pt x="70344" y="159730"/>
                    <a:pt x="71219" y="159384"/>
                    <a:pt x="71876" y="158726"/>
                  </a:cubicBezTo>
                  <a:lnTo>
                    <a:pt x="77279" y="153324"/>
                  </a:lnTo>
                  <a:lnTo>
                    <a:pt x="77279" y="163261"/>
                  </a:lnTo>
                  <a:cubicBezTo>
                    <a:pt x="77375" y="168181"/>
                    <a:pt x="79980" y="172716"/>
                    <a:pt x="84225" y="175224"/>
                  </a:cubicBezTo>
                  <a:lnTo>
                    <a:pt x="84225" y="194520"/>
                  </a:lnTo>
                  <a:cubicBezTo>
                    <a:pt x="84225" y="202142"/>
                    <a:pt x="90496" y="208413"/>
                    <a:pt x="98118" y="208413"/>
                  </a:cubicBezTo>
                  <a:lnTo>
                    <a:pt x="112011" y="208413"/>
                  </a:lnTo>
                  <a:cubicBezTo>
                    <a:pt x="119729" y="208413"/>
                    <a:pt x="125904" y="202142"/>
                    <a:pt x="125904" y="194520"/>
                  </a:cubicBezTo>
                  <a:lnTo>
                    <a:pt x="125904" y="175224"/>
                  </a:lnTo>
                  <a:cubicBezTo>
                    <a:pt x="130245" y="172716"/>
                    <a:pt x="132850" y="168181"/>
                    <a:pt x="132850" y="163261"/>
                  </a:cubicBezTo>
                  <a:lnTo>
                    <a:pt x="132850" y="149465"/>
                  </a:lnTo>
                  <a:cubicBezTo>
                    <a:pt x="132947" y="143676"/>
                    <a:pt x="136034" y="138370"/>
                    <a:pt x="140954" y="135282"/>
                  </a:cubicBezTo>
                  <a:cubicBezTo>
                    <a:pt x="143752" y="133449"/>
                    <a:pt x="146550" y="131327"/>
                    <a:pt x="149058" y="129108"/>
                  </a:cubicBezTo>
                  <a:lnTo>
                    <a:pt x="144427" y="123898"/>
                  </a:lnTo>
                  <a:cubicBezTo>
                    <a:pt x="142208" y="125924"/>
                    <a:pt x="139700" y="127854"/>
                    <a:pt x="137095" y="129494"/>
                  </a:cubicBezTo>
                  <a:cubicBezTo>
                    <a:pt x="130245" y="133835"/>
                    <a:pt x="126000" y="141360"/>
                    <a:pt x="125904" y="149465"/>
                  </a:cubicBezTo>
                  <a:lnTo>
                    <a:pt x="125904" y="163261"/>
                  </a:lnTo>
                  <a:cubicBezTo>
                    <a:pt x="125904" y="167024"/>
                    <a:pt x="122816" y="170207"/>
                    <a:pt x="118957" y="170207"/>
                  </a:cubicBezTo>
                  <a:lnTo>
                    <a:pt x="91172" y="170207"/>
                  </a:lnTo>
                  <a:cubicBezTo>
                    <a:pt x="87409" y="170207"/>
                    <a:pt x="84225" y="167024"/>
                    <a:pt x="84225" y="163261"/>
                  </a:cubicBezTo>
                  <a:lnTo>
                    <a:pt x="84225" y="149175"/>
                  </a:lnTo>
                  <a:cubicBezTo>
                    <a:pt x="84225" y="141167"/>
                    <a:pt x="79980" y="133835"/>
                    <a:pt x="73227" y="129590"/>
                  </a:cubicBezTo>
                  <a:cubicBezTo>
                    <a:pt x="45731" y="112321"/>
                    <a:pt x="37433" y="75948"/>
                    <a:pt x="54703" y="48452"/>
                  </a:cubicBezTo>
                  <a:cubicBezTo>
                    <a:pt x="65412" y="31376"/>
                    <a:pt x="84225" y="20956"/>
                    <a:pt x="104389" y="20860"/>
                  </a:cubicBezTo>
                  <a:lnTo>
                    <a:pt x="104389" y="20860"/>
                  </a:lnTo>
                  <a:lnTo>
                    <a:pt x="104196" y="21245"/>
                  </a:lnTo>
                  <a:cubicBezTo>
                    <a:pt x="104100" y="22210"/>
                    <a:pt x="104293" y="23079"/>
                    <a:pt x="104871" y="23850"/>
                  </a:cubicBezTo>
                  <a:lnTo>
                    <a:pt x="113072" y="34752"/>
                  </a:lnTo>
                  <a:cubicBezTo>
                    <a:pt x="113940" y="35910"/>
                    <a:pt x="114037" y="37454"/>
                    <a:pt x="113265" y="38611"/>
                  </a:cubicBezTo>
                  <a:cubicBezTo>
                    <a:pt x="112694" y="39672"/>
                    <a:pt x="111572" y="40318"/>
                    <a:pt x="110423" y="40318"/>
                  </a:cubicBezTo>
                  <a:cubicBezTo>
                    <a:pt x="110212" y="40318"/>
                    <a:pt x="110001" y="40296"/>
                    <a:pt x="109792" y="40252"/>
                  </a:cubicBezTo>
                  <a:lnTo>
                    <a:pt x="96285" y="38322"/>
                  </a:lnTo>
                  <a:cubicBezTo>
                    <a:pt x="96154" y="38309"/>
                    <a:pt x="96024" y="38302"/>
                    <a:pt x="95895" y="38302"/>
                  </a:cubicBezTo>
                  <a:cubicBezTo>
                    <a:pt x="94126" y="38302"/>
                    <a:pt x="92599" y="39514"/>
                    <a:pt x="92329" y="41313"/>
                  </a:cubicBezTo>
                  <a:lnTo>
                    <a:pt x="89435" y="61959"/>
                  </a:lnTo>
                  <a:cubicBezTo>
                    <a:pt x="89146" y="63792"/>
                    <a:pt x="90496" y="65625"/>
                    <a:pt x="92329" y="65915"/>
                  </a:cubicBezTo>
                  <a:lnTo>
                    <a:pt x="105836" y="67844"/>
                  </a:lnTo>
                  <a:cubicBezTo>
                    <a:pt x="107766" y="68037"/>
                    <a:pt x="109117" y="69870"/>
                    <a:pt x="108827" y="71703"/>
                  </a:cubicBezTo>
                  <a:cubicBezTo>
                    <a:pt x="108731" y="72668"/>
                    <a:pt x="108248" y="73440"/>
                    <a:pt x="107476" y="74019"/>
                  </a:cubicBezTo>
                  <a:lnTo>
                    <a:pt x="96574" y="82219"/>
                  </a:lnTo>
                  <a:cubicBezTo>
                    <a:pt x="95031" y="83377"/>
                    <a:pt x="94741" y="85500"/>
                    <a:pt x="95899" y="87043"/>
                  </a:cubicBezTo>
                  <a:lnTo>
                    <a:pt x="108345" y="103734"/>
                  </a:lnTo>
                  <a:cubicBezTo>
                    <a:pt x="109026" y="104643"/>
                    <a:pt x="110076" y="105117"/>
                    <a:pt x="111139" y="105117"/>
                  </a:cubicBezTo>
                  <a:cubicBezTo>
                    <a:pt x="111881" y="105117"/>
                    <a:pt x="112630" y="104886"/>
                    <a:pt x="113265" y="104409"/>
                  </a:cubicBezTo>
                  <a:lnTo>
                    <a:pt x="124167" y="96209"/>
                  </a:lnTo>
                  <a:cubicBezTo>
                    <a:pt x="124776" y="95752"/>
                    <a:pt x="125475" y="95536"/>
                    <a:pt x="126169" y="95536"/>
                  </a:cubicBezTo>
                  <a:cubicBezTo>
                    <a:pt x="127235" y="95536"/>
                    <a:pt x="128290" y="96046"/>
                    <a:pt x="128991" y="96981"/>
                  </a:cubicBezTo>
                  <a:cubicBezTo>
                    <a:pt x="129570" y="97656"/>
                    <a:pt x="129763" y="98621"/>
                    <a:pt x="129666" y="99489"/>
                  </a:cubicBezTo>
                  <a:lnTo>
                    <a:pt x="127737" y="112996"/>
                  </a:lnTo>
                  <a:cubicBezTo>
                    <a:pt x="127447" y="114925"/>
                    <a:pt x="128798" y="116662"/>
                    <a:pt x="130631" y="116952"/>
                  </a:cubicBezTo>
                  <a:lnTo>
                    <a:pt x="151277" y="119942"/>
                  </a:lnTo>
                  <a:lnTo>
                    <a:pt x="151760" y="119942"/>
                  </a:lnTo>
                  <a:cubicBezTo>
                    <a:pt x="153496" y="119942"/>
                    <a:pt x="154944" y="118688"/>
                    <a:pt x="155233" y="116952"/>
                  </a:cubicBezTo>
                  <a:lnTo>
                    <a:pt x="157163" y="103445"/>
                  </a:lnTo>
                  <a:cubicBezTo>
                    <a:pt x="157432" y="101646"/>
                    <a:pt x="158959" y="100434"/>
                    <a:pt x="160728" y="100434"/>
                  </a:cubicBezTo>
                  <a:cubicBezTo>
                    <a:pt x="160857" y="100434"/>
                    <a:pt x="160987" y="100441"/>
                    <a:pt x="161118" y="100454"/>
                  </a:cubicBezTo>
                  <a:cubicBezTo>
                    <a:pt x="161986" y="100647"/>
                    <a:pt x="162855" y="101129"/>
                    <a:pt x="163337" y="101804"/>
                  </a:cubicBezTo>
                  <a:lnTo>
                    <a:pt x="171538" y="112803"/>
                  </a:lnTo>
                  <a:cubicBezTo>
                    <a:pt x="172232" y="113671"/>
                    <a:pt x="173309" y="114158"/>
                    <a:pt x="174393" y="114158"/>
                  </a:cubicBezTo>
                  <a:cubicBezTo>
                    <a:pt x="175115" y="114158"/>
                    <a:pt x="175841" y="113941"/>
                    <a:pt x="176458" y="113478"/>
                  </a:cubicBezTo>
                  <a:lnTo>
                    <a:pt x="193052" y="100936"/>
                  </a:lnTo>
                  <a:cubicBezTo>
                    <a:pt x="194596" y="99778"/>
                    <a:pt x="194982" y="97656"/>
                    <a:pt x="193824" y="96112"/>
                  </a:cubicBezTo>
                  <a:lnTo>
                    <a:pt x="185623" y="85210"/>
                  </a:lnTo>
                  <a:cubicBezTo>
                    <a:pt x="184755" y="84053"/>
                    <a:pt x="184659" y="82509"/>
                    <a:pt x="185431" y="81351"/>
                  </a:cubicBezTo>
                  <a:cubicBezTo>
                    <a:pt x="186029" y="80239"/>
                    <a:pt x="187159" y="79582"/>
                    <a:pt x="188417" y="79582"/>
                  </a:cubicBezTo>
                  <a:cubicBezTo>
                    <a:pt x="188577" y="79582"/>
                    <a:pt x="188740" y="79593"/>
                    <a:pt x="188904" y="79615"/>
                  </a:cubicBezTo>
                  <a:lnTo>
                    <a:pt x="202411" y="81544"/>
                  </a:lnTo>
                  <a:cubicBezTo>
                    <a:pt x="202587" y="81572"/>
                    <a:pt x="202764" y="81586"/>
                    <a:pt x="202939" y="81586"/>
                  </a:cubicBezTo>
                  <a:cubicBezTo>
                    <a:pt x="204582" y="81586"/>
                    <a:pt x="206095" y="80393"/>
                    <a:pt x="206270" y="78650"/>
                  </a:cubicBezTo>
                  <a:lnTo>
                    <a:pt x="209261" y="58004"/>
                  </a:lnTo>
                  <a:cubicBezTo>
                    <a:pt x="209550" y="56074"/>
                    <a:pt x="208199" y="54337"/>
                    <a:pt x="206270" y="54048"/>
                  </a:cubicBezTo>
                  <a:lnTo>
                    <a:pt x="192763" y="52118"/>
                  </a:lnTo>
                  <a:cubicBezTo>
                    <a:pt x="190930" y="51829"/>
                    <a:pt x="189579" y="50092"/>
                    <a:pt x="189869" y="48259"/>
                  </a:cubicBezTo>
                  <a:cubicBezTo>
                    <a:pt x="189965" y="47294"/>
                    <a:pt x="190447" y="46523"/>
                    <a:pt x="191219" y="45944"/>
                  </a:cubicBezTo>
                  <a:lnTo>
                    <a:pt x="202121" y="37743"/>
                  </a:lnTo>
                  <a:cubicBezTo>
                    <a:pt x="203665" y="36585"/>
                    <a:pt x="203954" y="34366"/>
                    <a:pt x="202797" y="32919"/>
                  </a:cubicBezTo>
                  <a:lnTo>
                    <a:pt x="190351" y="16229"/>
                  </a:lnTo>
                  <a:cubicBezTo>
                    <a:pt x="189669" y="15320"/>
                    <a:pt x="188620" y="14846"/>
                    <a:pt x="187557" y="14846"/>
                  </a:cubicBezTo>
                  <a:cubicBezTo>
                    <a:pt x="186814" y="14846"/>
                    <a:pt x="186065" y="15077"/>
                    <a:pt x="185431" y="15553"/>
                  </a:cubicBezTo>
                  <a:lnTo>
                    <a:pt x="174529" y="23657"/>
                  </a:lnTo>
                  <a:cubicBezTo>
                    <a:pt x="173892" y="24175"/>
                    <a:pt x="173157" y="24413"/>
                    <a:pt x="172432" y="24413"/>
                  </a:cubicBezTo>
                  <a:cubicBezTo>
                    <a:pt x="171398" y="24413"/>
                    <a:pt x="170385" y="23929"/>
                    <a:pt x="169705" y="23079"/>
                  </a:cubicBezTo>
                  <a:cubicBezTo>
                    <a:pt x="169126" y="22307"/>
                    <a:pt x="168836" y="21342"/>
                    <a:pt x="169029" y="20474"/>
                  </a:cubicBezTo>
                  <a:lnTo>
                    <a:pt x="170959" y="6967"/>
                  </a:lnTo>
                  <a:cubicBezTo>
                    <a:pt x="171152" y="5037"/>
                    <a:pt x="169898" y="3301"/>
                    <a:pt x="167968" y="3011"/>
                  </a:cubicBezTo>
                  <a:lnTo>
                    <a:pt x="147322" y="20"/>
                  </a:lnTo>
                  <a:cubicBezTo>
                    <a:pt x="147197" y="7"/>
                    <a:pt x="147073" y="1"/>
                    <a:pt x="14695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1" name="Google Shape;2223;p40"/>
            <p:cNvSpPr/>
            <p:nvPr/>
          </p:nvSpPr>
          <p:spPr>
            <a:xfrm>
              <a:off x="4616640" y="1189440"/>
              <a:ext cx="156600" cy="156600"/>
            </a:xfrm>
            <a:custGeom>
              <a:avLst/>
              <a:gdLst>
                <a:gd name="textAreaLeft" fmla="*/ 0 w 156600"/>
                <a:gd name="textAreaRight" fmla="*/ 156960 w 156600"/>
                <a:gd name="textAreaTop" fmla="*/ 0 h 156600"/>
                <a:gd name="textAreaBottom" fmla="*/ 156960 h 156600"/>
              </a:gdLst>
              <a:ahLst/>
              <a:rect l="textAreaLeft" t="textAreaTop" r="textAreaRight" b="textAreaBottom"/>
              <a:pathLst>
                <a:path w="55572" h="55572">
                  <a:moveTo>
                    <a:pt x="27786" y="6947"/>
                  </a:moveTo>
                  <a:cubicBezTo>
                    <a:pt x="39267" y="6947"/>
                    <a:pt x="48625" y="16305"/>
                    <a:pt x="48625" y="27786"/>
                  </a:cubicBezTo>
                  <a:cubicBezTo>
                    <a:pt x="48625" y="39363"/>
                    <a:pt x="39267" y="48625"/>
                    <a:pt x="27786" y="48625"/>
                  </a:cubicBezTo>
                  <a:cubicBezTo>
                    <a:pt x="16305" y="48625"/>
                    <a:pt x="6947" y="39363"/>
                    <a:pt x="6947" y="27786"/>
                  </a:cubicBezTo>
                  <a:cubicBezTo>
                    <a:pt x="6947" y="16305"/>
                    <a:pt x="16305" y="6947"/>
                    <a:pt x="27786" y="6947"/>
                  </a:cubicBezTo>
                  <a:close/>
                  <a:moveTo>
                    <a:pt x="27786" y="0"/>
                  </a:moveTo>
                  <a:cubicBezTo>
                    <a:pt x="12446" y="0"/>
                    <a:pt x="0" y="12446"/>
                    <a:pt x="0" y="27786"/>
                  </a:cubicBezTo>
                  <a:cubicBezTo>
                    <a:pt x="0" y="43126"/>
                    <a:pt x="12446" y="55572"/>
                    <a:pt x="27786" y="55572"/>
                  </a:cubicBezTo>
                  <a:cubicBezTo>
                    <a:pt x="43126" y="55572"/>
                    <a:pt x="55571" y="43126"/>
                    <a:pt x="55571" y="27786"/>
                  </a:cubicBezTo>
                  <a:cubicBezTo>
                    <a:pt x="55571" y="12446"/>
                    <a:pt x="43126" y="97"/>
                    <a:pt x="27786" y="0"/>
                  </a:cubicBezTo>
                  <a:close/>
                </a:path>
              </a:pathLst>
            </a:custGeom>
            <a:solidFill>
              <a:schemeClr val="dk2"/>
            </a:solidFill>
            <a:ln w="0">
              <a:noFill/>
            </a:ln>
          </p:spPr>
          <p:style>
            <a:lnRef idx="0"/>
            <a:fillRef idx="0"/>
            <a:effectRef idx="0"/>
            <a:fontRef idx="minor"/>
          </p:style>
          <p:txBody>
            <a:bodyPr tIns="78480" bIns="78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2" name="Google Shape;2224;p40"/>
            <p:cNvSpPr/>
            <p:nvPr/>
          </p:nvSpPr>
          <p:spPr>
            <a:xfrm>
              <a:off x="4563360" y="1504800"/>
              <a:ext cx="19080" cy="29160"/>
            </a:xfrm>
            <a:custGeom>
              <a:avLst/>
              <a:gdLst>
                <a:gd name="textAreaLeft" fmla="*/ 0 w 19080"/>
                <a:gd name="textAreaRight" fmla="*/ 19440 w 19080"/>
                <a:gd name="textAreaTop" fmla="*/ 0 h 29160"/>
                <a:gd name="textAreaBottom" fmla="*/ 29520 h 29160"/>
              </a:gdLst>
              <a:ahLst/>
              <a:rect l="textAreaLeft" t="textAreaTop" r="textAreaRight" b="textAreaBottom"/>
              <a:pathLst>
                <a:path w="6947" h="10420">
                  <a:moveTo>
                    <a:pt x="0" y="0"/>
                  </a:moveTo>
                  <a:lnTo>
                    <a:pt x="0" y="10420"/>
                  </a:lnTo>
                  <a:lnTo>
                    <a:pt x="6947" y="10420"/>
                  </a:lnTo>
                  <a:lnTo>
                    <a:pt x="6947" y="0"/>
                  </a:lnTo>
                  <a:close/>
                </a:path>
              </a:pathLst>
            </a:custGeom>
            <a:solidFill>
              <a:schemeClr val="dk2"/>
            </a:solidFill>
            <a:ln w="0">
              <a:noFill/>
            </a:ln>
          </p:spPr>
          <p:style>
            <a:lnRef idx="0"/>
            <a:fillRef idx="0"/>
            <a:effectRef idx="0"/>
            <a:fontRef idx="minor"/>
          </p:style>
          <p:txBody>
            <a:bodyPr tIns="14760" bIns="14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3" name="Google Shape;2225;p40"/>
            <p:cNvSpPr/>
            <p:nvPr/>
          </p:nvSpPr>
          <p:spPr>
            <a:xfrm>
              <a:off x="4416480" y="1182960"/>
              <a:ext cx="165960" cy="302040"/>
            </a:xfrm>
            <a:custGeom>
              <a:avLst/>
              <a:gdLst>
                <a:gd name="textAreaLeft" fmla="*/ 0 w 165960"/>
                <a:gd name="textAreaRight" fmla="*/ 166320 w 165960"/>
                <a:gd name="textAreaTop" fmla="*/ 0 h 302040"/>
                <a:gd name="textAreaBottom" fmla="*/ 302400 h 302040"/>
              </a:gdLst>
              <a:ahLst/>
              <a:rect l="textAreaLeft" t="textAreaTop" r="textAreaRight" b="textAreaBottom"/>
              <a:pathLst>
                <a:path w="58949" h="107188">
                  <a:moveTo>
                    <a:pt x="29619" y="1"/>
                  </a:moveTo>
                  <a:cubicBezTo>
                    <a:pt x="6851" y="14376"/>
                    <a:pt x="1" y="44381"/>
                    <a:pt x="14376" y="67053"/>
                  </a:cubicBezTo>
                  <a:cubicBezTo>
                    <a:pt x="19875" y="75929"/>
                    <a:pt x="28076" y="82683"/>
                    <a:pt x="37820" y="86445"/>
                  </a:cubicBezTo>
                  <a:cubicBezTo>
                    <a:pt x="46407" y="89725"/>
                    <a:pt x="52002" y="98022"/>
                    <a:pt x="52002" y="107188"/>
                  </a:cubicBezTo>
                  <a:lnTo>
                    <a:pt x="58949" y="107188"/>
                  </a:lnTo>
                  <a:cubicBezTo>
                    <a:pt x="58949" y="95128"/>
                    <a:pt x="51616" y="84323"/>
                    <a:pt x="40328" y="79981"/>
                  </a:cubicBezTo>
                  <a:cubicBezTo>
                    <a:pt x="18910" y="71588"/>
                    <a:pt x="8298" y="47468"/>
                    <a:pt x="16691" y="26050"/>
                  </a:cubicBezTo>
                  <a:cubicBezTo>
                    <a:pt x="19875" y="17753"/>
                    <a:pt x="25760" y="10710"/>
                    <a:pt x="33286" y="5886"/>
                  </a:cubicBezTo>
                  <a:lnTo>
                    <a:pt x="29619" y="1"/>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4" name="Google Shape;2226;p40"/>
            <p:cNvSpPr/>
            <p:nvPr/>
          </p:nvSpPr>
          <p:spPr>
            <a:xfrm>
              <a:off x="4759200" y="1436400"/>
              <a:ext cx="68400" cy="19080"/>
            </a:xfrm>
            <a:custGeom>
              <a:avLst/>
              <a:gdLst>
                <a:gd name="textAreaLeft" fmla="*/ 0 w 68400"/>
                <a:gd name="textAreaRight" fmla="*/ 68760 w 68400"/>
                <a:gd name="textAreaTop" fmla="*/ 0 h 19080"/>
                <a:gd name="textAreaBottom" fmla="*/ 19440 h 19080"/>
              </a:gdLst>
              <a:ahLst/>
              <a:rect l="textAreaLeft" t="textAreaTop" r="textAreaRight" b="textAreaBottom"/>
              <a:pathLst>
                <a:path w="24313" h="6948">
                  <a:moveTo>
                    <a:pt x="0" y="1"/>
                  </a:moveTo>
                  <a:lnTo>
                    <a:pt x="0" y="6947"/>
                  </a:lnTo>
                  <a:lnTo>
                    <a:pt x="24313" y="6947"/>
                  </a:lnTo>
                  <a:lnTo>
                    <a:pt x="24313" y="1"/>
                  </a:lnTo>
                  <a:close/>
                </a:path>
              </a:pathLst>
            </a:custGeom>
            <a:solidFill>
              <a:schemeClr val="dk2"/>
            </a:solidFill>
            <a:ln w="0">
              <a:noFill/>
            </a:ln>
          </p:spPr>
          <p:style>
            <a:lnRef idx="0"/>
            <a:fillRef idx="0"/>
            <a:effectRef idx="0"/>
            <a:fontRef idx="minor"/>
          </p:style>
          <p:txBody>
            <a:bodyPr tIns="9720" bIns="9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5" name="Google Shape;2227;p40"/>
            <p:cNvSpPr/>
            <p:nvPr/>
          </p:nvSpPr>
          <p:spPr>
            <a:xfrm>
              <a:off x="4743360" y="1487520"/>
              <a:ext cx="70920" cy="63720"/>
            </a:xfrm>
            <a:custGeom>
              <a:avLst/>
              <a:gdLst>
                <a:gd name="textAreaLeft" fmla="*/ 0 w 70920"/>
                <a:gd name="textAreaRight" fmla="*/ 71280 w 70920"/>
                <a:gd name="textAreaTop" fmla="*/ 0 h 63720"/>
                <a:gd name="textAreaBottom" fmla="*/ 64080 h 63720"/>
              </a:gdLst>
              <a:ahLst/>
              <a:rect l="textAreaLeft" t="textAreaTop" r="textAreaRight" b="textAreaBottom"/>
              <a:pathLst>
                <a:path w="25278" h="22674">
                  <a:moveTo>
                    <a:pt x="4438" y="1"/>
                  </a:moveTo>
                  <a:lnTo>
                    <a:pt x="0" y="5307"/>
                  </a:lnTo>
                  <a:lnTo>
                    <a:pt x="20839" y="22673"/>
                  </a:lnTo>
                  <a:lnTo>
                    <a:pt x="25277" y="17367"/>
                  </a:lnTo>
                  <a:lnTo>
                    <a:pt x="4438" y="1"/>
                  </a:ln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6" name="Google Shape;2228;p40"/>
            <p:cNvSpPr/>
            <p:nvPr/>
          </p:nvSpPr>
          <p:spPr>
            <a:xfrm>
              <a:off x="4700520" y="1514880"/>
              <a:ext cx="19080" cy="68400"/>
            </a:xfrm>
            <a:custGeom>
              <a:avLst/>
              <a:gdLst>
                <a:gd name="textAreaLeft" fmla="*/ 0 w 19080"/>
                <a:gd name="textAreaRight" fmla="*/ 19440 w 19080"/>
                <a:gd name="textAreaTop" fmla="*/ 0 h 68400"/>
                <a:gd name="textAreaBottom" fmla="*/ 68760 h 68400"/>
              </a:gdLst>
              <a:ahLst/>
              <a:rect l="textAreaLeft" t="textAreaTop" r="textAreaRight" b="textAreaBottom"/>
              <a:pathLst>
                <a:path w="6947" h="24313">
                  <a:moveTo>
                    <a:pt x="0" y="1"/>
                  </a:moveTo>
                  <a:lnTo>
                    <a:pt x="0" y="24313"/>
                  </a:lnTo>
                  <a:lnTo>
                    <a:pt x="6947" y="24313"/>
                  </a:lnTo>
                  <a:lnTo>
                    <a:pt x="6947" y="1"/>
                  </a:lnTo>
                  <a:close/>
                </a:path>
              </a:pathLst>
            </a:custGeom>
            <a:solidFill>
              <a:schemeClr val="dk2"/>
            </a:solidFill>
            <a:ln w="0">
              <a:noFill/>
            </a:ln>
          </p:spPr>
          <p:style>
            <a:lnRef idx="0"/>
            <a:fillRef idx="0"/>
            <a:effectRef idx="0"/>
            <a:fontRef idx="minor"/>
          </p:style>
          <p:txBody>
            <a:bodyPr tIns="34200" bIns="34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7" name="Google Shape;2229;p40"/>
            <p:cNvSpPr/>
            <p:nvPr/>
          </p:nvSpPr>
          <p:spPr>
            <a:xfrm>
              <a:off x="4286520" y="1221120"/>
              <a:ext cx="82800" cy="38160"/>
            </a:xfrm>
            <a:custGeom>
              <a:avLst/>
              <a:gdLst>
                <a:gd name="textAreaLeft" fmla="*/ 0 w 82800"/>
                <a:gd name="textAreaRight" fmla="*/ 83160 w 82800"/>
                <a:gd name="textAreaTop" fmla="*/ 0 h 38160"/>
                <a:gd name="textAreaBottom" fmla="*/ 38520 h 38160"/>
              </a:gdLst>
              <a:ahLst/>
              <a:rect l="textAreaLeft" t="textAreaTop" r="textAreaRight" b="textAreaBottom"/>
              <a:pathLst>
                <a:path w="29427" h="13701">
                  <a:moveTo>
                    <a:pt x="27786" y="1"/>
                  </a:moveTo>
                  <a:lnTo>
                    <a:pt x="1" y="6947"/>
                  </a:lnTo>
                  <a:lnTo>
                    <a:pt x="1641" y="13701"/>
                  </a:lnTo>
                  <a:lnTo>
                    <a:pt x="29426" y="6754"/>
                  </a:lnTo>
                  <a:lnTo>
                    <a:pt x="27786" y="1"/>
                  </a:lnTo>
                  <a:close/>
                </a:path>
              </a:pathLst>
            </a:custGeom>
            <a:solidFill>
              <a:schemeClr val="dk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8" name="Google Shape;2230;p40"/>
            <p:cNvSpPr/>
            <p:nvPr/>
          </p:nvSpPr>
          <p:spPr>
            <a:xfrm>
              <a:off x="4303080" y="1124640"/>
              <a:ext cx="79560" cy="64440"/>
            </a:xfrm>
            <a:custGeom>
              <a:avLst/>
              <a:gdLst>
                <a:gd name="textAreaLeft" fmla="*/ 0 w 79560"/>
                <a:gd name="textAreaRight" fmla="*/ 79920 w 79560"/>
                <a:gd name="textAreaTop" fmla="*/ 0 h 64440"/>
                <a:gd name="textAreaBottom" fmla="*/ 64800 h 64440"/>
              </a:gdLst>
              <a:ahLst/>
              <a:rect l="textAreaLeft" t="textAreaTop" r="textAreaRight" b="textAreaBottom"/>
              <a:pathLst>
                <a:path w="28269" h="22963">
                  <a:moveTo>
                    <a:pt x="3956" y="1"/>
                  </a:moveTo>
                  <a:lnTo>
                    <a:pt x="0" y="5596"/>
                  </a:lnTo>
                  <a:lnTo>
                    <a:pt x="24313" y="22962"/>
                  </a:lnTo>
                  <a:lnTo>
                    <a:pt x="28268" y="17367"/>
                  </a:lnTo>
                  <a:lnTo>
                    <a:pt x="3956" y="1"/>
                  </a:lnTo>
                  <a:close/>
                </a:path>
              </a:pathLst>
            </a:custGeom>
            <a:solidFill>
              <a:schemeClr val="dk2"/>
            </a:solidFill>
            <a:ln w="0">
              <a:noFill/>
            </a:ln>
          </p:spPr>
          <p:style>
            <a:lnRef idx="0"/>
            <a:fillRef idx="0"/>
            <a:effectRef idx="0"/>
            <a:fontRef idx="minor"/>
          </p:style>
          <p:txBody>
            <a:bodyPr tIns="32400" bIns="32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19" name="Google Shape;2231;p40"/>
            <p:cNvSpPr/>
            <p:nvPr/>
          </p:nvSpPr>
          <p:spPr>
            <a:xfrm>
              <a:off x="4386960" y="1071000"/>
              <a:ext cx="38520" cy="82800"/>
            </a:xfrm>
            <a:custGeom>
              <a:avLst/>
              <a:gdLst>
                <a:gd name="textAreaLeft" fmla="*/ 0 w 38520"/>
                <a:gd name="textAreaRight" fmla="*/ 38880 w 38520"/>
                <a:gd name="textAreaTop" fmla="*/ 0 h 82800"/>
                <a:gd name="textAreaBottom" fmla="*/ 83160 h 82800"/>
              </a:gdLst>
              <a:ahLst/>
              <a:rect l="textAreaLeft" t="textAreaTop" r="textAreaRight" b="textAreaBottom"/>
              <a:pathLst>
                <a:path w="13797" h="29523">
                  <a:moveTo>
                    <a:pt x="6754" y="0"/>
                  </a:moveTo>
                  <a:lnTo>
                    <a:pt x="1" y="1737"/>
                  </a:lnTo>
                  <a:lnTo>
                    <a:pt x="7140" y="29522"/>
                  </a:lnTo>
                  <a:lnTo>
                    <a:pt x="13797" y="27786"/>
                  </a:lnTo>
                  <a:lnTo>
                    <a:pt x="6754" y="0"/>
                  </a:lnTo>
                  <a:close/>
                </a:path>
              </a:pathLst>
            </a:custGeom>
            <a:solidFill>
              <a:schemeClr val="dk2"/>
            </a:solidFill>
            <a:ln w="0">
              <a:noFill/>
            </a:ln>
          </p:spPr>
          <p:style>
            <a:lnRef idx="0"/>
            <a:fillRef idx="0"/>
            <a:effectRef idx="0"/>
            <a:fontRef idx="minor"/>
          </p:style>
          <p:txBody>
            <a:bodyPr tIns="41400" bIns="4140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920" name="PlaceHolder 1"/>
          <p:cNvSpPr>
            <a:spLocks noGrp="1"/>
          </p:cNvSpPr>
          <p:nvPr>
            <p:ph type="title"/>
          </p:nvPr>
        </p:nvSpPr>
        <p:spPr>
          <a:xfrm>
            <a:off x="1790640" y="2476440"/>
            <a:ext cx="5552640" cy="571320"/>
          </a:xfrm>
          <a:prstGeom prst="rect">
            <a:avLst/>
          </a:prstGeom>
          <a:noFill/>
          <a:ln w="0">
            <a:noFill/>
          </a:ln>
        </p:spPr>
        <p:txBody>
          <a:bodyPr lIns="91440" rIns="91440" tIns="91440" bIns="91440" anchor="t">
            <a:normAutofit fontScale="93550"/>
          </a:bodyPr>
          <a:p>
            <a:pPr indent="0" algn="ctr">
              <a:lnSpc>
                <a:spcPct val="100000"/>
              </a:lnSpc>
              <a:buNone/>
              <a:tabLst>
                <a:tab algn="l" pos="0"/>
              </a:tabLst>
            </a:pPr>
            <a:r>
              <a:rPr b="0" lang="en" sz="2800" spc="-1" strike="noStrike">
                <a:solidFill>
                  <a:schemeClr val="dk2"/>
                </a:solidFill>
                <a:latin typeface="Fjalla One"/>
                <a:ea typeface="Fjalla One"/>
              </a:rPr>
              <a:t>Text to Speech (TTS)</a:t>
            </a:r>
            <a:endParaRPr b="0" lang="fr-FR" sz="2800" spc="-1" strike="noStrike">
              <a:solidFill>
                <a:schemeClr val="dk1"/>
              </a:solidFill>
              <a:latin typeface="Arial"/>
            </a:endParaRPr>
          </a:p>
        </p:txBody>
      </p:sp>
      <p:sp>
        <p:nvSpPr>
          <p:cNvPr id="1921" name="PlaceHolder 2"/>
          <p:cNvSpPr>
            <a:spLocks noGrp="1"/>
          </p:cNvSpPr>
          <p:nvPr>
            <p:ph type="subTitle"/>
          </p:nvPr>
        </p:nvSpPr>
        <p:spPr>
          <a:xfrm>
            <a:off x="1790640" y="3057480"/>
            <a:ext cx="5552640" cy="113328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600" spc="-1" strike="noStrike">
                <a:solidFill>
                  <a:schemeClr val="dk2"/>
                </a:solidFill>
                <a:latin typeface="Barlow Semi Condensed"/>
                <a:ea typeface="Barlow Semi Condensed"/>
              </a:rPr>
              <a:t>With Hugging Face's dia1.6b model, this functionality converts written text into natural-sounding audio files, making content more accessible and engaging.</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2025-06-03T15:04:17Z</dcterms:created>
  <dc:creator>Unknown Creator</dc:creator>
  <dc:description/>
  <dc:language>en-US</dc:language>
  <cp:lastModifiedBy>Unknown Creator</cp:lastModifiedBy>
  <dcterms:modified xsi:type="dcterms:W3CDTF">2025-06-03T15:04:17Z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