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74" r:id="rId3"/>
    <p:sldId id="3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5" autoAdjust="0"/>
    <p:restoredTop sz="73420" autoAdjust="0"/>
  </p:normalViewPr>
  <p:slideViewPr>
    <p:cSldViewPr snapToGrid="0">
      <p:cViewPr varScale="1">
        <p:scale>
          <a:sx n="49" d="100"/>
          <a:sy n="49" d="100"/>
        </p:scale>
        <p:origin x="1866" y="48"/>
      </p:cViewPr>
      <p:guideLst>
        <p:guide pos="3877"/>
        <p:guide orient="horz" pos="2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5A1DC-3B41-432C-9F2A-E5F8336C8D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28E85-41AC-4185-8DA2-20962423381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首先我们要生成一个随机的生日，这个功能比较独立，最好封装成一个函数，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28E85-41AC-4185-8DA2-2096242338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大家先考虑五分钟，提示一下，可能需要使用元祖，元祖可以用下标的访问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28E85-41AC-4185-8DA2-20962423381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282357"/>
            <a:ext cx="10772775" cy="10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519348"/>
            <a:ext cx="10753725" cy="5035349"/>
          </a:xfrm>
        </p:spPr>
        <p:txBody>
          <a:bodyPr/>
          <a:lstStyle>
            <a:lvl1pPr>
              <a:spcAft>
                <a:spcPts val="600"/>
              </a:spcAft>
              <a:defRPr sz="2800" b="1"/>
            </a:lvl1pPr>
            <a:lvl2pPr marL="438785" indent="-228600">
              <a:buFont typeface="Wingdings" panose="05000000000000000000" pitchFamily="2" charset="2"/>
              <a:buChar char="§"/>
              <a:defRPr/>
            </a:lvl2pPr>
            <a:lvl3pPr marL="640080" indent="-182880">
              <a:buFont typeface="Arial" panose="020B0604020202020204" pitchFamily="34" charset="0"/>
              <a:buChar char="•"/>
              <a:defRPr/>
            </a:lvl3pPr>
            <a:lvl4pPr marL="914400" indent="-228600">
              <a:buFont typeface="Arial" panose="020B0604020202020204" pitchFamily="34" charset="0"/>
              <a:buChar char="-"/>
              <a:defRPr/>
            </a:lvl4pPr>
            <a:lvl5pPr marL="1188720" indent="-228600">
              <a:buFont typeface="Arial" panose="020B0604020202020204" pitchFamily="34" charset="0"/>
              <a:buChar char="·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9379" y="6596483"/>
            <a:ext cx="500896" cy="226142"/>
          </a:xfr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使用列表计算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685" y="1121410"/>
            <a:ext cx="10902950" cy="5433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如果你的班级上有</a:t>
            </a:r>
            <a:r>
              <a:rPr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23 </a:t>
            </a: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个学生，</a:t>
            </a:r>
            <a:r>
              <a:rPr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 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个或２个以上学生</a:t>
            </a: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生日相同的概率是多少？</a:t>
            </a:r>
            <a:endParaRPr lang="zh-CN" altLang="en-US" sz="3200" b="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提供输入接口，让用户输入班级数，观察如果生成</a:t>
            </a:r>
            <a:r>
              <a:rPr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10000</a:t>
            </a: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个</a:t>
            </a:r>
            <a:r>
              <a:rPr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23</a:t>
            </a: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人的班级，统计这些班级出现有</a:t>
            </a:r>
            <a:r>
              <a:rPr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2 </a:t>
            </a:r>
            <a:r>
              <a:rPr lang="zh-CN" altLang="en-US" sz="3200" b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个或２个以上学生</a:t>
            </a: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sym typeface="+mn-ea"/>
              </a:rPr>
              <a:t>生日相同的比例是多少，根据大数定律，这个数应该和理论计算的概率接近？</a:t>
            </a:r>
            <a:endParaRPr lang="zh-CN" altLang="en-US" sz="3200" b="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你可以通过随机产生</a:t>
            </a:r>
            <a:r>
              <a:rPr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23 </a:t>
            </a: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个生日的样本并检查是否有相同的匹配来估计这个概率。提示可以使用</a:t>
            </a:r>
            <a:r>
              <a:rPr lang="en-US" altLang="zh-CN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random</a:t>
            </a: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模块中的</a:t>
            </a:r>
            <a:r>
              <a:rPr lang="en-US" altLang="zh-CN" sz="3200" b="0" dirty="0" err="1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randint</a:t>
            </a:r>
            <a:r>
              <a:rPr lang="zh-CN" altLang="en-US" sz="3200" b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函数来生成随机函数</a:t>
            </a:r>
            <a:endParaRPr lang="zh-CN" altLang="en-US" sz="3200" b="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使用字典计算字的频率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《</a:t>
            </a:r>
            <a:r>
              <a:rPr lang="zh-CN" altLang="en-US" dirty="0">
                <a:sym typeface="+mn-ea"/>
              </a:rPr>
              <a:t>唐诗三百首</a:t>
            </a:r>
            <a:r>
              <a:rPr lang="zh-CN" altLang="en-US" dirty="0"/>
              <a:t>》中最常用的前二十个字是哪些？分布出现多少次？</a:t>
            </a:r>
            <a:endParaRPr lang="zh-CN" altLang="en-US" dirty="0"/>
          </a:p>
          <a:p>
            <a:r>
              <a:rPr lang="zh-CN" altLang="en-US" dirty="0"/>
              <a:t>思路提示：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下载</a:t>
            </a:r>
            <a:r>
              <a:rPr lang="zh-CN" altLang="en-US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唐诗三百首</a:t>
            </a:r>
            <a:r>
              <a:rPr lang="zh-CN" altLang="en-US" dirty="0">
                <a:sym typeface="+mn-ea"/>
              </a:rPr>
              <a:t>》，将文件转化为字符串，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用字典</a:t>
            </a:r>
            <a:r>
              <a:rPr lang="zh-CN" altLang="en-US" b="0" dirty="0">
                <a:sym typeface="+mn-ea"/>
              </a:rPr>
              <a:t>记录下所用的字和用的次数，可以使用</a:t>
            </a:r>
            <a:r>
              <a:rPr lang="en-US" altLang="zh-CN" b="0" dirty="0">
                <a:sym typeface="+mn-ea"/>
              </a:rPr>
              <a:t>get</a:t>
            </a:r>
            <a:r>
              <a:rPr lang="zh-CN" altLang="en-US" b="0" dirty="0">
                <a:sym typeface="+mn-ea"/>
              </a:rPr>
              <a:t>方法。注意这里</a:t>
            </a:r>
            <a:r>
              <a:rPr lang="zh-CN" altLang="en-US" b="0" dirty="0">
                <a:sym typeface="+mn-ea"/>
              </a:rPr>
              <a:t>需要使用字符串知识剔除标点符号和空格，</a:t>
            </a:r>
            <a:endParaRPr lang="zh-CN" altLang="en-US" b="0" dirty="0">
              <a:sym typeface="+mn-ea"/>
            </a:endParaRPr>
          </a:p>
          <a:p>
            <a:r>
              <a:rPr lang="en-US" altLang="zh-CN" b="0" dirty="0">
                <a:sym typeface="+mn-ea"/>
              </a:rPr>
              <a:t>3.</a:t>
            </a:r>
            <a:r>
              <a:rPr lang="zh-CN" altLang="en-US" b="0" dirty="0">
                <a:sym typeface="+mn-ea"/>
              </a:rPr>
              <a:t>根据字典的值（出现频率）排序，提示，可以使用</a:t>
            </a:r>
            <a:r>
              <a:rPr lang="en-US" altLang="zh-CN" b="0" dirty="0">
                <a:sym typeface="+mn-ea"/>
              </a:rPr>
              <a:t>key </a:t>
            </a:r>
            <a:r>
              <a:rPr lang="zh-CN" altLang="en-US" b="0" dirty="0">
                <a:sym typeface="+mn-ea"/>
              </a:rPr>
              <a:t>等于</a:t>
            </a:r>
            <a:r>
              <a:rPr lang="en-US" altLang="zh-CN" b="0" dirty="0">
                <a:sym typeface="+mn-ea"/>
              </a:rPr>
              <a:t>lambda</a:t>
            </a:r>
            <a:r>
              <a:rPr lang="zh-CN" altLang="en-US" b="0" dirty="0">
                <a:sym typeface="+mn-ea"/>
              </a:rPr>
              <a:t>表达式的方法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WPS 演示</Application>
  <PresentationFormat>宽屏</PresentationFormat>
  <Paragraphs>15</Paragraphs>
  <Slides>2</Slides>
  <Notes>3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Metropolitan</vt:lpstr>
      <vt:lpstr>练习：</vt:lpstr>
      <vt:lpstr>问题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APX SR7.15.5 Feature Sharing &amp; Demo</dc:title>
  <dc:creator>Wang Lei-A17995</dc:creator>
  <cp:lastModifiedBy>洛漪</cp:lastModifiedBy>
  <cp:revision>569</cp:revision>
  <dcterms:created xsi:type="dcterms:W3CDTF">2014-09-17T03:54:00Z</dcterms:created>
  <dcterms:modified xsi:type="dcterms:W3CDTF">2018-12-02T14:47:01Z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