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40"/>
  </p:notesMasterIdLst>
  <p:sldIdLst>
    <p:sldId id="263" r:id="rId3"/>
    <p:sldId id="289" r:id="rId4"/>
    <p:sldId id="259" r:id="rId5"/>
    <p:sldId id="265" r:id="rId6"/>
    <p:sldId id="269" r:id="rId7"/>
    <p:sldId id="285" r:id="rId8"/>
    <p:sldId id="292" r:id="rId9"/>
    <p:sldId id="274" r:id="rId10"/>
    <p:sldId id="296" r:id="rId11"/>
    <p:sldId id="266" r:id="rId12"/>
    <p:sldId id="258" r:id="rId13"/>
    <p:sldId id="295" r:id="rId14"/>
    <p:sldId id="297" r:id="rId15"/>
    <p:sldId id="298" r:id="rId16"/>
    <p:sldId id="299" r:id="rId17"/>
    <p:sldId id="301" r:id="rId18"/>
    <p:sldId id="302" r:id="rId19"/>
    <p:sldId id="303" r:id="rId20"/>
    <p:sldId id="304" r:id="rId21"/>
    <p:sldId id="305" r:id="rId22"/>
    <p:sldId id="307" r:id="rId23"/>
    <p:sldId id="308" r:id="rId24"/>
    <p:sldId id="309" r:id="rId25"/>
    <p:sldId id="310" r:id="rId26"/>
    <p:sldId id="267" r:id="rId27"/>
    <p:sldId id="294" r:id="rId28"/>
    <p:sldId id="300" r:id="rId29"/>
    <p:sldId id="279" r:id="rId30"/>
    <p:sldId id="275" r:id="rId31"/>
    <p:sldId id="268" r:id="rId32"/>
    <p:sldId id="264" r:id="rId33"/>
    <p:sldId id="280" r:id="rId34"/>
    <p:sldId id="286" r:id="rId35"/>
    <p:sldId id="278" r:id="rId36"/>
    <p:sldId id="284" r:id="rId37"/>
    <p:sldId id="293" r:id="rId38"/>
    <p:sldId id="306"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79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7" d="100"/>
          <a:sy n="67" d="100"/>
        </p:scale>
        <p:origin x="-828" y="-102"/>
      </p:cViewPr>
      <p:guideLst>
        <p:guide orient="horz" pos="2160"/>
        <p:guide orient="horz" pos="799"/>
        <p:guide orient="horz" pos="3861"/>
        <p:guide pos="3840"/>
        <p:guide pos="551"/>
        <p:guide pos="712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image" Target="../media/image4.png"/><Relationship Id="rId4"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1"/>
              <a:stretch>
                <a:fillRect/>
              </a:stretch>
            </a:blipFill>
            <a:ln w="28575">
              <a:solidFill>
                <a:schemeClr val="bg1"/>
              </a:solidFill>
            </a:ln>
            <a:effectLst>
              <a:innerShdw blurRad="63500" dist="50800" dir="13500000">
                <a:prstClr val="black">
                  <a:alpha val="50000"/>
                </a:prstClr>
              </a:innerShdw>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220-444C-A7CC-31841DF04FA1}"/>
            </c:ext>
          </c:extLst>
        </c:ser>
        <c:ser>
          <c:idx val="1"/>
          <c:order val="1"/>
          <c:tx>
            <c:strRef>
              <c:f>Sheet1!$C$1</c:f>
              <c:strCache>
                <c:ptCount val="1"/>
                <c:pt idx="0">
                  <c:v>系列 2</c:v>
                </c:pt>
              </c:strCache>
            </c:strRef>
          </c:tx>
          <c:spPr>
            <a:blipFill>
              <a:blip xmlns:r="http://schemas.openxmlformats.org/officeDocument/2006/relationships" r:embed="rId2"/>
              <a:stretch>
                <a:fillRect/>
              </a:stretch>
            </a:blipFill>
            <a:ln w="28575">
              <a:solidFill>
                <a:schemeClr val="bg1"/>
              </a:solidFill>
            </a:ln>
            <a:effectLst>
              <a:innerShdw blurRad="63500" dist="50800" dir="13500000">
                <a:prstClr val="black">
                  <a:alpha val="50000"/>
                </a:prstClr>
              </a:inn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220-444C-A7CC-31841DF04FA1}"/>
            </c:ext>
          </c:extLst>
        </c:ser>
        <c:ser>
          <c:idx val="2"/>
          <c:order val="2"/>
          <c:tx>
            <c:strRef>
              <c:f>Sheet1!$D$1</c:f>
              <c:strCache>
                <c:ptCount val="1"/>
                <c:pt idx="0">
                  <c:v>系列 3</c:v>
                </c:pt>
              </c:strCache>
            </c:strRef>
          </c:tx>
          <c:spPr>
            <a:blipFill>
              <a:blip xmlns:r="http://schemas.openxmlformats.org/officeDocument/2006/relationships" r:embed="rId3"/>
              <a:stretch>
                <a:fillRect/>
              </a:stretch>
            </a:blipFill>
            <a:ln w="28575">
              <a:solidFill>
                <a:schemeClr val="bg1"/>
              </a:solidFill>
            </a:ln>
            <a:effectLst>
              <a:innerShdw blurRad="63500" dist="50800" dir="13500000">
                <a:prstClr val="black">
                  <a:alpha val="50000"/>
                </a:prstClr>
              </a:innerShdw>
            </a:effectLst>
          </c:spPr>
          <c:invertIfNegative val="0"/>
          <c:dPt>
            <c:idx val="0"/>
            <c:invertIfNegative val="0"/>
            <c:bubble3D val="0"/>
            <c:extLst xmlns:c16r2="http://schemas.microsoft.com/office/drawing/2015/06/chart">
              <c:ext xmlns:c16="http://schemas.microsoft.com/office/drawing/2014/chart" uri="{C3380CC4-5D6E-409C-BE32-E72D297353CC}">
                <c16:uniqueId val="{00000002-6220-444C-A7CC-31841DF04FA1}"/>
              </c:ext>
            </c:extLst>
          </c:dPt>
          <c:dPt>
            <c:idx val="1"/>
            <c:invertIfNegative val="0"/>
            <c:bubble3D val="0"/>
            <c:extLst xmlns:c16r2="http://schemas.microsoft.com/office/drawing/2015/06/chart">
              <c:ext xmlns:c16="http://schemas.microsoft.com/office/drawing/2014/chart" uri="{C3380CC4-5D6E-409C-BE32-E72D297353CC}">
                <c16:uniqueId val="{00000003-6220-444C-A7CC-31841DF04FA1}"/>
              </c:ext>
            </c:extLst>
          </c:dPt>
          <c:dPt>
            <c:idx val="2"/>
            <c:invertIfNegative val="0"/>
            <c:bubble3D val="0"/>
            <c:extLst xmlns:c16r2="http://schemas.microsoft.com/office/drawing/2015/06/chart">
              <c:ext xmlns:c16="http://schemas.microsoft.com/office/drawing/2014/chart" uri="{C3380CC4-5D6E-409C-BE32-E72D297353CC}">
                <c16:uniqueId val="{00000004-6220-444C-A7CC-31841DF04FA1}"/>
              </c:ext>
            </c:extLst>
          </c:dPt>
          <c:dPt>
            <c:idx val="3"/>
            <c:invertIfNegative val="0"/>
            <c:bubble3D val="0"/>
            <c:extLst xmlns:c16r2="http://schemas.microsoft.com/office/drawing/2015/06/chart">
              <c:ext xmlns:c16="http://schemas.microsoft.com/office/drawing/2014/chart" uri="{C3380CC4-5D6E-409C-BE32-E72D297353CC}">
                <c16:uniqueId val="{00000005-6220-444C-A7CC-31841DF04FA1}"/>
              </c:ext>
            </c:extLst>
          </c:dPt>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6-6220-444C-A7CC-31841DF04FA1}"/>
            </c:ext>
          </c:extLst>
        </c:ser>
        <c:dLbls>
          <c:showLegendKey val="0"/>
          <c:showVal val="0"/>
          <c:showCatName val="0"/>
          <c:showSerName val="0"/>
          <c:showPercent val="0"/>
          <c:showBubbleSize val="0"/>
        </c:dLbls>
        <c:gapWidth val="219"/>
        <c:overlap val="-27"/>
        <c:axId val="320911616"/>
        <c:axId val="320921600"/>
      </c:barChart>
      <c:catAx>
        <c:axId val="32091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mn-cs"/>
              </a:defRPr>
            </a:pPr>
            <a:endParaRPr lang="zh-CN"/>
          </a:p>
        </c:txPr>
        <c:crossAx val="320921600"/>
        <c:crosses val="autoZero"/>
        <c:auto val="1"/>
        <c:lblAlgn val="ctr"/>
        <c:lblOffset val="100"/>
        <c:noMultiLvlLbl val="0"/>
      </c:catAx>
      <c:valAx>
        <c:axId val="32092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mn-cs"/>
              </a:defRPr>
            </a:pPr>
            <a:endParaRPr lang="zh-CN"/>
          </a:p>
        </c:txPr>
        <c:crossAx val="320911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bg1">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t>2018/9/12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t>‹#›</a:t>
            </a:fld>
            <a:endParaRPr lang="zh-CN" altLang="en-US"/>
          </a:p>
        </p:txBody>
      </p:sp>
    </p:spTree>
    <p:extLst>
      <p:ext uri="{BB962C8B-B14F-4D97-AF65-F5344CB8AC3E}">
        <p14:creationId xmlns:p14="http://schemas.microsoft.com/office/powerpoint/2010/main" val="109584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a:t>
            </a:fld>
            <a:endParaRPr lang="zh-CN" altLang="en-US"/>
          </a:p>
        </p:txBody>
      </p:sp>
    </p:spTree>
    <p:extLst>
      <p:ext uri="{BB962C8B-B14F-4D97-AF65-F5344CB8AC3E}">
        <p14:creationId xmlns:p14="http://schemas.microsoft.com/office/powerpoint/2010/main" val="165588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10</a:t>
            </a:fld>
            <a:endParaRPr lang="zh-CN" altLang="en-US"/>
          </a:p>
        </p:txBody>
      </p:sp>
    </p:spTree>
    <p:extLst>
      <p:ext uri="{BB962C8B-B14F-4D97-AF65-F5344CB8AC3E}">
        <p14:creationId xmlns:p14="http://schemas.microsoft.com/office/powerpoint/2010/main" val="1563447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11</a:t>
            </a:fld>
            <a:endParaRPr lang="zh-CN" altLang="en-US"/>
          </a:p>
        </p:txBody>
      </p:sp>
    </p:spTree>
    <p:extLst>
      <p:ext uri="{BB962C8B-B14F-4D97-AF65-F5344CB8AC3E}">
        <p14:creationId xmlns:p14="http://schemas.microsoft.com/office/powerpoint/2010/main" val="4075059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16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345976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64796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25</a:t>
            </a:fld>
            <a:endParaRPr lang="zh-CN" altLang="en-US"/>
          </a:p>
        </p:txBody>
      </p:sp>
    </p:spTree>
    <p:extLst>
      <p:ext uri="{BB962C8B-B14F-4D97-AF65-F5344CB8AC3E}">
        <p14:creationId xmlns:p14="http://schemas.microsoft.com/office/powerpoint/2010/main" val="207319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26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923167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27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72191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28</a:t>
            </a:fld>
            <a:endParaRPr lang="zh-CN" altLang="en-US"/>
          </a:p>
        </p:txBody>
      </p:sp>
    </p:spTree>
    <p:extLst>
      <p:ext uri="{BB962C8B-B14F-4D97-AF65-F5344CB8AC3E}">
        <p14:creationId xmlns:p14="http://schemas.microsoft.com/office/powerpoint/2010/main" val="173571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29</a:t>
            </a:fld>
            <a:endParaRPr lang="zh-CN" altLang="en-US"/>
          </a:p>
        </p:txBody>
      </p:sp>
    </p:spTree>
    <p:extLst>
      <p:ext uri="{BB962C8B-B14F-4D97-AF65-F5344CB8AC3E}">
        <p14:creationId xmlns:p14="http://schemas.microsoft.com/office/powerpoint/2010/main" val="252503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30</a:t>
            </a:fld>
            <a:endParaRPr lang="zh-CN" altLang="en-US"/>
          </a:p>
        </p:txBody>
      </p:sp>
    </p:spTree>
    <p:extLst>
      <p:ext uri="{BB962C8B-B14F-4D97-AF65-F5344CB8AC3E}">
        <p14:creationId xmlns:p14="http://schemas.microsoft.com/office/powerpoint/2010/main" val="244682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12172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31</a:t>
            </a:fld>
            <a:endParaRPr lang="zh-CN" altLang="en-US"/>
          </a:p>
        </p:txBody>
      </p:sp>
    </p:spTree>
    <p:extLst>
      <p:ext uri="{BB962C8B-B14F-4D97-AF65-F5344CB8AC3E}">
        <p14:creationId xmlns:p14="http://schemas.microsoft.com/office/powerpoint/2010/main" val="3121725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32</a:t>
            </a:fld>
            <a:endParaRPr lang="zh-CN" altLang="en-US"/>
          </a:p>
        </p:txBody>
      </p:sp>
    </p:spTree>
    <p:extLst>
      <p:ext uri="{BB962C8B-B14F-4D97-AF65-F5344CB8AC3E}">
        <p14:creationId xmlns:p14="http://schemas.microsoft.com/office/powerpoint/2010/main" val="4081572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33</a:t>
            </a:fld>
            <a:endParaRPr lang="zh-CN" altLang="en-US"/>
          </a:p>
        </p:txBody>
      </p:sp>
    </p:spTree>
    <p:extLst>
      <p:ext uri="{BB962C8B-B14F-4D97-AF65-F5344CB8AC3E}">
        <p14:creationId xmlns:p14="http://schemas.microsoft.com/office/powerpoint/2010/main" val="4263967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34</a:t>
            </a:fld>
            <a:endParaRPr lang="zh-CN" altLang="en-US"/>
          </a:p>
        </p:txBody>
      </p:sp>
    </p:spTree>
    <p:extLst>
      <p:ext uri="{BB962C8B-B14F-4D97-AF65-F5344CB8AC3E}">
        <p14:creationId xmlns:p14="http://schemas.microsoft.com/office/powerpoint/2010/main" val="1923167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35</a:t>
            </a:fld>
            <a:endParaRPr lang="zh-CN" altLang="en-US"/>
          </a:p>
        </p:txBody>
      </p:sp>
    </p:spTree>
    <p:extLst>
      <p:ext uri="{BB962C8B-B14F-4D97-AF65-F5344CB8AC3E}">
        <p14:creationId xmlns:p14="http://schemas.microsoft.com/office/powerpoint/2010/main" val="352944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36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48850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37</a:t>
            </a:fld>
            <a:endParaRPr lang="zh-CN" altLang="en-US"/>
          </a:p>
        </p:txBody>
      </p:sp>
    </p:spTree>
    <p:extLst>
      <p:ext uri="{BB962C8B-B14F-4D97-AF65-F5344CB8AC3E}">
        <p14:creationId xmlns:p14="http://schemas.microsoft.com/office/powerpoint/2010/main" val="376580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a:t>
            </a:fld>
            <a:endParaRPr lang="zh-CN" altLang="en-US"/>
          </a:p>
        </p:txBody>
      </p:sp>
    </p:spTree>
    <p:extLst>
      <p:ext uri="{BB962C8B-B14F-4D97-AF65-F5344CB8AC3E}">
        <p14:creationId xmlns:p14="http://schemas.microsoft.com/office/powerpoint/2010/main" val="135247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4</a:t>
            </a:fld>
            <a:endParaRPr lang="zh-CN" altLang="en-US"/>
          </a:p>
        </p:txBody>
      </p:sp>
    </p:spTree>
    <p:extLst>
      <p:ext uri="{BB962C8B-B14F-4D97-AF65-F5344CB8AC3E}">
        <p14:creationId xmlns:p14="http://schemas.microsoft.com/office/powerpoint/2010/main" val="113365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5</a:t>
            </a:fld>
            <a:endParaRPr lang="zh-CN" altLang="en-US"/>
          </a:p>
        </p:txBody>
      </p:sp>
    </p:spTree>
    <p:extLst>
      <p:ext uri="{BB962C8B-B14F-4D97-AF65-F5344CB8AC3E}">
        <p14:creationId xmlns:p14="http://schemas.microsoft.com/office/powerpoint/2010/main" val="394555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6</a:t>
            </a:fld>
            <a:endParaRPr lang="zh-CN" altLang="en-US"/>
          </a:p>
        </p:txBody>
      </p:sp>
    </p:spTree>
    <p:extLst>
      <p:ext uri="{BB962C8B-B14F-4D97-AF65-F5344CB8AC3E}">
        <p14:creationId xmlns:p14="http://schemas.microsoft.com/office/powerpoint/2010/main" val="244481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48850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8</a:t>
            </a:fld>
            <a:endParaRPr lang="zh-CN" altLang="en-US"/>
          </a:p>
        </p:txBody>
      </p:sp>
    </p:spTree>
    <p:extLst>
      <p:ext uri="{BB962C8B-B14F-4D97-AF65-F5344CB8AC3E}">
        <p14:creationId xmlns:p14="http://schemas.microsoft.com/office/powerpoint/2010/main" val="335945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solidFill>
                  <a:prstClr val="black"/>
                </a:solidFill>
                <a:latin typeface="Calibri"/>
                <a:ea typeface="宋体"/>
              </a:rPr>
              <a:pPr/>
              <a:t>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658916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t>2018/9/12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t>‹#›</a:t>
            </a:fld>
            <a:endParaRPr lang="zh-CN" altLang="en-US"/>
          </a:p>
        </p:txBody>
      </p:sp>
    </p:spTree>
    <p:extLst>
      <p:ext uri="{BB962C8B-B14F-4D97-AF65-F5344CB8AC3E}">
        <p14:creationId xmlns:p14="http://schemas.microsoft.com/office/powerpoint/2010/main" val="303486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067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81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1049388"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7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7"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739239"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8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8"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429090"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8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8"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9118940" y="2231537"/>
            <a:ext cx="1681113" cy="1671026"/>
          </a:xfrm>
          <a:custGeom>
            <a:avLst/>
            <a:gdLst>
              <a:gd name="connsiteX0" fmla="*/ 810347 w 1681113"/>
              <a:gd name="connsiteY0" fmla="*/ 0 h 1671026"/>
              <a:gd name="connsiteX1" fmla="*/ 1243100 w 1681113"/>
              <a:gd name="connsiteY1" fmla="*/ 129826 h 1671026"/>
              <a:gd name="connsiteX2" fmla="*/ 1546027 w 1681113"/>
              <a:gd name="connsiteY2" fmla="*/ 424098 h 1671026"/>
              <a:gd name="connsiteX3" fmla="*/ 1675853 w 1681113"/>
              <a:gd name="connsiteY3" fmla="*/ 1047262 h 1671026"/>
              <a:gd name="connsiteX4" fmla="*/ 1381581 w 1681113"/>
              <a:gd name="connsiteY4" fmla="*/ 1462705 h 1671026"/>
              <a:gd name="connsiteX5" fmla="*/ 844967 w 1681113"/>
              <a:gd name="connsiteY5" fmla="*/ 1670426 h 1671026"/>
              <a:gd name="connsiteX6" fmla="*/ 299698 w 1681113"/>
              <a:gd name="connsiteY6" fmla="*/ 1514635 h 1671026"/>
              <a:gd name="connsiteX7" fmla="*/ 31392 w 1681113"/>
              <a:gd name="connsiteY7" fmla="*/ 1203053 h 1671026"/>
              <a:gd name="connsiteX8" fmla="*/ 5426 w 1681113"/>
              <a:gd name="connsiteY8" fmla="*/ 822231 h 1671026"/>
              <a:gd name="connsiteX9" fmla="*/ 31392 w 1681113"/>
              <a:gd name="connsiteY9" fmla="*/ 631819 h 1671026"/>
              <a:gd name="connsiteX10" fmla="*/ 48702 w 1681113"/>
              <a:gd name="connsiteY10" fmla="*/ 571234 h 1671026"/>
              <a:gd name="connsiteX11" fmla="*/ 342974 w 1681113"/>
              <a:gd name="connsiteY11" fmla="*/ 129826 h 1671026"/>
              <a:gd name="connsiteX12" fmla="*/ 810347 w 1681113"/>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3" h="1671026">
                <a:moveTo>
                  <a:pt x="810347" y="0"/>
                </a:moveTo>
                <a:cubicBezTo>
                  <a:pt x="960367" y="0"/>
                  <a:pt x="1120486" y="59143"/>
                  <a:pt x="1243100" y="129826"/>
                </a:cubicBezTo>
                <a:cubicBezTo>
                  <a:pt x="1365713" y="200509"/>
                  <a:pt x="1473901" y="271192"/>
                  <a:pt x="1546027" y="424098"/>
                </a:cubicBezTo>
                <a:cubicBezTo>
                  <a:pt x="1618152" y="577004"/>
                  <a:pt x="1703260" y="874161"/>
                  <a:pt x="1675853" y="1047262"/>
                </a:cubicBezTo>
                <a:cubicBezTo>
                  <a:pt x="1648445" y="1220363"/>
                  <a:pt x="1520061" y="1358844"/>
                  <a:pt x="1381581" y="1462705"/>
                </a:cubicBezTo>
                <a:cubicBezTo>
                  <a:pt x="1243100" y="1566566"/>
                  <a:pt x="1025280" y="1661771"/>
                  <a:pt x="844967" y="1670426"/>
                </a:cubicBezTo>
                <a:cubicBezTo>
                  <a:pt x="664653" y="1679082"/>
                  <a:pt x="435295" y="1592531"/>
                  <a:pt x="299698" y="1514635"/>
                </a:cubicBezTo>
                <a:cubicBezTo>
                  <a:pt x="164102" y="1436740"/>
                  <a:pt x="80437" y="1318454"/>
                  <a:pt x="31392" y="1203053"/>
                </a:cubicBezTo>
                <a:cubicBezTo>
                  <a:pt x="-17654" y="1087653"/>
                  <a:pt x="5426" y="917436"/>
                  <a:pt x="5426" y="822231"/>
                </a:cubicBezTo>
                <a:cubicBezTo>
                  <a:pt x="5426" y="727025"/>
                  <a:pt x="18409" y="679422"/>
                  <a:pt x="31392" y="631819"/>
                </a:cubicBezTo>
                <a:lnTo>
                  <a:pt x="48702" y="571234"/>
                </a:lnTo>
                <a:cubicBezTo>
                  <a:pt x="132367" y="398133"/>
                  <a:pt x="216033" y="225032"/>
                  <a:pt x="342974" y="129826"/>
                </a:cubicBezTo>
                <a:cubicBezTo>
                  <a:pt x="469915" y="34620"/>
                  <a:pt x="660326" y="0"/>
                  <a:pt x="81034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60564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8818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794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532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035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solidFill>
                  <a:srgbClr val="000000"/>
                </a:solidFill>
              </a:rPr>
              <a:pPr/>
              <a:t>2018/9/12</a:t>
            </a:fld>
            <a:endParaRPr lang="zh-CN" altLang="en-US">
              <a:solidFill>
                <a:srgbClr val="000000"/>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srgbClr val="000000"/>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5765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33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490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8"/>
          <a:srcRect t="15951" b="15951"/>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087017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4" r:id="rId3"/>
    <p:sldLayoutId id="2147483663" r:id="rId4"/>
    <p:sldLayoutId id="2147483659"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9"/>
          <a:srcRect t="15951" b="15951"/>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209854352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5.png"/><Relationship Id="rId2" Type="http://schemas.openxmlformats.org/officeDocument/2006/relationships/tags" Target="../tags/tag14.xml"/><Relationship Id="rId16" Type="http://schemas.openxmlformats.org/officeDocument/2006/relationships/notesSlide" Target="../notesSlides/notesSlide11.xml"/><Relationship Id="rId1" Type="http://schemas.openxmlformats.org/officeDocument/2006/relationships/themeOverride" Target="../theme/themeOverride2.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0.jp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7.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3.xml"/><Relationship Id="rId2" Type="http://schemas.openxmlformats.org/officeDocument/2006/relationships/tags" Target="../tags/tag5.xml"/><Relationship Id="rId1" Type="http://schemas.openxmlformats.org/officeDocument/2006/relationships/themeOverride" Target="../theme/themeOverride1.xml"/><Relationship Id="rId6" Type="http://schemas.openxmlformats.org/officeDocument/2006/relationships/tags" Target="../tags/tag9.xml"/><Relationship Id="rId11" Type="http://schemas.openxmlformats.org/officeDocument/2006/relationships/slideLayout" Target="../slideLayouts/slideLayout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18.jpeg"/><Relationship Id="rId4" Type="http://schemas.openxmlformats.org/officeDocument/2006/relationships/image" Target="../media/image17.jpg"/></Relationships>
</file>

<file path=ppt/slides/_rels/slide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965978" y="2073284"/>
            <a:ext cx="6292447"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404F64"/>
                </a:solidFill>
                <a:latin typeface="幼圆" panose="02010509060101010101" pitchFamily="49" charset="-122"/>
                <a:ea typeface="幼圆" panose="02010509060101010101" pitchFamily="49" charset="-122"/>
              </a:rPr>
              <a:t>基于</a:t>
            </a:r>
            <a:r>
              <a:rPr lang="en-US" altLang="zh-CN" sz="3600" dirty="0" smtClean="0">
                <a:solidFill>
                  <a:srgbClr val="404F64"/>
                </a:solidFill>
                <a:latin typeface="幼圆" panose="02010509060101010101" pitchFamily="49" charset="-122"/>
                <a:ea typeface="幼圆" panose="02010509060101010101" pitchFamily="49" charset="-122"/>
              </a:rPr>
              <a:t>J2EE</a:t>
            </a:r>
            <a:r>
              <a:rPr lang="zh-CN" altLang="en-US" sz="3600" dirty="0" smtClean="0">
                <a:solidFill>
                  <a:srgbClr val="404F64"/>
                </a:solidFill>
                <a:latin typeface="幼圆" panose="02010509060101010101" pitchFamily="49" charset="-122"/>
                <a:ea typeface="幼圆" panose="02010509060101010101" pitchFamily="49" charset="-122"/>
              </a:rPr>
              <a:t>的在线资源分享</a:t>
            </a:r>
            <a:endParaRPr kumimoji="0" lang="zh-CN" altLang="en-US" sz="3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 name="student-graduation-cap-shape_52041"/>
          <p:cNvSpPr>
            <a:spLocks noChangeAspect="1"/>
          </p:cNvSpPr>
          <p:nvPr/>
        </p:nvSpPr>
        <p:spPr bwMode="auto">
          <a:xfrm>
            <a:off x="1357794" y="2090033"/>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
        <p:nvSpPr>
          <p:cNvPr id="5" name="任意多边形: 形状 4"/>
          <p:cNvSpPr/>
          <p:nvPr/>
        </p:nvSpPr>
        <p:spPr>
          <a:xfrm>
            <a:off x="4084162" y="3014461"/>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23580" y="3362754"/>
            <a:ext cx="598081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lumMod val="65000"/>
                    <a:lumOff val="35000"/>
                  </a:schemeClr>
                </a:solidFill>
                <a:latin typeface="Mistral" panose="03090702030407020403" pitchFamily="66" charset="0"/>
                <a:ea typeface="等线" panose="02010600030101010101" pitchFamily="2" charset="-122"/>
              </a:rPr>
              <a:t>ORS</a:t>
            </a:r>
            <a:endParaRPr kumimoji="0" lang="zh-CN" altLang="en-US" sz="28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endParaRPr>
          </a:p>
        </p:txBody>
      </p:sp>
      <p:sp>
        <p:nvSpPr>
          <p:cNvPr id="27" name="student-graduation-cap-shape_52041"/>
          <p:cNvSpPr>
            <a:spLocks noChangeAspect="1"/>
          </p:cNvSpPr>
          <p:nvPr/>
        </p:nvSpPr>
        <p:spPr bwMode="auto">
          <a:xfrm>
            <a:off x="3201103" y="4566372"/>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blipFill>
            <a:blip r:embed="rId5"/>
            <a:stretch>
              <a:fillRect/>
            </a:stretch>
          </a:blipFill>
          <a:ln>
            <a:noFill/>
          </a:ln>
        </p:spPr>
        <p:txBody>
          <a:bodyPr/>
          <a:lstStyle/>
          <a:p>
            <a:endParaRPr lang="zh-CN" altLang="en-US"/>
          </a:p>
        </p:txBody>
      </p:sp>
      <p:sp>
        <p:nvSpPr>
          <p:cNvPr id="30" name="文本框 29"/>
          <p:cNvSpPr txBox="1"/>
          <p:nvPr/>
        </p:nvSpPr>
        <p:spPr>
          <a:xfrm>
            <a:off x="3658141" y="4566371"/>
            <a:ext cx="2548106" cy="132343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404F64"/>
                </a:solidFill>
                <a:latin typeface="幼圆" panose="02010509060101010101" pitchFamily="49" charset="-122"/>
                <a:ea typeface="幼圆" panose="02010509060101010101" pitchFamily="49" charset="-122"/>
              </a:rPr>
              <a:t>组长</a:t>
            </a:r>
            <a:r>
              <a:rPr lang="zh-CN" altLang="en-US" sz="1600" dirty="0" smtClean="0">
                <a:solidFill>
                  <a:srgbClr val="404F64"/>
                </a:solidFill>
                <a:latin typeface="幼圆" panose="02010509060101010101" pitchFamily="49" charset="-122"/>
                <a:ea typeface="幼圆" panose="02010509060101010101" pitchFamily="49" charset="-122"/>
              </a:rPr>
              <a:t>：周晔</a:t>
            </a:r>
            <a:endParaRPr lang="en-US" altLang="zh-CN" sz="1600" dirty="0" smtClean="0">
              <a:solidFill>
                <a:srgbClr val="404F64"/>
              </a:solidFill>
              <a:latin typeface="幼圆" panose="02010509060101010101" pitchFamily="49" charset="-122"/>
              <a:ea typeface="幼圆" panose="02010509060101010101" pitchFamily="49" charset="-122"/>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dirty="0" smtClean="0">
              <a:solidFill>
                <a:srgbClr val="404F64"/>
              </a:solidFill>
              <a:latin typeface="幼圆" panose="02010509060101010101" pitchFamily="49" charset="-122"/>
              <a:ea typeface="幼圆" panose="02010509060101010101" pitchFamily="49" charset="-122"/>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600" u="none" strike="noStrike" kern="1200" cap="none" spc="0" normalizeH="0" baseline="0" noProof="0" dirty="0" smtClean="0">
                <a:ln>
                  <a:noFill/>
                </a:ln>
                <a:solidFill>
                  <a:srgbClr val="404F64"/>
                </a:solidFill>
                <a:effectLst/>
                <a:uLnTx/>
                <a:uFillTx/>
                <a:latin typeface="幼圆" panose="02010509060101010101" pitchFamily="49" charset="-122"/>
                <a:ea typeface="幼圆" panose="02010509060101010101" pitchFamily="49" charset="-122"/>
              </a:rPr>
              <a:t>组员：周庭</a:t>
            </a:r>
            <a:endParaRPr kumimoji="0" lang="en-US" altLang="zh-CN" sz="1600" u="none" strike="noStrike" kern="1200" cap="none" spc="0" normalizeH="0" baseline="0" noProof="0" dirty="0" smtClean="0">
              <a:ln>
                <a:noFill/>
              </a:ln>
              <a:solidFill>
                <a:srgbClr val="404F64"/>
              </a:solidFill>
              <a:effectLst/>
              <a:uLnTx/>
              <a:uFillTx/>
              <a:latin typeface="幼圆" panose="02010509060101010101" pitchFamily="49" charset="-122"/>
              <a:ea typeface="幼圆" panose="02010509060101010101" pitchFamily="49" charset="-122"/>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altLang="zh-CN" sz="1600" u="none" strike="noStrike" kern="1200" cap="none" spc="0" normalizeH="0" baseline="0" noProof="0" dirty="0" smtClean="0">
              <a:ln>
                <a:noFill/>
              </a:ln>
              <a:solidFill>
                <a:srgbClr val="404F64"/>
              </a:solidFill>
              <a:effectLst/>
              <a:uLnTx/>
              <a:uFillTx/>
              <a:latin typeface="幼圆" panose="02010509060101010101" pitchFamily="49" charset="-122"/>
              <a:ea typeface="幼圆" panose="02010509060101010101" pitchFamily="49" charset="-122"/>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404F64"/>
                </a:solidFill>
                <a:latin typeface="幼圆" panose="02010509060101010101" pitchFamily="49" charset="-122"/>
                <a:ea typeface="幼圆" panose="02010509060101010101" pitchFamily="49" charset="-122"/>
              </a:rPr>
              <a:t>组员：于泽</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9" name="student-graduation-cap-shape_52041"/>
          <p:cNvSpPr>
            <a:spLocks noChangeAspect="1"/>
          </p:cNvSpPr>
          <p:nvPr/>
        </p:nvSpPr>
        <p:spPr bwMode="auto">
          <a:xfrm>
            <a:off x="6695591" y="5867256"/>
            <a:ext cx="350128" cy="309162"/>
          </a:xfrm>
          <a:custGeom>
            <a:avLst/>
            <a:gdLst>
              <a:gd name="connsiteX0" fmla="*/ 198438 w 331788"/>
              <a:gd name="connsiteY0" fmla="*/ 207244 h 292969"/>
              <a:gd name="connsiteX1" fmla="*/ 301626 w 331788"/>
              <a:gd name="connsiteY1" fmla="*/ 207244 h 292969"/>
              <a:gd name="connsiteX2" fmla="*/ 301626 w 331788"/>
              <a:gd name="connsiteY2" fmla="*/ 215182 h 292969"/>
              <a:gd name="connsiteX3" fmla="*/ 198438 w 331788"/>
              <a:gd name="connsiteY3" fmla="*/ 215182 h 292969"/>
              <a:gd name="connsiteX4" fmla="*/ 198438 w 331788"/>
              <a:gd name="connsiteY4" fmla="*/ 178669 h 292969"/>
              <a:gd name="connsiteX5" fmla="*/ 301626 w 331788"/>
              <a:gd name="connsiteY5" fmla="*/ 178669 h 292969"/>
              <a:gd name="connsiteX6" fmla="*/ 301626 w 331788"/>
              <a:gd name="connsiteY6" fmla="*/ 185019 h 292969"/>
              <a:gd name="connsiteX7" fmla="*/ 198438 w 331788"/>
              <a:gd name="connsiteY7" fmla="*/ 185019 h 292969"/>
              <a:gd name="connsiteX8" fmla="*/ 50800 w 331788"/>
              <a:gd name="connsiteY8" fmla="*/ 172319 h 292969"/>
              <a:gd name="connsiteX9" fmla="*/ 139700 w 331788"/>
              <a:gd name="connsiteY9" fmla="*/ 199306 h 292969"/>
              <a:gd name="connsiteX10" fmla="*/ 139700 w 331788"/>
              <a:gd name="connsiteY10" fmla="*/ 207244 h 292969"/>
              <a:gd name="connsiteX11" fmla="*/ 50800 w 331788"/>
              <a:gd name="connsiteY11" fmla="*/ 180256 h 292969"/>
              <a:gd name="connsiteX12" fmla="*/ 198438 w 331788"/>
              <a:gd name="connsiteY12" fmla="*/ 148506 h 292969"/>
              <a:gd name="connsiteX13" fmla="*/ 301626 w 331788"/>
              <a:gd name="connsiteY13" fmla="*/ 148506 h 292969"/>
              <a:gd name="connsiteX14" fmla="*/ 301626 w 331788"/>
              <a:gd name="connsiteY14" fmla="*/ 156444 h 292969"/>
              <a:gd name="connsiteX15" fmla="*/ 198438 w 331788"/>
              <a:gd name="connsiteY15" fmla="*/ 156444 h 292969"/>
              <a:gd name="connsiteX16" fmla="*/ 50800 w 331788"/>
              <a:gd name="connsiteY16" fmla="*/ 142156 h 292969"/>
              <a:gd name="connsiteX17" fmla="*/ 139700 w 331788"/>
              <a:gd name="connsiteY17" fmla="*/ 169143 h 292969"/>
              <a:gd name="connsiteX18" fmla="*/ 139700 w 331788"/>
              <a:gd name="connsiteY18" fmla="*/ 177081 h 292969"/>
              <a:gd name="connsiteX19" fmla="*/ 50800 w 331788"/>
              <a:gd name="connsiteY19" fmla="*/ 150093 h 292969"/>
              <a:gd name="connsiteX20" fmla="*/ 196850 w 331788"/>
              <a:gd name="connsiteY20" fmla="*/ 118344 h 292969"/>
              <a:gd name="connsiteX21" fmla="*/ 301625 w 331788"/>
              <a:gd name="connsiteY21" fmla="*/ 118344 h 292969"/>
              <a:gd name="connsiteX22" fmla="*/ 301625 w 331788"/>
              <a:gd name="connsiteY22" fmla="*/ 126282 h 292969"/>
              <a:gd name="connsiteX23" fmla="*/ 196850 w 331788"/>
              <a:gd name="connsiteY23" fmla="*/ 126282 h 292969"/>
              <a:gd name="connsiteX24" fmla="*/ 50800 w 331788"/>
              <a:gd name="connsiteY24" fmla="*/ 113581 h 292969"/>
              <a:gd name="connsiteX25" fmla="*/ 139700 w 331788"/>
              <a:gd name="connsiteY25" fmla="*/ 140568 h 292969"/>
              <a:gd name="connsiteX26" fmla="*/ 139700 w 331788"/>
              <a:gd name="connsiteY26" fmla="*/ 148506 h 292969"/>
              <a:gd name="connsiteX27" fmla="*/ 50800 w 331788"/>
              <a:gd name="connsiteY27" fmla="*/ 121518 h 292969"/>
              <a:gd name="connsiteX28" fmla="*/ 95250 w 331788"/>
              <a:gd name="connsiteY28" fmla="*/ 97706 h 292969"/>
              <a:gd name="connsiteX29" fmla="*/ 139700 w 331788"/>
              <a:gd name="connsiteY29" fmla="*/ 110406 h 292969"/>
              <a:gd name="connsiteX30" fmla="*/ 139700 w 331788"/>
              <a:gd name="connsiteY30" fmla="*/ 118344 h 292969"/>
              <a:gd name="connsiteX31" fmla="*/ 95250 w 331788"/>
              <a:gd name="connsiteY31" fmla="*/ 105643 h 292969"/>
              <a:gd name="connsiteX32" fmla="*/ 196850 w 331788"/>
              <a:gd name="connsiteY32" fmla="*/ 89769 h 292969"/>
              <a:gd name="connsiteX33" fmla="*/ 301625 w 331788"/>
              <a:gd name="connsiteY33" fmla="*/ 89769 h 292969"/>
              <a:gd name="connsiteX34" fmla="*/ 301625 w 331788"/>
              <a:gd name="connsiteY34" fmla="*/ 97707 h 292969"/>
              <a:gd name="connsiteX35" fmla="*/ 196850 w 331788"/>
              <a:gd name="connsiteY35" fmla="*/ 97707 h 292969"/>
              <a:gd name="connsiteX36" fmla="*/ 95250 w 331788"/>
              <a:gd name="connsiteY36" fmla="*/ 67544 h 292969"/>
              <a:gd name="connsiteX37" fmla="*/ 139700 w 331788"/>
              <a:gd name="connsiteY37" fmla="*/ 81831 h 292969"/>
              <a:gd name="connsiteX38" fmla="*/ 139700 w 331788"/>
              <a:gd name="connsiteY38" fmla="*/ 89769 h 292969"/>
              <a:gd name="connsiteX39" fmla="*/ 95250 w 331788"/>
              <a:gd name="connsiteY39" fmla="*/ 75481 h 292969"/>
              <a:gd name="connsiteX40" fmla="*/ 68263 w 331788"/>
              <a:gd name="connsiteY40" fmla="*/ 67544 h 292969"/>
              <a:gd name="connsiteX41" fmla="*/ 61913 w 331788"/>
              <a:gd name="connsiteY41" fmla="*/ 81832 h 292969"/>
              <a:gd name="connsiteX42" fmla="*/ 71438 w 331788"/>
              <a:gd name="connsiteY42" fmla="*/ 85007 h 292969"/>
              <a:gd name="connsiteX43" fmla="*/ 61913 w 331788"/>
              <a:gd name="connsiteY43" fmla="*/ 56431 h 292969"/>
              <a:gd name="connsiteX44" fmla="*/ 71438 w 331788"/>
              <a:gd name="connsiteY44" fmla="*/ 59606 h 292969"/>
              <a:gd name="connsiteX45" fmla="*/ 84138 w 331788"/>
              <a:gd name="connsiteY45" fmla="*/ 104056 h 292969"/>
              <a:gd name="connsiteX46" fmla="*/ 76200 w 331788"/>
              <a:gd name="connsiteY46" fmla="*/ 102468 h 292969"/>
              <a:gd name="connsiteX47" fmla="*/ 74613 w 331788"/>
              <a:gd name="connsiteY47" fmla="*/ 92943 h 292969"/>
              <a:gd name="connsiteX48" fmla="*/ 60325 w 331788"/>
              <a:gd name="connsiteY48" fmla="*/ 89768 h 292969"/>
              <a:gd name="connsiteX49" fmla="*/ 58737 w 331788"/>
              <a:gd name="connsiteY49" fmla="*/ 96118 h 292969"/>
              <a:gd name="connsiteX50" fmla="*/ 53975 w 331788"/>
              <a:gd name="connsiteY50" fmla="*/ 96118 h 292969"/>
              <a:gd name="connsiteX51" fmla="*/ 50800 w 331788"/>
              <a:gd name="connsiteY51" fmla="*/ 94531 h 292969"/>
              <a:gd name="connsiteX52" fmla="*/ 171450 w 331788"/>
              <a:gd name="connsiteY52" fmla="*/ 54844 h 292969"/>
              <a:gd name="connsiteX53" fmla="*/ 171450 w 331788"/>
              <a:gd name="connsiteY53" fmla="*/ 248519 h 292969"/>
              <a:gd name="connsiteX54" fmla="*/ 320675 w 331788"/>
              <a:gd name="connsiteY54" fmla="*/ 248519 h 292969"/>
              <a:gd name="connsiteX55" fmla="*/ 320675 w 331788"/>
              <a:gd name="connsiteY55" fmla="*/ 54844 h 292969"/>
              <a:gd name="connsiteX56" fmla="*/ 215900 w 331788"/>
              <a:gd name="connsiteY56" fmla="*/ 54844 h 292969"/>
              <a:gd name="connsiteX57" fmla="*/ 215900 w 331788"/>
              <a:gd name="connsiteY57" fmla="*/ 75481 h 292969"/>
              <a:gd name="connsiteX58" fmla="*/ 206375 w 331788"/>
              <a:gd name="connsiteY58" fmla="*/ 67544 h 292969"/>
              <a:gd name="connsiteX59" fmla="*/ 195262 w 331788"/>
              <a:gd name="connsiteY59" fmla="*/ 75481 h 292969"/>
              <a:gd name="connsiteX60" fmla="*/ 195262 w 331788"/>
              <a:gd name="connsiteY60" fmla="*/ 54844 h 292969"/>
              <a:gd name="connsiteX61" fmla="*/ 33338 w 331788"/>
              <a:gd name="connsiteY61" fmla="*/ 13569 h 292969"/>
              <a:gd name="connsiteX62" fmla="*/ 33338 w 331788"/>
              <a:gd name="connsiteY62" fmla="*/ 42144 h 292969"/>
              <a:gd name="connsiteX63" fmla="*/ 33338 w 331788"/>
              <a:gd name="connsiteY63" fmla="*/ 207244 h 292969"/>
              <a:gd name="connsiteX64" fmla="*/ 160338 w 331788"/>
              <a:gd name="connsiteY64" fmla="*/ 245344 h 292969"/>
              <a:gd name="connsiteX65" fmla="*/ 160338 w 331788"/>
              <a:gd name="connsiteY65" fmla="*/ 53256 h 292969"/>
              <a:gd name="connsiteX66" fmla="*/ 146050 w 331788"/>
              <a:gd name="connsiteY66" fmla="*/ 48494 h 292969"/>
              <a:gd name="connsiteX67" fmla="*/ 128588 w 331788"/>
              <a:gd name="connsiteY67" fmla="*/ 42144 h 292969"/>
              <a:gd name="connsiteX68" fmla="*/ 23329 w 331788"/>
              <a:gd name="connsiteY68" fmla="*/ 575 h 292969"/>
              <a:gd name="connsiteX69" fmla="*/ 28513 w 331788"/>
              <a:gd name="connsiteY69" fmla="*/ 575 h 292969"/>
              <a:gd name="connsiteX70" fmla="*/ 167190 w 331788"/>
              <a:gd name="connsiteY70" fmla="*/ 41975 h 292969"/>
              <a:gd name="connsiteX71" fmla="*/ 326604 w 331788"/>
              <a:gd name="connsiteY71" fmla="*/ 41975 h 292969"/>
              <a:gd name="connsiteX72" fmla="*/ 331788 w 331788"/>
              <a:gd name="connsiteY72" fmla="*/ 48444 h 292969"/>
              <a:gd name="connsiteX73" fmla="*/ 331788 w 331788"/>
              <a:gd name="connsiteY73" fmla="*/ 252862 h 292969"/>
              <a:gd name="connsiteX74" fmla="*/ 326604 w 331788"/>
              <a:gd name="connsiteY74" fmla="*/ 258037 h 292969"/>
              <a:gd name="connsiteX75" fmla="*/ 206072 w 331788"/>
              <a:gd name="connsiteY75" fmla="*/ 258037 h 292969"/>
              <a:gd name="connsiteX76" fmla="*/ 206072 w 331788"/>
              <a:gd name="connsiteY76" fmla="*/ 281325 h 292969"/>
              <a:gd name="connsiteX77" fmla="*/ 228104 w 331788"/>
              <a:gd name="connsiteY77" fmla="*/ 281325 h 292969"/>
              <a:gd name="connsiteX78" fmla="*/ 228104 w 331788"/>
              <a:gd name="connsiteY78" fmla="*/ 292969 h 292969"/>
              <a:gd name="connsiteX79" fmla="*/ 103684 w 331788"/>
              <a:gd name="connsiteY79" fmla="*/ 292969 h 292969"/>
              <a:gd name="connsiteX80" fmla="*/ 103684 w 331788"/>
              <a:gd name="connsiteY80" fmla="*/ 281325 h 292969"/>
              <a:gd name="connsiteX81" fmla="*/ 125716 w 331788"/>
              <a:gd name="connsiteY81" fmla="*/ 281325 h 292969"/>
              <a:gd name="connsiteX82" fmla="*/ 125716 w 331788"/>
              <a:gd name="connsiteY82" fmla="*/ 258037 h 292969"/>
              <a:gd name="connsiteX83" fmla="*/ 5184 w 331788"/>
              <a:gd name="connsiteY83" fmla="*/ 258037 h 292969"/>
              <a:gd name="connsiteX84" fmla="*/ 0 w 331788"/>
              <a:gd name="connsiteY84" fmla="*/ 252862 h 292969"/>
              <a:gd name="connsiteX85" fmla="*/ 0 w 331788"/>
              <a:gd name="connsiteY85" fmla="*/ 48444 h 292969"/>
              <a:gd name="connsiteX86" fmla="*/ 5184 w 331788"/>
              <a:gd name="connsiteY86" fmla="*/ 41975 h 292969"/>
              <a:gd name="connsiteX87" fmla="*/ 20737 w 331788"/>
              <a:gd name="connsiteY87" fmla="*/ 41975 h 292969"/>
              <a:gd name="connsiteX88" fmla="*/ 20737 w 331788"/>
              <a:gd name="connsiteY88" fmla="*/ 5750 h 292969"/>
              <a:gd name="connsiteX89" fmla="*/ 23329 w 331788"/>
              <a:gd name="connsiteY89" fmla="*/ 575 h 29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1788" h="292969">
                <a:moveTo>
                  <a:pt x="198438" y="207244"/>
                </a:moveTo>
                <a:lnTo>
                  <a:pt x="301626" y="207244"/>
                </a:lnTo>
                <a:lnTo>
                  <a:pt x="301626" y="215182"/>
                </a:lnTo>
                <a:lnTo>
                  <a:pt x="198438" y="215182"/>
                </a:lnTo>
                <a:close/>
                <a:moveTo>
                  <a:pt x="198438" y="178669"/>
                </a:moveTo>
                <a:lnTo>
                  <a:pt x="301626" y="178669"/>
                </a:lnTo>
                <a:lnTo>
                  <a:pt x="301626" y="185019"/>
                </a:lnTo>
                <a:lnTo>
                  <a:pt x="198438" y="185019"/>
                </a:lnTo>
                <a:close/>
                <a:moveTo>
                  <a:pt x="50800" y="172319"/>
                </a:moveTo>
                <a:lnTo>
                  <a:pt x="139700" y="199306"/>
                </a:lnTo>
                <a:lnTo>
                  <a:pt x="139700" y="207244"/>
                </a:lnTo>
                <a:lnTo>
                  <a:pt x="50800" y="180256"/>
                </a:lnTo>
                <a:close/>
                <a:moveTo>
                  <a:pt x="198438" y="148506"/>
                </a:moveTo>
                <a:lnTo>
                  <a:pt x="301626" y="148506"/>
                </a:lnTo>
                <a:lnTo>
                  <a:pt x="301626" y="156444"/>
                </a:lnTo>
                <a:lnTo>
                  <a:pt x="198438" y="156444"/>
                </a:lnTo>
                <a:close/>
                <a:moveTo>
                  <a:pt x="50800" y="142156"/>
                </a:moveTo>
                <a:lnTo>
                  <a:pt x="139700" y="169143"/>
                </a:lnTo>
                <a:lnTo>
                  <a:pt x="139700" y="177081"/>
                </a:lnTo>
                <a:lnTo>
                  <a:pt x="50800" y="150093"/>
                </a:lnTo>
                <a:close/>
                <a:moveTo>
                  <a:pt x="196850" y="118344"/>
                </a:moveTo>
                <a:lnTo>
                  <a:pt x="301625" y="118344"/>
                </a:lnTo>
                <a:lnTo>
                  <a:pt x="301625" y="126282"/>
                </a:lnTo>
                <a:lnTo>
                  <a:pt x="196850" y="126282"/>
                </a:lnTo>
                <a:close/>
                <a:moveTo>
                  <a:pt x="50800" y="113581"/>
                </a:moveTo>
                <a:lnTo>
                  <a:pt x="139700" y="140568"/>
                </a:lnTo>
                <a:lnTo>
                  <a:pt x="139700" y="148506"/>
                </a:lnTo>
                <a:lnTo>
                  <a:pt x="50800" y="121518"/>
                </a:lnTo>
                <a:close/>
                <a:moveTo>
                  <a:pt x="95250" y="97706"/>
                </a:moveTo>
                <a:lnTo>
                  <a:pt x="139700" y="110406"/>
                </a:lnTo>
                <a:lnTo>
                  <a:pt x="139700" y="118344"/>
                </a:lnTo>
                <a:lnTo>
                  <a:pt x="95250" y="105643"/>
                </a:lnTo>
                <a:close/>
                <a:moveTo>
                  <a:pt x="196850" y="89769"/>
                </a:moveTo>
                <a:lnTo>
                  <a:pt x="301625" y="89769"/>
                </a:lnTo>
                <a:lnTo>
                  <a:pt x="301625" y="97707"/>
                </a:lnTo>
                <a:lnTo>
                  <a:pt x="196850" y="97707"/>
                </a:lnTo>
                <a:close/>
                <a:moveTo>
                  <a:pt x="95250" y="67544"/>
                </a:moveTo>
                <a:lnTo>
                  <a:pt x="139700" y="81831"/>
                </a:lnTo>
                <a:lnTo>
                  <a:pt x="139700" y="89769"/>
                </a:lnTo>
                <a:lnTo>
                  <a:pt x="95250" y="75481"/>
                </a:lnTo>
                <a:close/>
                <a:moveTo>
                  <a:pt x="68263" y="67544"/>
                </a:moveTo>
                <a:lnTo>
                  <a:pt x="61913" y="81832"/>
                </a:lnTo>
                <a:lnTo>
                  <a:pt x="71438" y="85007"/>
                </a:lnTo>
                <a:close/>
                <a:moveTo>
                  <a:pt x="61913" y="56431"/>
                </a:moveTo>
                <a:lnTo>
                  <a:pt x="71438" y="59606"/>
                </a:lnTo>
                <a:lnTo>
                  <a:pt x="84138" y="104056"/>
                </a:lnTo>
                <a:lnTo>
                  <a:pt x="76200" y="102468"/>
                </a:lnTo>
                <a:lnTo>
                  <a:pt x="74613" y="92943"/>
                </a:lnTo>
                <a:lnTo>
                  <a:pt x="60325" y="89768"/>
                </a:lnTo>
                <a:lnTo>
                  <a:pt x="58737" y="96118"/>
                </a:lnTo>
                <a:lnTo>
                  <a:pt x="53975" y="96118"/>
                </a:lnTo>
                <a:lnTo>
                  <a:pt x="50800" y="94531"/>
                </a:lnTo>
                <a:close/>
                <a:moveTo>
                  <a:pt x="171450" y="54844"/>
                </a:moveTo>
                <a:lnTo>
                  <a:pt x="171450" y="248519"/>
                </a:lnTo>
                <a:lnTo>
                  <a:pt x="320675" y="248519"/>
                </a:lnTo>
                <a:lnTo>
                  <a:pt x="320675" y="54844"/>
                </a:lnTo>
                <a:lnTo>
                  <a:pt x="215900" y="54844"/>
                </a:lnTo>
                <a:lnTo>
                  <a:pt x="215900" y="75481"/>
                </a:lnTo>
                <a:lnTo>
                  <a:pt x="206375" y="67544"/>
                </a:lnTo>
                <a:lnTo>
                  <a:pt x="195262" y="75481"/>
                </a:lnTo>
                <a:lnTo>
                  <a:pt x="195262" y="54844"/>
                </a:lnTo>
                <a:close/>
                <a:moveTo>
                  <a:pt x="33338" y="13569"/>
                </a:moveTo>
                <a:lnTo>
                  <a:pt x="33338" y="42144"/>
                </a:lnTo>
                <a:lnTo>
                  <a:pt x="33338" y="207244"/>
                </a:lnTo>
                <a:lnTo>
                  <a:pt x="160338" y="245344"/>
                </a:lnTo>
                <a:lnTo>
                  <a:pt x="160338" y="53256"/>
                </a:lnTo>
                <a:lnTo>
                  <a:pt x="146050" y="48494"/>
                </a:lnTo>
                <a:lnTo>
                  <a:pt x="128588" y="42144"/>
                </a:lnTo>
                <a:close/>
                <a:moveTo>
                  <a:pt x="23329" y="575"/>
                </a:moveTo>
                <a:cubicBezTo>
                  <a:pt x="24625" y="575"/>
                  <a:pt x="27217" y="-719"/>
                  <a:pt x="28513" y="575"/>
                </a:cubicBezTo>
                <a:cubicBezTo>
                  <a:pt x="28513" y="575"/>
                  <a:pt x="28513" y="575"/>
                  <a:pt x="167190" y="41975"/>
                </a:cubicBezTo>
                <a:cubicBezTo>
                  <a:pt x="167190" y="41975"/>
                  <a:pt x="167190" y="41975"/>
                  <a:pt x="326604" y="41975"/>
                </a:cubicBezTo>
                <a:cubicBezTo>
                  <a:pt x="329196" y="41975"/>
                  <a:pt x="331788" y="44563"/>
                  <a:pt x="331788" y="48444"/>
                </a:cubicBezTo>
                <a:cubicBezTo>
                  <a:pt x="331788" y="48444"/>
                  <a:pt x="331788" y="48444"/>
                  <a:pt x="331788" y="252862"/>
                </a:cubicBezTo>
                <a:cubicBezTo>
                  <a:pt x="331788" y="255450"/>
                  <a:pt x="329196" y="258037"/>
                  <a:pt x="326604" y="258037"/>
                </a:cubicBezTo>
                <a:cubicBezTo>
                  <a:pt x="326604" y="258037"/>
                  <a:pt x="326604" y="258037"/>
                  <a:pt x="206072" y="258037"/>
                </a:cubicBezTo>
                <a:cubicBezTo>
                  <a:pt x="206072" y="258037"/>
                  <a:pt x="206072" y="258037"/>
                  <a:pt x="206072" y="281325"/>
                </a:cubicBezTo>
                <a:cubicBezTo>
                  <a:pt x="206072" y="281325"/>
                  <a:pt x="206072" y="281325"/>
                  <a:pt x="228104" y="281325"/>
                </a:cubicBezTo>
                <a:cubicBezTo>
                  <a:pt x="228104" y="281325"/>
                  <a:pt x="228104" y="281325"/>
                  <a:pt x="228104" y="292969"/>
                </a:cubicBezTo>
                <a:cubicBezTo>
                  <a:pt x="228104" y="292969"/>
                  <a:pt x="228104" y="292969"/>
                  <a:pt x="103684" y="292969"/>
                </a:cubicBezTo>
                <a:cubicBezTo>
                  <a:pt x="103684" y="292969"/>
                  <a:pt x="103684" y="292969"/>
                  <a:pt x="103684" y="281325"/>
                </a:cubicBezTo>
                <a:cubicBezTo>
                  <a:pt x="103684" y="281325"/>
                  <a:pt x="103684" y="281325"/>
                  <a:pt x="125716" y="281325"/>
                </a:cubicBezTo>
                <a:cubicBezTo>
                  <a:pt x="125716" y="281325"/>
                  <a:pt x="125716" y="281325"/>
                  <a:pt x="125716" y="258037"/>
                </a:cubicBezTo>
                <a:cubicBezTo>
                  <a:pt x="125716" y="258037"/>
                  <a:pt x="125716" y="258037"/>
                  <a:pt x="5184" y="258037"/>
                </a:cubicBezTo>
                <a:cubicBezTo>
                  <a:pt x="2592" y="258037"/>
                  <a:pt x="0" y="255450"/>
                  <a:pt x="0" y="252862"/>
                </a:cubicBezTo>
                <a:cubicBezTo>
                  <a:pt x="0" y="252862"/>
                  <a:pt x="0" y="252862"/>
                  <a:pt x="0" y="48444"/>
                </a:cubicBezTo>
                <a:cubicBezTo>
                  <a:pt x="0" y="44563"/>
                  <a:pt x="2592" y="41975"/>
                  <a:pt x="5184" y="41975"/>
                </a:cubicBezTo>
                <a:cubicBezTo>
                  <a:pt x="5184" y="41975"/>
                  <a:pt x="5184" y="41975"/>
                  <a:pt x="20737" y="41975"/>
                </a:cubicBezTo>
                <a:cubicBezTo>
                  <a:pt x="20737" y="41975"/>
                  <a:pt x="20737" y="41975"/>
                  <a:pt x="20737" y="5750"/>
                </a:cubicBezTo>
                <a:cubicBezTo>
                  <a:pt x="20737" y="4456"/>
                  <a:pt x="22033" y="1868"/>
                  <a:pt x="23329" y="575"/>
                </a:cubicBezTo>
                <a:close/>
              </a:path>
            </a:pathLst>
          </a:custGeom>
          <a:blipFill>
            <a:blip r:embed="rId4"/>
            <a:stretch>
              <a:fillRect/>
            </a:stretch>
          </a:blipFill>
          <a:ln>
            <a:noFill/>
          </a:ln>
        </p:spPr>
        <p:txBody>
          <a:bodyPr/>
          <a:lstStyle/>
          <a:p>
            <a:endParaRPr lang="zh-CN" altLang="en-US"/>
          </a:p>
        </p:txBody>
      </p:sp>
      <p:sp>
        <p:nvSpPr>
          <p:cNvPr id="13" name="文本框 12"/>
          <p:cNvSpPr txBox="1"/>
          <p:nvPr/>
        </p:nvSpPr>
        <p:spPr>
          <a:xfrm>
            <a:off x="7155080" y="5867256"/>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404F64"/>
                </a:solidFill>
                <a:latin typeface="幼圆" panose="02010509060101010101" pitchFamily="49" charset="-122"/>
                <a:ea typeface="幼圆" panose="02010509060101010101" pitchFamily="49" charset="-122"/>
              </a:rPr>
              <a:t>J1901050</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3" name="student-graduation-cap-shape_52041"/>
          <p:cNvSpPr>
            <a:spLocks noChangeAspect="1"/>
          </p:cNvSpPr>
          <p:nvPr/>
        </p:nvSpPr>
        <p:spPr bwMode="auto">
          <a:xfrm>
            <a:off x="6695591" y="4566372"/>
            <a:ext cx="247246" cy="350126"/>
          </a:xfrm>
          <a:custGeom>
            <a:avLst/>
            <a:gdLst>
              <a:gd name="connsiteX0" fmla="*/ 152400 w 236538"/>
              <a:gd name="connsiteY0" fmla="*/ 247650 h 334963"/>
              <a:gd name="connsiteX1" fmla="*/ 152400 w 236538"/>
              <a:gd name="connsiteY1" fmla="*/ 261938 h 334963"/>
              <a:gd name="connsiteX2" fmla="*/ 185738 w 236538"/>
              <a:gd name="connsiteY2" fmla="*/ 261938 h 334963"/>
              <a:gd name="connsiteX3" fmla="*/ 185738 w 236538"/>
              <a:gd name="connsiteY3" fmla="*/ 247650 h 334963"/>
              <a:gd name="connsiteX4" fmla="*/ 60449 w 236538"/>
              <a:gd name="connsiteY4" fmla="*/ 157163 h 334963"/>
              <a:gd name="connsiteX5" fmla="*/ 102500 w 236538"/>
              <a:gd name="connsiteY5" fmla="*/ 233551 h 334963"/>
              <a:gd name="connsiteX6" fmla="*/ 106442 w 236538"/>
              <a:gd name="connsiteY6" fmla="*/ 219063 h 334963"/>
              <a:gd name="connsiteX7" fmla="*/ 99872 w 236538"/>
              <a:gd name="connsiteY7" fmla="*/ 205893 h 334963"/>
              <a:gd name="connsiteX8" fmla="*/ 118269 w 236538"/>
              <a:gd name="connsiteY8" fmla="*/ 187455 h 334963"/>
              <a:gd name="connsiteX9" fmla="*/ 136666 w 236538"/>
              <a:gd name="connsiteY9" fmla="*/ 205893 h 334963"/>
              <a:gd name="connsiteX10" fmla="*/ 130096 w 236538"/>
              <a:gd name="connsiteY10" fmla="*/ 219063 h 334963"/>
              <a:gd name="connsiteX11" fmla="*/ 134038 w 236538"/>
              <a:gd name="connsiteY11" fmla="*/ 233551 h 334963"/>
              <a:gd name="connsiteX12" fmla="*/ 176089 w 236538"/>
              <a:gd name="connsiteY12" fmla="*/ 157163 h 334963"/>
              <a:gd name="connsiteX13" fmla="*/ 236538 w 236538"/>
              <a:gd name="connsiteY13" fmla="*/ 286233 h 334963"/>
              <a:gd name="connsiteX14" fmla="*/ 215512 w 236538"/>
              <a:gd name="connsiteY14" fmla="*/ 311257 h 334963"/>
              <a:gd name="connsiteX15" fmla="*/ 193173 w 236538"/>
              <a:gd name="connsiteY15" fmla="*/ 312574 h 334963"/>
              <a:gd name="connsiteX16" fmla="*/ 118269 w 236538"/>
              <a:gd name="connsiteY16" fmla="*/ 334963 h 334963"/>
              <a:gd name="connsiteX17" fmla="*/ 43365 w 236538"/>
              <a:gd name="connsiteY17" fmla="*/ 312574 h 334963"/>
              <a:gd name="connsiteX18" fmla="*/ 21026 w 236538"/>
              <a:gd name="connsiteY18" fmla="*/ 311257 h 334963"/>
              <a:gd name="connsiteX19" fmla="*/ 0 w 236538"/>
              <a:gd name="connsiteY19" fmla="*/ 286233 h 334963"/>
              <a:gd name="connsiteX20" fmla="*/ 60449 w 236538"/>
              <a:gd name="connsiteY20" fmla="*/ 157163 h 334963"/>
              <a:gd name="connsiteX21" fmla="*/ 138465 w 236538"/>
              <a:gd name="connsiteY21" fmla="*/ 84138 h 334963"/>
              <a:gd name="connsiteX22" fmla="*/ 128587 w 236538"/>
              <a:gd name="connsiteY22" fmla="*/ 93663 h 334963"/>
              <a:gd name="connsiteX23" fmla="*/ 138465 w 236538"/>
              <a:gd name="connsiteY23" fmla="*/ 103188 h 334963"/>
              <a:gd name="connsiteX24" fmla="*/ 142169 w 236538"/>
              <a:gd name="connsiteY24" fmla="*/ 103188 h 334963"/>
              <a:gd name="connsiteX25" fmla="*/ 150812 w 236538"/>
              <a:gd name="connsiteY25" fmla="*/ 93663 h 334963"/>
              <a:gd name="connsiteX26" fmla="*/ 142169 w 236538"/>
              <a:gd name="connsiteY26" fmla="*/ 84138 h 334963"/>
              <a:gd name="connsiteX27" fmla="*/ 138465 w 236538"/>
              <a:gd name="connsiteY27" fmla="*/ 84138 h 334963"/>
              <a:gd name="connsiteX28" fmla="*/ 102923 w 236538"/>
              <a:gd name="connsiteY28" fmla="*/ 84138 h 334963"/>
              <a:gd name="connsiteX29" fmla="*/ 85725 w 236538"/>
              <a:gd name="connsiteY29" fmla="*/ 92302 h 334963"/>
              <a:gd name="connsiteX30" fmla="*/ 85725 w 236538"/>
              <a:gd name="connsiteY30" fmla="*/ 93663 h 334963"/>
              <a:gd name="connsiteX31" fmla="*/ 94986 w 236538"/>
              <a:gd name="connsiteY31" fmla="*/ 103188 h 334963"/>
              <a:gd name="connsiteX32" fmla="*/ 98954 w 236538"/>
              <a:gd name="connsiteY32" fmla="*/ 103188 h 334963"/>
              <a:gd name="connsiteX33" fmla="*/ 109538 w 236538"/>
              <a:gd name="connsiteY33" fmla="*/ 93663 h 334963"/>
              <a:gd name="connsiteX34" fmla="*/ 102923 w 236538"/>
              <a:gd name="connsiteY34" fmla="*/ 84138 h 334963"/>
              <a:gd name="connsiteX35" fmla="*/ 131662 w 236538"/>
              <a:gd name="connsiteY35" fmla="*/ 58738 h 334963"/>
              <a:gd name="connsiteX36" fmla="*/ 109115 w 236538"/>
              <a:gd name="connsiteY36" fmla="*/ 80019 h 334963"/>
              <a:gd name="connsiteX37" fmla="*/ 111768 w 236538"/>
              <a:gd name="connsiteY37" fmla="*/ 84009 h 334963"/>
              <a:gd name="connsiteX38" fmla="*/ 125031 w 236538"/>
              <a:gd name="connsiteY38" fmla="*/ 84009 h 334963"/>
              <a:gd name="connsiteX39" fmla="*/ 138293 w 236538"/>
              <a:gd name="connsiteY39" fmla="*/ 76029 h 334963"/>
              <a:gd name="connsiteX40" fmla="*/ 142272 w 236538"/>
              <a:gd name="connsiteY40" fmla="*/ 76029 h 334963"/>
              <a:gd name="connsiteX41" fmla="*/ 158187 w 236538"/>
              <a:gd name="connsiteY41" fmla="*/ 93320 h 334963"/>
              <a:gd name="connsiteX42" fmla="*/ 142272 w 236538"/>
              <a:gd name="connsiteY42" fmla="*/ 109280 h 334963"/>
              <a:gd name="connsiteX43" fmla="*/ 138293 w 236538"/>
              <a:gd name="connsiteY43" fmla="*/ 109280 h 334963"/>
              <a:gd name="connsiteX44" fmla="*/ 121052 w 236538"/>
              <a:gd name="connsiteY44" fmla="*/ 93320 h 334963"/>
              <a:gd name="connsiteX45" fmla="*/ 121052 w 236538"/>
              <a:gd name="connsiteY45" fmla="*/ 90659 h 334963"/>
              <a:gd name="connsiteX46" fmla="*/ 115747 w 236538"/>
              <a:gd name="connsiteY46" fmla="*/ 90659 h 334963"/>
              <a:gd name="connsiteX47" fmla="*/ 115747 w 236538"/>
              <a:gd name="connsiteY47" fmla="*/ 93320 h 334963"/>
              <a:gd name="connsiteX48" fmla="*/ 98505 w 236538"/>
              <a:gd name="connsiteY48" fmla="*/ 109280 h 334963"/>
              <a:gd name="connsiteX49" fmla="*/ 94527 w 236538"/>
              <a:gd name="connsiteY49" fmla="*/ 109280 h 334963"/>
              <a:gd name="connsiteX50" fmla="*/ 78611 w 236538"/>
              <a:gd name="connsiteY50" fmla="*/ 94650 h 334963"/>
              <a:gd name="connsiteX51" fmla="*/ 66675 w 236538"/>
              <a:gd name="connsiteY51" fmla="*/ 95980 h 334963"/>
              <a:gd name="connsiteX52" fmla="*/ 118399 w 236538"/>
              <a:gd name="connsiteY52" fmla="*/ 157163 h 334963"/>
              <a:gd name="connsiteX53" fmla="*/ 171450 w 236538"/>
              <a:gd name="connsiteY53" fmla="*/ 86669 h 334963"/>
              <a:gd name="connsiteX54" fmla="*/ 131662 w 236538"/>
              <a:gd name="connsiteY54" fmla="*/ 58738 h 334963"/>
              <a:gd name="connsiteX55" fmla="*/ 118268 w 236538"/>
              <a:gd name="connsiteY55" fmla="*/ 0 h 334963"/>
              <a:gd name="connsiteX56" fmla="*/ 189280 w 236538"/>
              <a:gd name="connsiteY56" fmla="*/ 71011 h 334963"/>
              <a:gd name="connsiteX57" fmla="*/ 202430 w 236538"/>
              <a:gd name="connsiteY57" fmla="*/ 97311 h 334963"/>
              <a:gd name="connsiteX58" fmla="*/ 181390 w 236538"/>
              <a:gd name="connsiteY58" fmla="*/ 124927 h 334963"/>
              <a:gd name="connsiteX59" fmla="*/ 118268 w 236538"/>
              <a:gd name="connsiteY59" fmla="*/ 176213 h 334963"/>
              <a:gd name="connsiteX60" fmla="*/ 55147 w 236538"/>
              <a:gd name="connsiteY60" fmla="*/ 124927 h 334963"/>
              <a:gd name="connsiteX61" fmla="*/ 34107 w 236538"/>
              <a:gd name="connsiteY61" fmla="*/ 97311 h 334963"/>
              <a:gd name="connsiteX62" fmla="*/ 47257 w 236538"/>
              <a:gd name="connsiteY62" fmla="*/ 71011 h 334963"/>
              <a:gd name="connsiteX63" fmla="*/ 118268 w 236538"/>
              <a:gd name="connsiteY63"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6538" h="334963">
                <a:moveTo>
                  <a:pt x="152400" y="247650"/>
                </a:moveTo>
                <a:lnTo>
                  <a:pt x="152400" y="261938"/>
                </a:lnTo>
                <a:lnTo>
                  <a:pt x="185738" y="261938"/>
                </a:lnTo>
                <a:lnTo>
                  <a:pt x="185738" y="247650"/>
                </a:lnTo>
                <a:close/>
                <a:moveTo>
                  <a:pt x="60449" y="157163"/>
                </a:moveTo>
                <a:cubicBezTo>
                  <a:pt x="60449" y="157163"/>
                  <a:pt x="60449" y="157163"/>
                  <a:pt x="102500" y="233551"/>
                </a:cubicBezTo>
                <a:cubicBezTo>
                  <a:pt x="102500" y="233551"/>
                  <a:pt x="102500" y="233551"/>
                  <a:pt x="106442" y="219063"/>
                </a:cubicBezTo>
                <a:cubicBezTo>
                  <a:pt x="102500" y="216429"/>
                  <a:pt x="99872" y="211161"/>
                  <a:pt x="99872" y="205893"/>
                </a:cubicBezTo>
                <a:cubicBezTo>
                  <a:pt x="99872" y="195357"/>
                  <a:pt x="107756" y="187455"/>
                  <a:pt x="118269" y="187455"/>
                </a:cubicBezTo>
                <a:cubicBezTo>
                  <a:pt x="127468" y="187455"/>
                  <a:pt x="136666" y="195357"/>
                  <a:pt x="136666" y="205893"/>
                </a:cubicBezTo>
                <a:cubicBezTo>
                  <a:pt x="136666" y="211161"/>
                  <a:pt x="134038" y="216429"/>
                  <a:pt x="130096" y="219063"/>
                </a:cubicBezTo>
                <a:cubicBezTo>
                  <a:pt x="130096" y="219063"/>
                  <a:pt x="130096" y="219063"/>
                  <a:pt x="134038" y="233551"/>
                </a:cubicBezTo>
                <a:cubicBezTo>
                  <a:pt x="134038" y="233551"/>
                  <a:pt x="134038" y="233551"/>
                  <a:pt x="176089" y="157163"/>
                </a:cubicBezTo>
                <a:cubicBezTo>
                  <a:pt x="203686" y="172967"/>
                  <a:pt x="232596" y="211161"/>
                  <a:pt x="236538" y="286233"/>
                </a:cubicBezTo>
                <a:cubicBezTo>
                  <a:pt x="236538" y="299403"/>
                  <a:pt x="227339" y="311257"/>
                  <a:pt x="215512" y="311257"/>
                </a:cubicBezTo>
                <a:cubicBezTo>
                  <a:pt x="215512" y="311257"/>
                  <a:pt x="193173" y="312574"/>
                  <a:pt x="193173" y="312574"/>
                </a:cubicBezTo>
                <a:cubicBezTo>
                  <a:pt x="180032" y="328378"/>
                  <a:pt x="152436" y="334963"/>
                  <a:pt x="118269" y="334963"/>
                </a:cubicBezTo>
                <a:cubicBezTo>
                  <a:pt x="86731" y="334963"/>
                  <a:pt x="57820" y="328378"/>
                  <a:pt x="43365" y="312574"/>
                </a:cubicBezTo>
                <a:cubicBezTo>
                  <a:pt x="43365" y="312574"/>
                  <a:pt x="21026" y="311257"/>
                  <a:pt x="21026" y="311257"/>
                </a:cubicBezTo>
                <a:cubicBezTo>
                  <a:pt x="9199" y="311257"/>
                  <a:pt x="0" y="299403"/>
                  <a:pt x="0" y="286233"/>
                </a:cubicBezTo>
                <a:cubicBezTo>
                  <a:pt x="3942" y="209844"/>
                  <a:pt x="32852" y="172967"/>
                  <a:pt x="60449" y="157163"/>
                </a:cubicBezTo>
                <a:close/>
                <a:moveTo>
                  <a:pt x="138465" y="84138"/>
                </a:moveTo>
                <a:cubicBezTo>
                  <a:pt x="133526" y="84138"/>
                  <a:pt x="128587" y="88220"/>
                  <a:pt x="128587" y="93663"/>
                </a:cubicBezTo>
                <a:cubicBezTo>
                  <a:pt x="128587" y="99106"/>
                  <a:pt x="133526" y="103188"/>
                  <a:pt x="138465" y="103188"/>
                </a:cubicBezTo>
                <a:cubicBezTo>
                  <a:pt x="138465" y="103188"/>
                  <a:pt x="138465" y="103188"/>
                  <a:pt x="142169" y="103188"/>
                </a:cubicBezTo>
                <a:cubicBezTo>
                  <a:pt x="147108" y="103188"/>
                  <a:pt x="150812" y="99106"/>
                  <a:pt x="150812" y="93663"/>
                </a:cubicBezTo>
                <a:cubicBezTo>
                  <a:pt x="150812" y="88220"/>
                  <a:pt x="147108" y="84138"/>
                  <a:pt x="142169" y="84138"/>
                </a:cubicBezTo>
                <a:cubicBezTo>
                  <a:pt x="142169" y="84138"/>
                  <a:pt x="142169" y="84138"/>
                  <a:pt x="138465" y="84138"/>
                </a:cubicBezTo>
                <a:close/>
                <a:moveTo>
                  <a:pt x="102923" y="84138"/>
                </a:moveTo>
                <a:cubicBezTo>
                  <a:pt x="97631" y="88220"/>
                  <a:pt x="92340" y="90941"/>
                  <a:pt x="85725" y="92302"/>
                </a:cubicBezTo>
                <a:cubicBezTo>
                  <a:pt x="85725" y="93663"/>
                  <a:pt x="85725" y="93663"/>
                  <a:pt x="85725" y="93663"/>
                </a:cubicBezTo>
                <a:cubicBezTo>
                  <a:pt x="85725" y="99106"/>
                  <a:pt x="89694" y="103188"/>
                  <a:pt x="94986" y="103188"/>
                </a:cubicBezTo>
                <a:cubicBezTo>
                  <a:pt x="94986" y="103188"/>
                  <a:pt x="94986" y="103188"/>
                  <a:pt x="98954" y="103188"/>
                </a:cubicBezTo>
                <a:cubicBezTo>
                  <a:pt x="104246" y="103188"/>
                  <a:pt x="109538" y="99106"/>
                  <a:pt x="109538" y="93663"/>
                </a:cubicBezTo>
                <a:cubicBezTo>
                  <a:pt x="109538" y="89581"/>
                  <a:pt x="106892" y="85498"/>
                  <a:pt x="102923" y="84138"/>
                </a:cubicBezTo>
                <a:close/>
                <a:moveTo>
                  <a:pt x="131662" y="58738"/>
                </a:moveTo>
                <a:cubicBezTo>
                  <a:pt x="129009" y="61398"/>
                  <a:pt x="122378" y="72038"/>
                  <a:pt x="109115" y="80019"/>
                </a:cubicBezTo>
                <a:cubicBezTo>
                  <a:pt x="110442" y="81349"/>
                  <a:pt x="111768" y="82679"/>
                  <a:pt x="111768" y="84009"/>
                </a:cubicBezTo>
                <a:cubicBezTo>
                  <a:pt x="111768" y="84009"/>
                  <a:pt x="111768" y="84009"/>
                  <a:pt x="125031" y="84009"/>
                </a:cubicBezTo>
                <a:cubicBezTo>
                  <a:pt x="127683" y="80019"/>
                  <a:pt x="131662" y="76029"/>
                  <a:pt x="138293" y="76029"/>
                </a:cubicBezTo>
                <a:cubicBezTo>
                  <a:pt x="138293" y="76029"/>
                  <a:pt x="138293" y="76029"/>
                  <a:pt x="142272" y="76029"/>
                </a:cubicBezTo>
                <a:cubicBezTo>
                  <a:pt x="151556" y="76029"/>
                  <a:pt x="158187" y="84009"/>
                  <a:pt x="158187" y="93320"/>
                </a:cubicBezTo>
                <a:cubicBezTo>
                  <a:pt x="158187" y="102630"/>
                  <a:pt x="151556" y="109280"/>
                  <a:pt x="142272" y="109280"/>
                </a:cubicBezTo>
                <a:cubicBezTo>
                  <a:pt x="142272" y="109280"/>
                  <a:pt x="142272" y="109280"/>
                  <a:pt x="138293" y="109280"/>
                </a:cubicBezTo>
                <a:cubicBezTo>
                  <a:pt x="129009" y="109280"/>
                  <a:pt x="121052" y="102630"/>
                  <a:pt x="121052" y="93320"/>
                </a:cubicBezTo>
                <a:cubicBezTo>
                  <a:pt x="121052" y="91989"/>
                  <a:pt x="121052" y="90659"/>
                  <a:pt x="121052" y="90659"/>
                </a:cubicBezTo>
                <a:cubicBezTo>
                  <a:pt x="121052" y="90659"/>
                  <a:pt x="121052" y="90659"/>
                  <a:pt x="115747" y="90659"/>
                </a:cubicBezTo>
                <a:cubicBezTo>
                  <a:pt x="115747" y="90659"/>
                  <a:pt x="115747" y="91989"/>
                  <a:pt x="115747" y="93320"/>
                </a:cubicBezTo>
                <a:cubicBezTo>
                  <a:pt x="115747" y="102630"/>
                  <a:pt x="107789" y="109280"/>
                  <a:pt x="98505" y="109280"/>
                </a:cubicBezTo>
                <a:cubicBezTo>
                  <a:pt x="98505" y="109280"/>
                  <a:pt x="98505" y="109280"/>
                  <a:pt x="94527" y="109280"/>
                </a:cubicBezTo>
                <a:cubicBezTo>
                  <a:pt x="86569" y="109280"/>
                  <a:pt x="79938" y="102630"/>
                  <a:pt x="78611" y="94650"/>
                </a:cubicBezTo>
                <a:cubicBezTo>
                  <a:pt x="74633" y="95980"/>
                  <a:pt x="70654" y="95980"/>
                  <a:pt x="66675" y="95980"/>
                </a:cubicBezTo>
                <a:cubicBezTo>
                  <a:pt x="71980" y="131891"/>
                  <a:pt x="90548" y="157163"/>
                  <a:pt x="118399" y="157163"/>
                </a:cubicBezTo>
                <a:cubicBezTo>
                  <a:pt x="147577" y="157163"/>
                  <a:pt x="168798" y="127901"/>
                  <a:pt x="171450" y="86669"/>
                </a:cubicBezTo>
                <a:cubicBezTo>
                  <a:pt x="144925" y="80019"/>
                  <a:pt x="135641" y="66718"/>
                  <a:pt x="131662" y="58738"/>
                </a:cubicBezTo>
                <a:close/>
                <a:moveTo>
                  <a:pt x="118268" y="0"/>
                </a:moveTo>
                <a:cubicBezTo>
                  <a:pt x="173500" y="0"/>
                  <a:pt x="185335" y="31560"/>
                  <a:pt x="189280" y="71011"/>
                </a:cubicBezTo>
                <a:cubicBezTo>
                  <a:pt x="199800" y="72326"/>
                  <a:pt x="206375" y="80216"/>
                  <a:pt x="202430" y="97311"/>
                </a:cubicBezTo>
                <a:cubicBezTo>
                  <a:pt x="201115" y="111777"/>
                  <a:pt x="194540" y="123612"/>
                  <a:pt x="181390" y="124927"/>
                </a:cubicBezTo>
                <a:cubicBezTo>
                  <a:pt x="169554" y="156487"/>
                  <a:pt x="145884" y="176213"/>
                  <a:pt x="118268" y="176213"/>
                </a:cubicBezTo>
                <a:cubicBezTo>
                  <a:pt x="89338" y="176213"/>
                  <a:pt x="66983" y="155172"/>
                  <a:pt x="55147" y="124927"/>
                </a:cubicBezTo>
                <a:cubicBezTo>
                  <a:pt x="43312" y="123612"/>
                  <a:pt x="35422" y="111777"/>
                  <a:pt x="34107" y="97311"/>
                </a:cubicBezTo>
                <a:cubicBezTo>
                  <a:pt x="30162" y="80216"/>
                  <a:pt x="36737" y="72326"/>
                  <a:pt x="47257" y="71011"/>
                </a:cubicBezTo>
                <a:cubicBezTo>
                  <a:pt x="51202" y="31560"/>
                  <a:pt x="61722" y="0"/>
                  <a:pt x="118268" y="0"/>
                </a:cubicBezTo>
                <a:close/>
              </a:path>
            </a:pathLst>
          </a:custGeom>
          <a:blipFill>
            <a:blip r:embed="rId6"/>
            <a:stretch>
              <a:fillRect/>
            </a:stretch>
          </a:blipFill>
          <a:ln>
            <a:noFill/>
          </a:ln>
        </p:spPr>
        <p:txBody>
          <a:bodyPr/>
          <a:lstStyle/>
          <a:p>
            <a:endParaRPr lang="zh-CN" altLang="en-US"/>
          </a:p>
        </p:txBody>
      </p:sp>
      <p:sp>
        <p:nvSpPr>
          <p:cNvPr id="16" name="文本框 15"/>
          <p:cNvSpPr txBox="1"/>
          <p:nvPr/>
        </p:nvSpPr>
        <p:spPr>
          <a:xfrm>
            <a:off x="7130916" y="4577944"/>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404F64"/>
                </a:solidFill>
                <a:latin typeface="幼圆" panose="02010509060101010101" pitchFamily="49" charset="-122"/>
                <a:ea typeface="幼圆" panose="02010509060101010101" pitchFamily="49" charset="-122"/>
              </a:rPr>
              <a:t>王晓玲</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2" name="student-graduation-cap-shape_52041"/>
          <p:cNvSpPr>
            <a:spLocks noChangeAspect="1"/>
          </p:cNvSpPr>
          <p:nvPr/>
        </p:nvSpPr>
        <p:spPr bwMode="auto">
          <a:xfrm>
            <a:off x="6644151" y="5219770"/>
            <a:ext cx="350126" cy="346838"/>
          </a:xfrm>
          <a:custGeom>
            <a:avLst/>
            <a:gdLst>
              <a:gd name="connsiteX0" fmla="*/ 248024 w 338138"/>
              <a:gd name="connsiteY0" fmla="*/ 246062 h 334963"/>
              <a:gd name="connsiteX1" fmla="*/ 266327 w 338138"/>
              <a:gd name="connsiteY1" fmla="*/ 246062 h 334963"/>
              <a:gd name="connsiteX2" fmla="*/ 279400 w 338138"/>
              <a:gd name="connsiteY2" fmla="*/ 260350 h 334963"/>
              <a:gd name="connsiteX3" fmla="*/ 266327 w 338138"/>
              <a:gd name="connsiteY3" fmla="*/ 274637 h 334963"/>
              <a:gd name="connsiteX4" fmla="*/ 248024 w 338138"/>
              <a:gd name="connsiteY4" fmla="*/ 274637 h 334963"/>
              <a:gd name="connsiteX5" fmla="*/ 234950 w 338138"/>
              <a:gd name="connsiteY5" fmla="*/ 260350 h 334963"/>
              <a:gd name="connsiteX6" fmla="*/ 248024 w 338138"/>
              <a:gd name="connsiteY6" fmla="*/ 246062 h 334963"/>
              <a:gd name="connsiteX7" fmla="*/ 160519 w 338138"/>
              <a:gd name="connsiteY7" fmla="*/ 246062 h 334963"/>
              <a:gd name="connsiteX8" fmla="*/ 177619 w 338138"/>
              <a:gd name="connsiteY8" fmla="*/ 246062 h 334963"/>
              <a:gd name="connsiteX9" fmla="*/ 192088 w 338138"/>
              <a:gd name="connsiteY9" fmla="*/ 260350 h 334963"/>
              <a:gd name="connsiteX10" fmla="*/ 177619 w 338138"/>
              <a:gd name="connsiteY10" fmla="*/ 274637 h 334963"/>
              <a:gd name="connsiteX11" fmla="*/ 160519 w 338138"/>
              <a:gd name="connsiteY11" fmla="*/ 274637 h 334963"/>
              <a:gd name="connsiteX12" fmla="*/ 146050 w 338138"/>
              <a:gd name="connsiteY12" fmla="*/ 260350 h 334963"/>
              <a:gd name="connsiteX13" fmla="*/ 160519 w 338138"/>
              <a:gd name="connsiteY13" fmla="*/ 246062 h 334963"/>
              <a:gd name="connsiteX14" fmla="*/ 71811 w 338138"/>
              <a:gd name="connsiteY14" fmla="*/ 246062 h 334963"/>
              <a:gd name="connsiteX15" fmla="*/ 90114 w 338138"/>
              <a:gd name="connsiteY15" fmla="*/ 246062 h 334963"/>
              <a:gd name="connsiteX16" fmla="*/ 103188 w 338138"/>
              <a:gd name="connsiteY16" fmla="*/ 260350 h 334963"/>
              <a:gd name="connsiteX17" fmla="*/ 90114 w 338138"/>
              <a:gd name="connsiteY17" fmla="*/ 274637 h 334963"/>
              <a:gd name="connsiteX18" fmla="*/ 71811 w 338138"/>
              <a:gd name="connsiteY18" fmla="*/ 274637 h 334963"/>
              <a:gd name="connsiteX19" fmla="*/ 58738 w 338138"/>
              <a:gd name="connsiteY19" fmla="*/ 260350 h 334963"/>
              <a:gd name="connsiteX20" fmla="*/ 71811 w 338138"/>
              <a:gd name="connsiteY20" fmla="*/ 246062 h 334963"/>
              <a:gd name="connsiteX21" fmla="*/ 248024 w 338138"/>
              <a:gd name="connsiteY21" fmla="*/ 185737 h 334963"/>
              <a:gd name="connsiteX22" fmla="*/ 266327 w 338138"/>
              <a:gd name="connsiteY22" fmla="*/ 185737 h 334963"/>
              <a:gd name="connsiteX23" fmla="*/ 279400 w 338138"/>
              <a:gd name="connsiteY23" fmla="*/ 200024 h 334963"/>
              <a:gd name="connsiteX24" fmla="*/ 266327 w 338138"/>
              <a:gd name="connsiteY24" fmla="*/ 214312 h 334963"/>
              <a:gd name="connsiteX25" fmla="*/ 248024 w 338138"/>
              <a:gd name="connsiteY25" fmla="*/ 214312 h 334963"/>
              <a:gd name="connsiteX26" fmla="*/ 234950 w 338138"/>
              <a:gd name="connsiteY26" fmla="*/ 200024 h 334963"/>
              <a:gd name="connsiteX27" fmla="*/ 248024 w 338138"/>
              <a:gd name="connsiteY27" fmla="*/ 185737 h 334963"/>
              <a:gd name="connsiteX28" fmla="*/ 160519 w 338138"/>
              <a:gd name="connsiteY28" fmla="*/ 185737 h 334963"/>
              <a:gd name="connsiteX29" fmla="*/ 177619 w 338138"/>
              <a:gd name="connsiteY29" fmla="*/ 185737 h 334963"/>
              <a:gd name="connsiteX30" fmla="*/ 192088 w 338138"/>
              <a:gd name="connsiteY30" fmla="*/ 200024 h 334963"/>
              <a:gd name="connsiteX31" fmla="*/ 177619 w 338138"/>
              <a:gd name="connsiteY31" fmla="*/ 214312 h 334963"/>
              <a:gd name="connsiteX32" fmla="*/ 160519 w 338138"/>
              <a:gd name="connsiteY32" fmla="*/ 214312 h 334963"/>
              <a:gd name="connsiteX33" fmla="*/ 146050 w 338138"/>
              <a:gd name="connsiteY33" fmla="*/ 200024 h 334963"/>
              <a:gd name="connsiteX34" fmla="*/ 160519 w 338138"/>
              <a:gd name="connsiteY34" fmla="*/ 185737 h 334963"/>
              <a:gd name="connsiteX35" fmla="*/ 71811 w 338138"/>
              <a:gd name="connsiteY35" fmla="*/ 185737 h 334963"/>
              <a:gd name="connsiteX36" fmla="*/ 90114 w 338138"/>
              <a:gd name="connsiteY36" fmla="*/ 185737 h 334963"/>
              <a:gd name="connsiteX37" fmla="*/ 103188 w 338138"/>
              <a:gd name="connsiteY37" fmla="*/ 200024 h 334963"/>
              <a:gd name="connsiteX38" fmla="*/ 90114 w 338138"/>
              <a:gd name="connsiteY38" fmla="*/ 214312 h 334963"/>
              <a:gd name="connsiteX39" fmla="*/ 71811 w 338138"/>
              <a:gd name="connsiteY39" fmla="*/ 214312 h 334963"/>
              <a:gd name="connsiteX40" fmla="*/ 58738 w 338138"/>
              <a:gd name="connsiteY40" fmla="*/ 200024 h 334963"/>
              <a:gd name="connsiteX41" fmla="*/ 71811 w 338138"/>
              <a:gd name="connsiteY41" fmla="*/ 185737 h 334963"/>
              <a:gd name="connsiteX42" fmla="*/ 248024 w 338138"/>
              <a:gd name="connsiteY42" fmla="*/ 125412 h 334963"/>
              <a:gd name="connsiteX43" fmla="*/ 266327 w 338138"/>
              <a:gd name="connsiteY43" fmla="*/ 125412 h 334963"/>
              <a:gd name="connsiteX44" fmla="*/ 279400 w 338138"/>
              <a:gd name="connsiteY44" fmla="*/ 139699 h 334963"/>
              <a:gd name="connsiteX45" fmla="*/ 266327 w 338138"/>
              <a:gd name="connsiteY45" fmla="*/ 153987 h 334963"/>
              <a:gd name="connsiteX46" fmla="*/ 248024 w 338138"/>
              <a:gd name="connsiteY46" fmla="*/ 153987 h 334963"/>
              <a:gd name="connsiteX47" fmla="*/ 234950 w 338138"/>
              <a:gd name="connsiteY47" fmla="*/ 139699 h 334963"/>
              <a:gd name="connsiteX48" fmla="*/ 248024 w 338138"/>
              <a:gd name="connsiteY48" fmla="*/ 125412 h 334963"/>
              <a:gd name="connsiteX49" fmla="*/ 160519 w 338138"/>
              <a:gd name="connsiteY49" fmla="*/ 125412 h 334963"/>
              <a:gd name="connsiteX50" fmla="*/ 177619 w 338138"/>
              <a:gd name="connsiteY50" fmla="*/ 125412 h 334963"/>
              <a:gd name="connsiteX51" fmla="*/ 192088 w 338138"/>
              <a:gd name="connsiteY51" fmla="*/ 139699 h 334963"/>
              <a:gd name="connsiteX52" fmla="*/ 177619 w 338138"/>
              <a:gd name="connsiteY52" fmla="*/ 153987 h 334963"/>
              <a:gd name="connsiteX53" fmla="*/ 160519 w 338138"/>
              <a:gd name="connsiteY53" fmla="*/ 153987 h 334963"/>
              <a:gd name="connsiteX54" fmla="*/ 146050 w 338138"/>
              <a:gd name="connsiteY54" fmla="*/ 139699 h 334963"/>
              <a:gd name="connsiteX55" fmla="*/ 160519 w 338138"/>
              <a:gd name="connsiteY55" fmla="*/ 125412 h 334963"/>
              <a:gd name="connsiteX56" fmla="*/ 71811 w 338138"/>
              <a:gd name="connsiteY56" fmla="*/ 125412 h 334963"/>
              <a:gd name="connsiteX57" fmla="*/ 90114 w 338138"/>
              <a:gd name="connsiteY57" fmla="*/ 125412 h 334963"/>
              <a:gd name="connsiteX58" fmla="*/ 103188 w 338138"/>
              <a:gd name="connsiteY58" fmla="*/ 139699 h 334963"/>
              <a:gd name="connsiteX59" fmla="*/ 90114 w 338138"/>
              <a:gd name="connsiteY59" fmla="*/ 153987 h 334963"/>
              <a:gd name="connsiteX60" fmla="*/ 71811 w 338138"/>
              <a:gd name="connsiteY60" fmla="*/ 153987 h 334963"/>
              <a:gd name="connsiteX61" fmla="*/ 58738 w 338138"/>
              <a:gd name="connsiteY61" fmla="*/ 139699 h 334963"/>
              <a:gd name="connsiteX62" fmla="*/ 71811 w 338138"/>
              <a:gd name="connsiteY62" fmla="*/ 125412 h 334963"/>
              <a:gd name="connsiteX63" fmla="*/ 51107 w 338138"/>
              <a:gd name="connsiteY63" fmla="*/ 52387 h 334963"/>
              <a:gd name="connsiteX64" fmla="*/ 28575 w 338138"/>
              <a:gd name="connsiteY64" fmla="*/ 73466 h 334963"/>
              <a:gd name="connsiteX65" fmla="*/ 28575 w 338138"/>
              <a:gd name="connsiteY65" fmla="*/ 285578 h 334963"/>
              <a:gd name="connsiteX66" fmla="*/ 51107 w 338138"/>
              <a:gd name="connsiteY66" fmla="*/ 307975 h 334963"/>
              <a:gd name="connsiteX67" fmla="*/ 287031 w 338138"/>
              <a:gd name="connsiteY67" fmla="*/ 307975 h 334963"/>
              <a:gd name="connsiteX68" fmla="*/ 309563 w 338138"/>
              <a:gd name="connsiteY68" fmla="*/ 285578 h 334963"/>
              <a:gd name="connsiteX69" fmla="*/ 309563 w 338138"/>
              <a:gd name="connsiteY69" fmla="*/ 74784 h 334963"/>
              <a:gd name="connsiteX70" fmla="*/ 287031 w 338138"/>
              <a:gd name="connsiteY70" fmla="*/ 52387 h 334963"/>
              <a:gd name="connsiteX71" fmla="*/ 264499 w 338138"/>
              <a:gd name="connsiteY71" fmla="*/ 52387 h 334963"/>
              <a:gd name="connsiteX72" fmla="*/ 264499 w 338138"/>
              <a:gd name="connsiteY72" fmla="*/ 61609 h 334963"/>
              <a:gd name="connsiteX73" fmla="*/ 249919 w 338138"/>
              <a:gd name="connsiteY73" fmla="*/ 74784 h 334963"/>
              <a:gd name="connsiteX74" fmla="*/ 235340 w 338138"/>
              <a:gd name="connsiteY74" fmla="*/ 61609 h 334963"/>
              <a:gd name="connsiteX75" fmla="*/ 235340 w 338138"/>
              <a:gd name="connsiteY75" fmla="*/ 52387 h 334963"/>
              <a:gd name="connsiteX76" fmla="*/ 101473 w 338138"/>
              <a:gd name="connsiteY76" fmla="*/ 52387 h 334963"/>
              <a:gd name="connsiteX77" fmla="*/ 101473 w 338138"/>
              <a:gd name="connsiteY77" fmla="*/ 61609 h 334963"/>
              <a:gd name="connsiteX78" fmla="*/ 86893 w 338138"/>
              <a:gd name="connsiteY78" fmla="*/ 74784 h 334963"/>
              <a:gd name="connsiteX79" fmla="*/ 73639 w 338138"/>
              <a:gd name="connsiteY79" fmla="*/ 61609 h 334963"/>
              <a:gd name="connsiteX80" fmla="*/ 73639 w 338138"/>
              <a:gd name="connsiteY80" fmla="*/ 52387 h 334963"/>
              <a:gd name="connsiteX81" fmla="*/ 51107 w 338138"/>
              <a:gd name="connsiteY81" fmla="*/ 52387 h 334963"/>
              <a:gd name="connsiteX82" fmla="*/ 87176 w 338138"/>
              <a:gd name="connsiteY82" fmla="*/ 0 h 334963"/>
              <a:gd name="connsiteX83" fmla="*/ 101706 w 338138"/>
              <a:gd name="connsiteY83" fmla="*/ 14449 h 334963"/>
              <a:gd name="connsiteX84" fmla="*/ 101706 w 338138"/>
              <a:gd name="connsiteY84" fmla="*/ 23644 h 334963"/>
              <a:gd name="connsiteX85" fmla="*/ 235112 w 338138"/>
              <a:gd name="connsiteY85" fmla="*/ 23644 h 334963"/>
              <a:gd name="connsiteX86" fmla="*/ 235112 w 338138"/>
              <a:gd name="connsiteY86" fmla="*/ 14449 h 334963"/>
              <a:gd name="connsiteX87" fmla="*/ 249641 w 338138"/>
              <a:gd name="connsiteY87" fmla="*/ 0 h 334963"/>
              <a:gd name="connsiteX88" fmla="*/ 264170 w 338138"/>
              <a:gd name="connsiteY88" fmla="*/ 14449 h 334963"/>
              <a:gd name="connsiteX89" fmla="*/ 264170 w 338138"/>
              <a:gd name="connsiteY89" fmla="*/ 23644 h 334963"/>
              <a:gd name="connsiteX90" fmla="*/ 286625 w 338138"/>
              <a:gd name="connsiteY90" fmla="*/ 23644 h 334963"/>
              <a:gd name="connsiteX91" fmla="*/ 338138 w 338138"/>
              <a:gd name="connsiteY91" fmla="*/ 74874 h 334963"/>
              <a:gd name="connsiteX92" fmla="*/ 338138 w 338138"/>
              <a:gd name="connsiteY92" fmla="*/ 285047 h 334963"/>
              <a:gd name="connsiteX93" fmla="*/ 286625 w 338138"/>
              <a:gd name="connsiteY93" fmla="*/ 334963 h 334963"/>
              <a:gd name="connsiteX94" fmla="*/ 51513 w 338138"/>
              <a:gd name="connsiteY94" fmla="*/ 334963 h 334963"/>
              <a:gd name="connsiteX95" fmla="*/ 0 w 338138"/>
              <a:gd name="connsiteY95" fmla="*/ 285047 h 334963"/>
              <a:gd name="connsiteX96" fmla="*/ 0 w 338138"/>
              <a:gd name="connsiteY96" fmla="*/ 74874 h 334963"/>
              <a:gd name="connsiteX97" fmla="*/ 51513 w 338138"/>
              <a:gd name="connsiteY97" fmla="*/ 23644 h 334963"/>
              <a:gd name="connsiteX98" fmla="*/ 73968 w 338138"/>
              <a:gd name="connsiteY98" fmla="*/ 23644 h 334963"/>
              <a:gd name="connsiteX99" fmla="*/ 73968 w 338138"/>
              <a:gd name="connsiteY99" fmla="*/ 14449 h 334963"/>
              <a:gd name="connsiteX100" fmla="*/ 87176 w 338138"/>
              <a:gd name="connsiteY100"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8138" h="334963">
                <a:moveTo>
                  <a:pt x="248024" y="246062"/>
                </a:moveTo>
                <a:cubicBezTo>
                  <a:pt x="248024" y="246062"/>
                  <a:pt x="248024" y="246062"/>
                  <a:pt x="266327" y="246062"/>
                </a:cubicBezTo>
                <a:cubicBezTo>
                  <a:pt x="272863" y="246062"/>
                  <a:pt x="279400" y="252557"/>
                  <a:pt x="279400" y="260350"/>
                </a:cubicBezTo>
                <a:cubicBezTo>
                  <a:pt x="279400" y="268143"/>
                  <a:pt x="272863" y="274637"/>
                  <a:pt x="266327" y="274637"/>
                </a:cubicBezTo>
                <a:cubicBezTo>
                  <a:pt x="266327" y="274637"/>
                  <a:pt x="266327" y="274637"/>
                  <a:pt x="248024" y="274637"/>
                </a:cubicBezTo>
                <a:cubicBezTo>
                  <a:pt x="241487" y="274637"/>
                  <a:pt x="234950" y="268143"/>
                  <a:pt x="234950" y="260350"/>
                </a:cubicBezTo>
                <a:cubicBezTo>
                  <a:pt x="234950" y="252557"/>
                  <a:pt x="241487" y="246062"/>
                  <a:pt x="248024" y="246062"/>
                </a:cubicBezTo>
                <a:close/>
                <a:moveTo>
                  <a:pt x="160519" y="246062"/>
                </a:moveTo>
                <a:cubicBezTo>
                  <a:pt x="160519" y="246062"/>
                  <a:pt x="160519" y="246062"/>
                  <a:pt x="177619" y="246062"/>
                </a:cubicBezTo>
                <a:cubicBezTo>
                  <a:pt x="185511" y="246062"/>
                  <a:pt x="192088" y="252557"/>
                  <a:pt x="192088" y="260350"/>
                </a:cubicBezTo>
                <a:cubicBezTo>
                  <a:pt x="192088" y="268143"/>
                  <a:pt x="185511" y="274637"/>
                  <a:pt x="177619" y="274637"/>
                </a:cubicBezTo>
                <a:cubicBezTo>
                  <a:pt x="177619" y="274637"/>
                  <a:pt x="177619" y="274637"/>
                  <a:pt x="160519" y="274637"/>
                </a:cubicBezTo>
                <a:cubicBezTo>
                  <a:pt x="152627" y="274637"/>
                  <a:pt x="146050" y="268143"/>
                  <a:pt x="146050" y="260350"/>
                </a:cubicBezTo>
                <a:cubicBezTo>
                  <a:pt x="146050" y="252557"/>
                  <a:pt x="152627" y="246062"/>
                  <a:pt x="160519" y="246062"/>
                </a:cubicBezTo>
                <a:close/>
                <a:moveTo>
                  <a:pt x="71811" y="246062"/>
                </a:moveTo>
                <a:cubicBezTo>
                  <a:pt x="71811" y="246062"/>
                  <a:pt x="71811" y="246062"/>
                  <a:pt x="90114" y="246062"/>
                </a:cubicBezTo>
                <a:cubicBezTo>
                  <a:pt x="96651" y="246062"/>
                  <a:pt x="103188" y="252557"/>
                  <a:pt x="103188" y="260350"/>
                </a:cubicBezTo>
                <a:cubicBezTo>
                  <a:pt x="103188" y="268143"/>
                  <a:pt x="96651" y="274637"/>
                  <a:pt x="90114" y="274637"/>
                </a:cubicBezTo>
                <a:cubicBezTo>
                  <a:pt x="90114" y="274637"/>
                  <a:pt x="90114" y="274637"/>
                  <a:pt x="71811" y="274637"/>
                </a:cubicBezTo>
                <a:cubicBezTo>
                  <a:pt x="65275" y="274637"/>
                  <a:pt x="58738" y="268143"/>
                  <a:pt x="58738" y="260350"/>
                </a:cubicBezTo>
                <a:cubicBezTo>
                  <a:pt x="58738" y="252557"/>
                  <a:pt x="65275" y="246062"/>
                  <a:pt x="71811" y="246062"/>
                </a:cubicBezTo>
                <a:close/>
                <a:moveTo>
                  <a:pt x="248024" y="185737"/>
                </a:moveTo>
                <a:cubicBezTo>
                  <a:pt x="248024" y="185737"/>
                  <a:pt x="248024" y="185737"/>
                  <a:pt x="266327" y="185737"/>
                </a:cubicBezTo>
                <a:cubicBezTo>
                  <a:pt x="272863" y="185737"/>
                  <a:pt x="279400" y="192231"/>
                  <a:pt x="279400" y="200024"/>
                </a:cubicBezTo>
                <a:cubicBezTo>
                  <a:pt x="279400" y="209116"/>
                  <a:pt x="272863" y="214312"/>
                  <a:pt x="266327" y="214312"/>
                </a:cubicBezTo>
                <a:cubicBezTo>
                  <a:pt x="266327" y="214312"/>
                  <a:pt x="266327" y="214312"/>
                  <a:pt x="248024" y="214312"/>
                </a:cubicBezTo>
                <a:cubicBezTo>
                  <a:pt x="241487" y="214312"/>
                  <a:pt x="234950" y="207817"/>
                  <a:pt x="234950" y="200024"/>
                </a:cubicBezTo>
                <a:cubicBezTo>
                  <a:pt x="234950" y="192231"/>
                  <a:pt x="241487" y="185737"/>
                  <a:pt x="248024" y="185737"/>
                </a:cubicBezTo>
                <a:close/>
                <a:moveTo>
                  <a:pt x="160519" y="185737"/>
                </a:moveTo>
                <a:cubicBezTo>
                  <a:pt x="160519" y="185737"/>
                  <a:pt x="160519" y="185737"/>
                  <a:pt x="177619" y="185737"/>
                </a:cubicBezTo>
                <a:cubicBezTo>
                  <a:pt x="185511" y="185737"/>
                  <a:pt x="192088" y="192231"/>
                  <a:pt x="192088" y="200024"/>
                </a:cubicBezTo>
                <a:cubicBezTo>
                  <a:pt x="192088" y="209116"/>
                  <a:pt x="185511" y="214312"/>
                  <a:pt x="177619" y="214312"/>
                </a:cubicBezTo>
                <a:cubicBezTo>
                  <a:pt x="177619" y="214312"/>
                  <a:pt x="177619" y="214312"/>
                  <a:pt x="160519" y="214312"/>
                </a:cubicBezTo>
                <a:cubicBezTo>
                  <a:pt x="152627" y="214312"/>
                  <a:pt x="146050" y="207817"/>
                  <a:pt x="146050" y="200024"/>
                </a:cubicBezTo>
                <a:cubicBezTo>
                  <a:pt x="146050" y="192231"/>
                  <a:pt x="152627" y="185737"/>
                  <a:pt x="160519" y="185737"/>
                </a:cubicBezTo>
                <a:close/>
                <a:moveTo>
                  <a:pt x="71811" y="185737"/>
                </a:moveTo>
                <a:cubicBezTo>
                  <a:pt x="71811" y="185737"/>
                  <a:pt x="71811" y="185737"/>
                  <a:pt x="90114" y="185737"/>
                </a:cubicBezTo>
                <a:cubicBezTo>
                  <a:pt x="96651" y="185737"/>
                  <a:pt x="103188" y="192231"/>
                  <a:pt x="103188" y="200024"/>
                </a:cubicBezTo>
                <a:cubicBezTo>
                  <a:pt x="103188" y="209116"/>
                  <a:pt x="96651" y="214312"/>
                  <a:pt x="90114" y="214312"/>
                </a:cubicBezTo>
                <a:cubicBezTo>
                  <a:pt x="90114" y="214312"/>
                  <a:pt x="90114" y="214312"/>
                  <a:pt x="71811" y="214312"/>
                </a:cubicBezTo>
                <a:cubicBezTo>
                  <a:pt x="65275" y="214312"/>
                  <a:pt x="58738" y="207817"/>
                  <a:pt x="58738" y="200024"/>
                </a:cubicBezTo>
                <a:cubicBezTo>
                  <a:pt x="58738" y="192231"/>
                  <a:pt x="65275" y="185737"/>
                  <a:pt x="71811" y="185737"/>
                </a:cubicBezTo>
                <a:close/>
                <a:moveTo>
                  <a:pt x="248024" y="125412"/>
                </a:moveTo>
                <a:cubicBezTo>
                  <a:pt x="248024" y="125412"/>
                  <a:pt x="248024" y="125412"/>
                  <a:pt x="266327" y="125412"/>
                </a:cubicBezTo>
                <a:cubicBezTo>
                  <a:pt x="272863" y="125412"/>
                  <a:pt x="279400" y="131906"/>
                  <a:pt x="279400" y="139699"/>
                </a:cubicBezTo>
                <a:cubicBezTo>
                  <a:pt x="279400" y="147492"/>
                  <a:pt x="272863" y="153987"/>
                  <a:pt x="266327" y="153987"/>
                </a:cubicBezTo>
                <a:cubicBezTo>
                  <a:pt x="266327" y="153987"/>
                  <a:pt x="266327" y="153987"/>
                  <a:pt x="248024" y="153987"/>
                </a:cubicBezTo>
                <a:cubicBezTo>
                  <a:pt x="241487" y="153987"/>
                  <a:pt x="234950" y="147492"/>
                  <a:pt x="234950" y="139699"/>
                </a:cubicBezTo>
                <a:cubicBezTo>
                  <a:pt x="234950" y="131906"/>
                  <a:pt x="241487" y="125412"/>
                  <a:pt x="248024" y="125412"/>
                </a:cubicBezTo>
                <a:close/>
                <a:moveTo>
                  <a:pt x="160519" y="125412"/>
                </a:moveTo>
                <a:cubicBezTo>
                  <a:pt x="160519" y="125412"/>
                  <a:pt x="160519" y="125412"/>
                  <a:pt x="177619" y="125412"/>
                </a:cubicBezTo>
                <a:cubicBezTo>
                  <a:pt x="185511" y="125412"/>
                  <a:pt x="192088" y="131906"/>
                  <a:pt x="192088" y="139699"/>
                </a:cubicBezTo>
                <a:cubicBezTo>
                  <a:pt x="192088" y="147492"/>
                  <a:pt x="185511" y="153987"/>
                  <a:pt x="177619" y="153987"/>
                </a:cubicBezTo>
                <a:cubicBezTo>
                  <a:pt x="177619" y="153987"/>
                  <a:pt x="177619" y="153987"/>
                  <a:pt x="160519" y="153987"/>
                </a:cubicBezTo>
                <a:cubicBezTo>
                  <a:pt x="152627" y="153987"/>
                  <a:pt x="146050" y="147492"/>
                  <a:pt x="146050" y="139699"/>
                </a:cubicBezTo>
                <a:cubicBezTo>
                  <a:pt x="146050" y="131906"/>
                  <a:pt x="152627" y="125412"/>
                  <a:pt x="160519" y="125412"/>
                </a:cubicBezTo>
                <a:close/>
                <a:moveTo>
                  <a:pt x="71811" y="125412"/>
                </a:moveTo>
                <a:cubicBezTo>
                  <a:pt x="71811" y="125412"/>
                  <a:pt x="71811" y="125412"/>
                  <a:pt x="90114" y="125412"/>
                </a:cubicBezTo>
                <a:cubicBezTo>
                  <a:pt x="96651" y="125412"/>
                  <a:pt x="103188" y="131906"/>
                  <a:pt x="103188" y="139699"/>
                </a:cubicBezTo>
                <a:cubicBezTo>
                  <a:pt x="103188" y="147492"/>
                  <a:pt x="96651" y="153987"/>
                  <a:pt x="90114" y="153987"/>
                </a:cubicBezTo>
                <a:cubicBezTo>
                  <a:pt x="90114" y="153987"/>
                  <a:pt x="90114" y="153987"/>
                  <a:pt x="71811" y="153987"/>
                </a:cubicBezTo>
                <a:cubicBezTo>
                  <a:pt x="65275" y="153987"/>
                  <a:pt x="58738" y="147492"/>
                  <a:pt x="58738" y="139699"/>
                </a:cubicBezTo>
                <a:cubicBezTo>
                  <a:pt x="58738" y="131906"/>
                  <a:pt x="65275" y="125412"/>
                  <a:pt x="71811" y="125412"/>
                </a:cubicBezTo>
                <a:close/>
                <a:moveTo>
                  <a:pt x="51107" y="52387"/>
                </a:moveTo>
                <a:cubicBezTo>
                  <a:pt x="39178" y="52387"/>
                  <a:pt x="28575" y="61609"/>
                  <a:pt x="28575" y="73466"/>
                </a:cubicBezTo>
                <a:cubicBezTo>
                  <a:pt x="28575" y="73466"/>
                  <a:pt x="28575" y="73466"/>
                  <a:pt x="28575" y="285578"/>
                </a:cubicBezTo>
                <a:cubicBezTo>
                  <a:pt x="28575" y="297436"/>
                  <a:pt x="39178" y="307975"/>
                  <a:pt x="51107" y="307975"/>
                </a:cubicBezTo>
                <a:cubicBezTo>
                  <a:pt x="51107" y="307975"/>
                  <a:pt x="51107" y="307975"/>
                  <a:pt x="287031" y="307975"/>
                </a:cubicBezTo>
                <a:cubicBezTo>
                  <a:pt x="298960" y="307975"/>
                  <a:pt x="309563" y="297436"/>
                  <a:pt x="309563" y="285578"/>
                </a:cubicBezTo>
                <a:cubicBezTo>
                  <a:pt x="309563" y="285578"/>
                  <a:pt x="309563" y="285578"/>
                  <a:pt x="309563" y="74784"/>
                </a:cubicBezTo>
                <a:cubicBezTo>
                  <a:pt x="309563" y="62926"/>
                  <a:pt x="298960" y="52387"/>
                  <a:pt x="287031" y="52387"/>
                </a:cubicBezTo>
                <a:cubicBezTo>
                  <a:pt x="287031" y="52387"/>
                  <a:pt x="287031" y="52387"/>
                  <a:pt x="264499" y="52387"/>
                </a:cubicBezTo>
                <a:cubicBezTo>
                  <a:pt x="264499" y="52387"/>
                  <a:pt x="264499" y="52387"/>
                  <a:pt x="264499" y="61609"/>
                </a:cubicBezTo>
                <a:cubicBezTo>
                  <a:pt x="263174" y="69514"/>
                  <a:pt x="256546" y="74784"/>
                  <a:pt x="249919" y="74784"/>
                </a:cubicBezTo>
                <a:cubicBezTo>
                  <a:pt x="241967" y="74784"/>
                  <a:pt x="235340" y="69514"/>
                  <a:pt x="235340" y="61609"/>
                </a:cubicBezTo>
                <a:cubicBezTo>
                  <a:pt x="235340" y="61609"/>
                  <a:pt x="235340" y="61609"/>
                  <a:pt x="235340" y="52387"/>
                </a:cubicBezTo>
                <a:cubicBezTo>
                  <a:pt x="235340" y="52387"/>
                  <a:pt x="235340" y="52387"/>
                  <a:pt x="101473" y="52387"/>
                </a:cubicBezTo>
                <a:cubicBezTo>
                  <a:pt x="101473" y="52387"/>
                  <a:pt x="101473" y="52387"/>
                  <a:pt x="101473" y="61609"/>
                </a:cubicBezTo>
                <a:cubicBezTo>
                  <a:pt x="101473" y="69514"/>
                  <a:pt x="94846" y="74784"/>
                  <a:pt x="86893" y="74784"/>
                </a:cubicBezTo>
                <a:cubicBezTo>
                  <a:pt x="80266" y="74784"/>
                  <a:pt x="73639" y="68196"/>
                  <a:pt x="73639" y="61609"/>
                </a:cubicBezTo>
                <a:cubicBezTo>
                  <a:pt x="73639" y="61609"/>
                  <a:pt x="73639" y="61609"/>
                  <a:pt x="73639" y="52387"/>
                </a:cubicBezTo>
                <a:cubicBezTo>
                  <a:pt x="73639" y="52387"/>
                  <a:pt x="73639" y="52387"/>
                  <a:pt x="51107" y="52387"/>
                </a:cubicBezTo>
                <a:close/>
                <a:moveTo>
                  <a:pt x="87176" y="0"/>
                </a:moveTo>
                <a:cubicBezTo>
                  <a:pt x="95101" y="0"/>
                  <a:pt x="101706" y="6568"/>
                  <a:pt x="101706" y="14449"/>
                </a:cubicBezTo>
                <a:cubicBezTo>
                  <a:pt x="101706" y="14449"/>
                  <a:pt x="101706" y="14449"/>
                  <a:pt x="101706" y="23644"/>
                </a:cubicBezTo>
                <a:cubicBezTo>
                  <a:pt x="101706" y="23644"/>
                  <a:pt x="101706" y="23644"/>
                  <a:pt x="235112" y="23644"/>
                </a:cubicBezTo>
                <a:cubicBezTo>
                  <a:pt x="235112" y="23644"/>
                  <a:pt x="235112" y="23644"/>
                  <a:pt x="235112" y="14449"/>
                </a:cubicBezTo>
                <a:cubicBezTo>
                  <a:pt x="235112" y="6568"/>
                  <a:pt x="241716" y="0"/>
                  <a:pt x="249641" y="0"/>
                </a:cubicBezTo>
                <a:cubicBezTo>
                  <a:pt x="257566" y="0"/>
                  <a:pt x="264170" y="6568"/>
                  <a:pt x="264170" y="14449"/>
                </a:cubicBezTo>
                <a:cubicBezTo>
                  <a:pt x="264170" y="14449"/>
                  <a:pt x="264170" y="14449"/>
                  <a:pt x="264170" y="23644"/>
                </a:cubicBezTo>
                <a:cubicBezTo>
                  <a:pt x="264170" y="23644"/>
                  <a:pt x="264170" y="23644"/>
                  <a:pt x="286625" y="23644"/>
                </a:cubicBezTo>
                <a:cubicBezTo>
                  <a:pt x="314363" y="23644"/>
                  <a:pt x="338138" y="47289"/>
                  <a:pt x="338138" y="74874"/>
                </a:cubicBezTo>
                <a:cubicBezTo>
                  <a:pt x="338138" y="74874"/>
                  <a:pt x="338138" y="74874"/>
                  <a:pt x="338138" y="285047"/>
                </a:cubicBezTo>
                <a:cubicBezTo>
                  <a:pt x="336817" y="312632"/>
                  <a:pt x="314363" y="334963"/>
                  <a:pt x="286625" y="334963"/>
                </a:cubicBezTo>
                <a:cubicBezTo>
                  <a:pt x="286625" y="334963"/>
                  <a:pt x="286625" y="334963"/>
                  <a:pt x="51513" y="334963"/>
                </a:cubicBezTo>
                <a:cubicBezTo>
                  <a:pt x="23775" y="334963"/>
                  <a:pt x="0" y="312632"/>
                  <a:pt x="0" y="285047"/>
                </a:cubicBezTo>
                <a:cubicBezTo>
                  <a:pt x="0" y="285047"/>
                  <a:pt x="0" y="285047"/>
                  <a:pt x="0" y="74874"/>
                </a:cubicBezTo>
                <a:cubicBezTo>
                  <a:pt x="0" y="47289"/>
                  <a:pt x="23775" y="23644"/>
                  <a:pt x="51513" y="23644"/>
                </a:cubicBezTo>
                <a:cubicBezTo>
                  <a:pt x="51513" y="23644"/>
                  <a:pt x="51513" y="23644"/>
                  <a:pt x="73968" y="23644"/>
                </a:cubicBezTo>
                <a:cubicBezTo>
                  <a:pt x="73968" y="23644"/>
                  <a:pt x="73968" y="23644"/>
                  <a:pt x="73968" y="14449"/>
                </a:cubicBezTo>
                <a:cubicBezTo>
                  <a:pt x="73968" y="6568"/>
                  <a:pt x="79251" y="0"/>
                  <a:pt x="87176" y="0"/>
                </a:cubicBezTo>
                <a:close/>
              </a:path>
            </a:pathLst>
          </a:custGeom>
          <a:blipFill>
            <a:blip r:embed="rId7"/>
            <a:stretch>
              <a:fillRect/>
            </a:stretch>
          </a:bli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文本框 18"/>
          <p:cNvSpPr txBox="1"/>
          <p:nvPr/>
        </p:nvSpPr>
        <p:spPr>
          <a:xfrm>
            <a:off x="7130916" y="5218124"/>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404F64"/>
                </a:solidFill>
                <a:latin typeface="幼圆" panose="02010509060101010101" pitchFamily="49" charset="-122"/>
                <a:ea typeface="幼圆" panose="02010509060101010101" pitchFamily="49" charset="-122"/>
              </a:rPr>
              <a:t>2018-9-13</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7734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by="(-#ppt_w*2)" calcmode="lin" valueType="num">
                                      <p:cBhvr rctx="PPT">
                                        <p:cTn id="17" dur="500" autoRev="1" fill="hold">
                                          <p:stCondLst>
                                            <p:cond delay="0"/>
                                          </p:stCondLst>
                                        </p:cTn>
                                        <p:tgtEl>
                                          <p:spTgt spid="28"/>
                                        </p:tgtEl>
                                        <p:attrNameLst>
                                          <p:attrName>ppt_w</p:attrName>
                                        </p:attrNameLst>
                                      </p:cBhvr>
                                    </p:anim>
                                    <p:anim by="(#ppt_w*0.50)" calcmode="lin" valueType="num">
                                      <p:cBhvr>
                                        <p:cTn id="18" dur="500" decel="50000" autoRev="1" fill="hold">
                                          <p:stCondLst>
                                            <p:cond delay="0"/>
                                          </p:stCondLst>
                                        </p:cTn>
                                        <p:tgtEl>
                                          <p:spTgt spid="28"/>
                                        </p:tgtEl>
                                        <p:attrNameLst>
                                          <p:attrName>ppt_x</p:attrName>
                                        </p:attrNameLst>
                                      </p:cBhvr>
                                    </p:anim>
                                    <p:anim from="(-#ppt_h/2)" to="(#ppt_y)" calcmode="lin" valueType="num">
                                      <p:cBhvr>
                                        <p:cTn id="19" dur="1000" fill="hold">
                                          <p:stCondLst>
                                            <p:cond delay="0"/>
                                          </p:stCondLst>
                                        </p:cTn>
                                        <p:tgtEl>
                                          <p:spTgt spid="28"/>
                                        </p:tgtEl>
                                        <p:attrNameLst>
                                          <p:attrName>ppt_y</p:attrName>
                                        </p:attrNameLst>
                                      </p:cBhvr>
                                    </p:anim>
                                    <p:animRot by="21600000">
                                      <p:cBhvr>
                                        <p:cTn id="20" dur="1000" fill="hold">
                                          <p:stCondLst>
                                            <p:cond delay="0"/>
                                          </p:stCondLst>
                                        </p:cTn>
                                        <p:tgtEl>
                                          <p:spTgt spid="28"/>
                                        </p:tgtEl>
                                        <p:attrNameLst>
                                          <p:attrName>r</p:attrName>
                                        </p:attrNameLst>
                                      </p:cBhvr>
                                    </p:animRot>
                                  </p:childTnLst>
                                </p:cTn>
                              </p:par>
                            </p:childTnLst>
                          </p:cTn>
                        </p:par>
                        <p:par>
                          <p:cTn id="21" fill="hold">
                            <p:stCondLst>
                              <p:cond delay="4200"/>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Scale>
                                      <p:cBhvr>
                                        <p:cTn id="2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4"/>
                                        </p:tgtEl>
                                        <p:attrNameLst>
                                          <p:attrName>ppt_x</p:attrName>
                                          <p:attrName>ppt_y</p:attrName>
                                        </p:attrNameLst>
                                      </p:cBhvr>
                                    </p:animMotion>
                                    <p:animEffect transition="in" filter="fade">
                                      <p:cBhvr>
                                        <p:cTn id="26" dur="1000"/>
                                        <p:tgtEl>
                                          <p:spTgt spid="24"/>
                                        </p:tgtEl>
                                      </p:cBhvr>
                                    </p:animEffect>
                                  </p:childTnLst>
                                </p:cTn>
                              </p:par>
                            </p:childTnLst>
                          </p:cTn>
                        </p:par>
                        <p:par>
                          <p:cTn id="27" fill="hold">
                            <p:stCondLst>
                              <p:cond delay="5400"/>
                            </p:stCondLst>
                            <p:childTnLst>
                              <p:par>
                                <p:cTn id="28" presetID="42"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par>
                          <p:cTn id="33" fill="hold">
                            <p:stCondLst>
                              <p:cond delay="6400"/>
                            </p:stCondLst>
                            <p:childTnLst>
                              <p:par>
                                <p:cTn id="34" presetID="53" presetClass="entr" presetSubtype="16"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par>
                          <p:cTn id="39" fill="hold">
                            <p:stCondLst>
                              <p:cond delay="6900"/>
                            </p:stCondLst>
                            <p:childTnLst>
                              <p:par>
                                <p:cTn id="40" presetID="2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7400"/>
                            </p:stCondLst>
                            <p:childTnLst>
                              <p:par>
                                <p:cTn id="44" presetID="53" presetClass="entr" presetSubtype="16"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childTnLst>
                          </p:cTn>
                        </p:par>
                        <p:par>
                          <p:cTn id="49" fill="hold">
                            <p:stCondLst>
                              <p:cond delay="79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8400"/>
                            </p:stCondLst>
                            <p:childTnLst>
                              <p:par>
                                <p:cTn id="54" presetID="53" presetClass="entr" presetSubtype="16"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par>
                          <p:cTn id="59" fill="hold">
                            <p:stCondLst>
                              <p:cond delay="890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9400"/>
                            </p:stCondLst>
                            <p:childTnLst>
                              <p:par>
                                <p:cTn id="64" presetID="53" presetClass="entr" presetSubtype="16"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animEffect transition="in" filter="fade">
                                      <p:cBhvr>
                                        <p:cTn id="68" dur="500"/>
                                        <p:tgtEl>
                                          <p:spTgt spid="22"/>
                                        </p:tgtEl>
                                      </p:cBhvr>
                                    </p:animEffect>
                                  </p:childTnLst>
                                </p:cTn>
                              </p:par>
                            </p:childTnLst>
                          </p:cTn>
                        </p:par>
                        <p:par>
                          <p:cTn id="69" fill="hold">
                            <p:stCondLst>
                              <p:cond delay="99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5" grpId="0" animBg="1"/>
      <p:bldP spid="24" grpId="0"/>
      <p:bldP spid="27" grpId="0" animBg="1"/>
      <p:bldP spid="30" grpId="0"/>
      <p:bldP spid="29" grpId="0" animBg="1"/>
      <p:bldP spid="13" grpId="0"/>
      <p:bldP spid="23" grpId="0" animBg="1"/>
      <p:bldP spid="16" grpId="0"/>
      <p:bldP spid="22"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功能及其技术核心点</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6" name="文本框 5"/>
          <p:cNvSpPr txBox="1"/>
          <p:nvPr/>
        </p:nvSpPr>
        <p:spPr>
          <a:xfrm>
            <a:off x="3192635" y="4142480"/>
            <a:ext cx="375109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lang="en-US" altLang="zh-CN" sz="2000" dirty="0" smtClean="0">
                <a:solidFill>
                  <a:srgbClr val="404F64"/>
                </a:solidFill>
                <a:latin typeface="幼圆" panose="02010509060101010101" pitchFamily="49" charset="-122"/>
                <a:ea typeface="幼圆" panose="02010509060101010101" pitchFamily="49" charset="-122"/>
              </a:rPr>
              <a:t>Web</a:t>
            </a:r>
            <a:r>
              <a:rPr lang="zh-CN" altLang="en-US" sz="2000" dirty="0" smtClean="0">
                <a:solidFill>
                  <a:srgbClr val="404F64"/>
                </a:solidFill>
                <a:latin typeface="幼圆" panose="02010509060101010101" pitchFamily="49" charset="-122"/>
                <a:ea typeface="幼圆" panose="02010509060101010101" pitchFamily="49" charset="-122"/>
              </a:rPr>
              <a:t>端功能及其技术核心点</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7" name="文本框 6"/>
          <p:cNvSpPr txBox="1"/>
          <p:nvPr/>
        </p:nvSpPr>
        <p:spPr>
          <a:xfrm>
            <a:off x="3192635" y="4754108"/>
            <a:ext cx="3751090" cy="400110"/>
          </a:xfrm>
          <a:prstGeom prst="rect">
            <a:avLst/>
          </a:prstGeom>
          <a:noFill/>
        </p:spPr>
        <p:txBody>
          <a:bodyPr wrap="square" rtlCol="0">
            <a:spAutoFit/>
          </a:bodyPr>
          <a:lstStyle/>
          <a:p>
            <a:pPr marL="457200" indent="-457200">
              <a:buBlip>
                <a:blip r:embed="rId3"/>
              </a:buBlip>
              <a:defRPr/>
            </a:pPr>
            <a:r>
              <a:rPr lang="zh-CN" altLang="en-US" sz="2000" dirty="0" smtClean="0">
                <a:solidFill>
                  <a:srgbClr val="404F64"/>
                </a:solidFill>
                <a:latin typeface="幼圆" panose="02010509060101010101" pitchFamily="49" charset="-122"/>
                <a:ea typeface="幼圆" panose="02010509060101010101" pitchFamily="49" charset="-122"/>
              </a:rPr>
              <a:t>手机</a:t>
            </a:r>
            <a:r>
              <a:rPr lang="zh-CN" altLang="en-US" sz="2000" dirty="0">
                <a:solidFill>
                  <a:srgbClr val="404F64"/>
                </a:solidFill>
                <a:latin typeface="幼圆" panose="02010509060101010101" pitchFamily="49" charset="-122"/>
                <a:ea typeface="幼圆" panose="02010509060101010101" pitchFamily="49" charset="-122"/>
              </a:rPr>
              <a:t>端功能及其技术核心</a:t>
            </a:r>
            <a:r>
              <a:rPr lang="zh-CN" altLang="en-US" sz="2000" dirty="0" smtClean="0">
                <a:solidFill>
                  <a:srgbClr val="404F64"/>
                </a:solidFill>
                <a:latin typeface="幼圆" panose="02010509060101010101" pitchFamily="49" charset="-122"/>
                <a:ea typeface="幼圆" panose="02010509060101010101" pitchFamily="49" charset="-122"/>
              </a:rPr>
              <a:t>点</a:t>
            </a:r>
            <a:endParaRPr lang="zh-CN" altLang="en-US" sz="2000" dirty="0">
              <a:solidFill>
                <a:srgbClr val="404F64"/>
              </a:solidFill>
              <a:latin typeface="幼圆" panose="02010509060101010101" pitchFamily="49" charset="-122"/>
              <a:ea typeface="幼圆" panose="02010509060101010101" pitchFamily="49" charset="-122"/>
            </a:endParaRPr>
          </a:p>
        </p:txBody>
      </p:sp>
      <p:sp>
        <p:nvSpPr>
          <p:cNvPr id="8" name="文本框 7"/>
          <p:cNvSpPr txBox="1"/>
          <p:nvPr/>
        </p:nvSpPr>
        <p:spPr>
          <a:xfrm>
            <a:off x="3207375" y="5380438"/>
            <a:ext cx="3736350" cy="400110"/>
          </a:xfrm>
          <a:prstGeom prst="rect">
            <a:avLst/>
          </a:prstGeom>
          <a:noFill/>
        </p:spPr>
        <p:txBody>
          <a:bodyPr wrap="square" rtlCol="0">
            <a:spAutoFit/>
          </a:bodyPr>
          <a:lstStyle/>
          <a:p>
            <a:pPr marL="457200" indent="-457200">
              <a:buBlip>
                <a:blip r:embed="rId3"/>
              </a:buBlip>
              <a:defRPr/>
            </a:pPr>
            <a:r>
              <a:rPr lang="zh-CN" altLang="en-US" sz="2000" dirty="0" smtClean="0">
                <a:solidFill>
                  <a:srgbClr val="404F64"/>
                </a:solidFill>
                <a:latin typeface="幼圆" panose="02010509060101010101" pitchFamily="49" charset="-122"/>
                <a:ea typeface="幼圆" panose="02010509060101010101" pitchFamily="49" charset="-122"/>
              </a:rPr>
              <a:t>后台功能</a:t>
            </a:r>
            <a:r>
              <a:rPr lang="zh-CN" altLang="en-US" sz="2000" dirty="0">
                <a:solidFill>
                  <a:srgbClr val="404F64"/>
                </a:solidFill>
                <a:latin typeface="幼圆" panose="02010509060101010101" pitchFamily="49" charset="-122"/>
                <a:ea typeface="幼圆" panose="02010509060101010101" pitchFamily="49" charset="-122"/>
              </a:rPr>
              <a:t>及其技术核心</a:t>
            </a:r>
            <a:r>
              <a:rPr lang="zh-CN" altLang="en-US" sz="2000" dirty="0" smtClean="0">
                <a:solidFill>
                  <a:srgbClr val="404F64"/>
                </a:solidFill>
                <a:latin typeface="幼圆" panose="02010509060101010101" pitchFamily="49" charset="-122"/>
                <a:ea typeface="幼圆" panose="02010509060101010101" pitchFamily="49" charset="-122"/>
              </a:rPr>
              <a:t>点</a:t>
            </a:r>
            <a:endParaRPr lang="zh-CN" altLang="en-US" sz="2000" dirty="0">
              <a:solidFill>
                <a:srgbClr val="404F64"/>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232455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52"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Scale>
                                      <p:cBhvr>
                                        <p:cTn id="1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7"/>
                                        </p:tgtEl>
                                        <p:attrNameLst>
                                          <p:attrName>ppt_x</p:attrName>
                                          <p:attrName>ppt_y</p:attrName>
                                        </p:attrNameLst>
                                      </p:cBhvr>
                                    </p:animMotion>
                                    <p:animEffect transition="in" filter="fade">
                                      <p:cBhvr>
                                        <p:cTn id="14" dur="1000"/>
                                        <p:tgtEl>
                                          <p:spTgt spid="7"/>
                                        </p:tgtEl>
                                      </p:cBhvr>
                                    </p:animEffect>
                                  </p:childTnLst>
                                </p:cTn>
                              </p:par>
                              <p:par>
                                <p:cTn id="15" presetID="52" presetClass="entr" presetSubtype="0" fill="hold" grpId="0" nodeType="withEffect">
                                  <p:stCondLst>
                                    <p:cond delay="750"/>
                                  </p:stCondLst>
                                  <p:childTnLst>
                                    <p:set>
                                      <p:cBhvr>
                                        <p:cTn id="16" dur="1" fill="hold">
                                          <p:stCondLst>
                                            <p:cond delay="0"/>
                                          </p:stCondLst>
                                        </p:cTn>
                                        <p:tgtEl>
                                          <p:spTgt spid="8"/>
                                        </p:tgtEl>
                                        <p:attrNameLst>
                                          <p:attrName>style.visibility</p:attrName>
                                        </p:attrNameLst>
                                      </p:cBhvr>
                                      <p:to>
                                        <p:strVal val="visible"/>
                                      </p:to>
                                    </p:set>
                                    <p:animScale>
                                      <p:cBhvr>
                                        <p:cTn id="1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8"/>
                                        </p:tgtEl>
                                        <p:attrNameLst>
                                          <p:attrName>ppt_x</p:attrName>
                                          <p:attrName>ppt_y</p:attrName>
                                        </p:attrNameLst>
                                      </p:cBhvr>
                                    </p:animMotion>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思想气泡: 云 23"/>
          <p:cNvSpPr/>
          <p:nvPr/>
        </p:nvSpPr>
        <p:spPr>
          <a:xfrm>
            <a:off x="2836186" y="311192"/>
            <a:ext cx="1022382" cy="753190"/>
          </a:xfrm>
          <a:prstGeom prst="cloudCallout">
            <a:avLst>
              <a:gd name="adj1" fmla="val -41183"/>
              <a:gd name="adj2" fmla="val 64014"/>
            </a:avLst>
          </a:prstGeom>
          <a:blipFill>
            <a:blip r:embed="rId1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5" name="文本框 24"/>
          <p:cNvSpPr txBox="1"/>
          <p:nvPr/>
        </p:nvSpPr>
        <p:spPr>
          <a:xfrm>
            <a:off x="3049235" y="397837"/>
            <a:ext cx="711200" cy="584775"/>
          </a:xfrm>
          <a:prstGeom prst="rect">
            <a:avLst/>
          </a:prstGeom>
          <a:noFill/>
        </p:spPr>
        <p:txBody>
          <a:bodyPr wrap="square" rtlCol="0">
            <a:spAutoFit/>
          </a:bodyPr>
          <a:lstStyle/>
          <a:p>
            <a:pPr algn="ctr"/>
            <a:r>
              <a:rPr lang="en-US" altLang="zh-CN" sz="3200" b="1" dirty="0" smtClean="0">
                <a:solidFill>
                  <a:schemeClr val="bg1"/>
                </a:solidFill>
              </a:rPr>
              <a:t>01</a:t>
            </a:r>
            <a:endParaRPr lang="zh-CN" altLang="en-US" sz="3200" b="1" dirty="0">
              <a:solidFill>
                <a:schemeClr val="bg1"/>
              </a:solidFill>
            </a:endParaRPr>
          </a:p>
        </p:txBody>
      </p:sp>
      <p:sp>
        <p:nvSpPr>
          <p:cNvPr id="26"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915870" y="311192"/>
            <a:ext cx="5007962" cy="1077218"/>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a:solidFill>
                  <a:srgbClr val="404F64"/>
                </a:solidFill>
                <a:latin typeface="幼圆" panose="02010509060101010101" pitchFamily="49" charset="-122"/>
                <a:ea typeface="幼圆" panose="02010509060101010101" pitchFamily="49" charset="-122"/>
              </a:rPr>
              <a:t>端功能及其技术核心点</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grpSp>
        <p:nvGrpSpPr>
          <p:cNvPr id="18" name="组合 17"/>
          <p:cNvGrpSpPr/>
          <p:nvPr/>
        </p:nvGrpSpPr>
        <p:grpSpPr>
          <a:xfrm>
            <a:off x="7362603" y="1945602"/>
            <a:ext cx="3068091" cy="703489"/>
            <a:chOff x="2997079" y="2575227"/>
            <a:chExt cx="3068091" cy="703489"/>
          </a:xfrm>
        </p:grpSpPr>
        <p:sp>
          <p:nvSpPr>
            <p:cNvPr id="19" name="矩形 18"/>
            <p:cNvSpPr/>
            <p:nvPr/>
          </p:nvSpPr>
          <p:spPr>
            <a:xfrm>
              <a:off x="2997080" y="2927851"/>
              <a:ext cx="3068090" cy="350865"/>
            </a:xfrm>
            <a:prstGeom prst="rect">
              <a:avLst/>
            </a:prstGeom>
          </p:spPr>
          <p:txBody>
            <a:bodyPr wrap="square">
              <a:spAutoFit/>
            </a:bodyPr>
            <a:lstStyle/>
            <a:p>
              <a:pPr algn="just">
                <a:lnSpc>
                  <a:spcPct val="120000"/>
                </a:lnSpc>
              </a:pP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0" name="矩形 19"/>
            <p:cNvSpPr/>
            <p:nvPr/>
          </p:nvSpPr>
          <p:spPr>
            <a:xfrm>
              <a:off x="2997079" y="2575227"/>
              <a:ext cx="2241974" cy="380553"/>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后台管理</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21" name="组合 20"/>
          <p:cNvGrpSpPr/>
          <p:nvPr/>
        </p:nvGrpSpPr>
        <p:grpSpPr>
          <a:xfrm>
            <a:off x="8070531" y="3243462"/>
            <a:ext cx="3068091" cy="962022"/>
            <a:chOff x="2997079" y="2575227"/>
            <a:chExt cx="3068091" cy="962022"/>
          </a:xfrm>
        </p:grpSpPr>
        <p:sp>
          <p:nvSpPr>
            <p:cNvPr id="22" name="矩形 21"/>
            <p:cNvSpPr/>
            <p:nvPr/>
          </p:nvSpPr>
          <p:spPr>
            <a:xfrm>
              <a:off x="2997080" y="2927851"/>
              <a:ext cx="3068090"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分类侧边栏是对博文的</a:t>
              </a:r>
              <a:r>
                <a:rPr lang="zh-CN" altLang="en-US" sz="1400" dirty="0" smtClean="0">
                  <a:solidFill>
                    <a:schemeClr val="accent5"/>
                  </a:solidFill>
                  <a:latin typeface="幼圆" panose="02010509060101010101" pitchFamily="49" charset="-122"/>
                  <a:ea typeface="幼圆" panose="02010509060101010101" pitchFamily="49" charset="-122"/>
                </a:rPr>
                <a:t>分类，轮播图下方可浏览最新的信息内容</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3" name="矩形 22"/>
            <p:cNvSpPr/>
            <p:nvPr/>
          </p:nvSpPr>
          <p:spPr>
            <a:xfrm>
              <a:off x="2997079" y="2575227"/>
              <a:ext cx="2241974" cy="424732"/>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首页</a:t>
              </a:r>
            </a:p>
          </p:txBody>
        </p:sp>
      </p:grpSp>
      <p:grpSp>
        <p:nvGrpSpPr>
          <p:cNvPr id="28" name="组合 27"/>
          <p:cNvGrpSpPr/>
          <p:nvPr/>
        </p:nvGrpSpPr>
        <p:grpSpPr>
          <a:xfrm>
            <a:off x="7362603" y="4541321"/>
            <a:ext cx="3068091" cy="1220554"/>
            <a:chOff x="2997079" y="2575227"/>
            <a:chExt cx="3068091" cy="1220554"/>
          </a:xfrm>
        </p:grpSpPr>
        <p:sp>
          <p:nvSpPr>
            <p:cNvPr id="29" name="矩形 28"/>
            <p:cNvSpPr/>
            <p:nvPr/>
          </p:nvSpPr>
          <p:spPr>
            <a:xfrm>
              <a:off x="2997080" y="2927851"/>
              <a:ext cx="3068090"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用户可通过分类查找与其相对应的分类的博文，可点击标题进入浏览和参与评论</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30" name="矩形 29"/>
            <p:cNvSpPr/>
            <p:nvPr/>
          </p:nvSpPr>
          <p:spPr>
            <a:xfrm>
              <a:off x="2997079" y="2575227"/>
              <a:ext cx="2241974" cy="424732"/>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博客</a:t>
              </a:r>
            </a:p>
          </p:txBody>
        </p:sp>
      </p:grpSp>
      <p:grpSp>
        <p:nvGrpSpPr>
          <p:cNvPr id="31" name="组合 30"/>
          <p:cNvGrpSpPr/>
          <p:nvPr/>
        </p:nvGrpSpPr>
        <p:grpSpPr>
          <a:xfrm>
            <a:off x="1614488" y="1945602"/>
            <a:ext cx="3266934" cy="962022"/>
            <a:chOff x="2798236" y="2575227"/>
            <a:chExt cx="3266934" cy="962022"/>
          </a:xfrm>
        </p:grpSpPr>
        <p:sp>
          <p:nvSpPr>
            <p:cNvPr id="32" name="矩形 31"/>
            <p:cNvSpPr/>
            <p:nvPr/>
          </p:nvSpPr>
          <p:spPr>
            <a:xfrm>
              <a:off x="2798236" y="2927851"/>
              <a:ext cx="3266934" cy="609398"/>
            </a:xfrm>
            <a:prstGeom prst="rect">
              <a:avLst/>
            </a:prstGeom>
          </p:spPr>
          <p:txBody>
            <a:bodyPr wrap="square">
              <a:spAutoFit/>
            </a:bodyPr>
            <a:lstStyle/>
            <a:p>
              <a:pPr algn="r">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对个人基本信息进行管理和一些与当前用户相关的博文、评论、动态等浏览</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33" name="矩形 32"/>
            <p:cNvSpPr/>
            <p:nvPr/>
          </p:nvSpPr>
          <p:spPr>
            <a:xfrm>
              <a:off x="3823196" y="2575227"/>
              <a:ext cx="2241974" cy="380553"/>
            </a:xfrm>
            <a:prstGeom prst="rect">
              <a:avLst/>
            </a:prstGeom>
          </p:spPr>
          <p:txBody>
            <a:bodyPr wrap="square">
              <a:spAutoFit/>
            </a:bodyPr>
            <a:lstStyle/>
            <a:p>
              <a:pPr algn="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个人中心</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34" name="组合 33"/>
          <p:cNvGrpSpPr/>
          <p:nvPr/>
        </p:nvGrpSpPr>
        <p:grpSpPr>
          <a:xfrm>
            <a:off x="1813332" y="4793460"/>
            <a:ext cx="3068090" cy="1220554"/>
            <a:chOff x="2997080" y="2575227"/>
            <a:chExt cx="3068090" cy="1220554"/>
          </a:xfrm>
        </p:grpSpPr>
        <p:sp>
          <p:nvSpPr>
            <p:cNvPr id="35" name="矩形 34"/>
            <p:cNvSpPr/>
            <p:nvPr/>
          </p:nvSpPr>
          <p:spPr>
            <a:xfrm>
              <a:off x="2997080" y="2927851"/>
              <a:ext cx="3068090" cy="867930"/>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可以</a:t>
              </a:r>
              <a:r>
                <a:rPr lang="zh-CN" altLang="en-US" sz="1400" dirty="0" smtClean="0">
                  <a:solidFill>
                    <a:schemeClr val="accent5"/>
                  </a:solidFill>
                  <a:latin typeface="幼圆" panose="02010509060101010101" pitchFamily="49" charset="-122"/>
                  <a:ea typeface="幼圆" panose="02010509060101010101" pitchFamily="49" charset="-122"/>
                </a:rPr>
                <a:t>发表当前用户的动态并且浏览全部其他用户的动态和当前用户自己的动态</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36" name="矩形 35"/>
            <p:cNvSpPr/>
            <p:nvPr/>
          </p:nvSpPr>
          <p:spPr>
            <a:xfrm>
              <a:off x="3823196" y="2575227"/>
              <a:ext cx="2241974" cy="380553"/>
            </a:xfrm>
            <a:prstGeom prst="rect">
              <a:avLst/>
            </a:prstGeom>
          </p:spPr>
          <p:txBody>
            <a:bodyPr wrap="square">
              <a:spAutoFit/>
            </a:bodyPr>
            <a:lstStyle/>
            <a:p>
              <a:pPr algn="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便签分享</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37" name="组合 36"/>
          <p:cNvGrpSpPr/>
          <p:nvPr/>
        </p:nvGrpSpPr>
        <p:grpSpPr>
          <a:xfrm>
            <a:off x="1101504" y="3243462"/>
            <a:ext cx="3068090" cy="1220554"/>
            <a:chOff x="2997080" y="2575227"/>
            <a:chExt cx="3068090" cy="1220554"/>
          </a:xfrm>
        </p:grpSpPr>
        <p:sp>
          <p:nvSpPr>
            <p:cNvPr id="38" name="矩形 37"/>
            <p:cNvSpPr/>
            <p:nvPr/>
          </p:nvSpPr>
          <p:spPr>
            <a:xfrm>
              <a:off x="2997080" y="2927851"/>
              <a:ext cx="3068090" cy="867930"/>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可</a:t>
              </a:r>
              <a:r>
                <a:rPr lang="zh-CN" altLang="en-US" sz="1400" dirty="0" smtClean="0">
                  <a:solidFill>
                    <a:schemeClr val="accent5"/>
                  </a:solidFill>
                  <a:latin typeface="幼圆" panose="02010509060101010101" pitchFamily="49" charset="-122"/>
                  <a:ea typeface="幼圆" panose="02010509060101010101" pitchFamily="49" charset="-122"/>
                </a:rPr>
                <a:t>找资源对资源进行查找浏览，我的资源是管理当前用户的资源和制作资源信息</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39" name="矩形 38"/>
            <p:cNvSpPr/>
            <p:nvPr/>
          </p:nvSpPr>
          <p:spPr>
            <a:xfrm>
              <a:off x="3823196" y="2575227"/>
              <a:ext cx="2241974" cy="424732"/>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下载</a:t>
              </a:r>
            </a:p>
          </p:txBody>
        </p:sp>
      </p:grpSp>
      <p:grpSp>
        <p:nvGrpSpPr>
          <p:cNvPr id="2" name="组合 1"/>
          <p:cNvGrpSpPr/>
          <p:nvPr/>
        </p:nvGrpSpPr>
        <p:grpSpPr>
          <a:xfrm>
            <a:off x="4267201" y="2085299"/>
            <a:ext cx="3689349" cy="3308350"/>
            <a:chOff x="4267201" y="2085299"/>
            <a:chExt cx="3689349" cy="3308350"/>
          </a:xfrm>
        </p:grpSpPr>
        <p:sp>
          <p:nvSpPr>
            <p:cNvPr id="3" name="MH_SubTitle_6"/>
            <p:cNvSpPr>
              <a:spLocks noEditPoints="1"/>
            </p:cNvSpPr>
            <p:nvPr>
              <p:custDataLst>
                <p:tags r:id="rId3"/>
              </p:custDataLst>
            </p:nvPr>
          </p:nvSpPr>
          <p:spPr bwMode="auto">
            <a:xfrm>
              <a:off x="4267201" y="3328311"/>
              <a:ext cx="817563" cy="822325"/>
            </a:xfrm>
            <a:custGeom>
              <a:avLst/>
              <a:gdLst>
                <a:gd name="T0" fmla="*/ 209 w 252"/>
                <a:gd name="T1" fmla="*/ 213 h 253"/>
                <a:gd name="T2" fmla="*/ 14 w 252"/>
                <a:gd name="T3" fmla="*/ 121 h 253"/>
                <a:gd name="T4" fmla="*/ 231 w 252"/>
                <a:gd name="T5" fmla="*/ 154 h 253"/>
                <a:gd name="T6" fmla="*/ 25 w 252"/>
                <a:gd name="T7" fmla="*/ 68 h 253"/>
                <a:gd name="T8" fmla="*/ 193 w 252"/>
                <a:gd name="T9" fmla="*/ 42 h 253"/>
                <a:gd name="T10" fmla="*/ 119 w 252"/>
                <a:gd name="T11" fmla="*/ 214 h 253"/>
                <a:gd name="T12" fmla="*/ 25 w 252"/>
                <a:gd name="T13" fmla="*/ 88 h 253"/>
                <a:gd name="T14" fmla="*/ 119 w 252"/>
                <a:gd name="T15" fmla="*/ 206 h 253"/>
                <a:gd name="T16" fmla="*/ 34 w 252"/>
                <a:gd name="T17" fmla="*/ 86 h 253"/>
                <a:gd name="T18" fmla="*/ 112 w 252"/>
                <a:gd name="T19" fmla="*/ 36 h 253"/>
                <a:gd name="T20" fmla="*/ 195 w 252"/>
                <a:gd name="T21" fmla="*/ 164 h 253"/>
                <a:gd name="T22" fmla="*/ 115 w 252"/>
                <a:gd name="T23" fmla="*/ 73 h 253"/>
                <a:gd name="T24" fmla="*/ 138 w 252"/>
                <a:gd name="T25" fmla="*/ 148 h 253"/>
                <a:gd name="T26" fmla="*/ 174 w 252"/>
                <a:gd name="T27" fmla="*/ 120 h 253"/>
                <a:gd name="T28" fmla="*/ 172 w 252"/>
                <a:gd name="T29" fmla="*/ 97 h 253"/>
                <a:gd name="T30" fmla="*/ 184 w 252"/>
                <a:gd name="T31" fmla="*/ 97 h 253"/>
                <a:gd name="T32" fmla="*/ 98 w 252"/>
                <a:gd name="T33" fmla="*/ 131 h 253"/>
                <a:gd name="T34" fmla="*/ 150 w 252"/>
                <a:gd name="T35" fmla="*/ 160 h 253"/>
                <a:gd name="T36" fmla="*/ 193 w 252"/>
                <a:gd name="T37" fmla="*/ 106 h 253"/>
                <a:gd name="T38" fmla="*/ 163 w 252"/>
                <a:gd name="T39" fmla="*/ 82 h 253"/>
                <a:gd name="T40" fmla="*/ 55 w 252"/>
                <a:gd name="T41" fmla="*/ 122 h 253"/>
                <a:gd name="T42" fmla="*/ 55 w 252"/>
                <a:gd name="T43" fmla="*/ 83 h 253"/>
                <a:gd name="T44" fmla="*/ 86 w 252"/>
                <a:gd name="T45" fmla="*/ 66 h 253"/>
                <a:gd name="T46" fmla="*/ 66 w 252"/>
                <a:gd name="T47" fmla="*/ 112 h 253"/>
                <a:gd name="T48" fmla="*/ 93 w 252"/>
                <a:gd name="T49" fmla="*/ 90 h 253"/>
                <a:gd name="T50" fmla="*/ 45 w 252"/>
                <a:gd name="T51" fmla="*/ 101 h 253"/>
                <a:gd name="T52" fmla="*/ 59 w 252"/>
                <a:gd name="T53" fmla="*/ 92 h 253"/>
                <a:gd name="T54" fmla="*/ 77 w 252"/>
                <a:gd name="T55" fmla="*/ 125 h 253"/>
                <a:gd name="T56" fmla="*/ 118 w 252"/>
                <a:gd name="T57" fmla="*/ 159 h 253"/>
                <a:gd name="T58" fmla="*/ 159 w 252"/>
                <a:gd name="T59" fmla="*/ 173 h 253"/>
                <a:gd name="T60" fmla="*/ 200 w 252"/>
                <a:gd name="T61" fmla="*/ 94 h 253"/>
                <a:gd name="T62" fmla="*/ 142 w 252"/>
                <a:gd name="T63" fmla="*/ 49 h 253"/>
                <a:gd name="T64" fmla="*/ 104 w 252"/>
                <a:gd name="T65" fmla="*/ 36 h 253"/>
                <a:gd name="T66" fmla="*/ 37 w 252"/>
                <a:gd name="T67" fmla="*/ 111 h 253"/>
                <a:gd name="T68" fmla="*/ 49 w 252"/>
                <a:gd name="T69" fmla="*/ 162 h 253"/>
                <a:gd name="T70" fmla="*/ 80 w 252"/>
                <a:gd name="T71" fmla="*/ 140 h 253"/>
                <a:gd name="T72" fmla="*/ 103 w 252"/>
                <a:gd name="T73" fmla="*/ 196 h 253"/>
                <a:gd name="T74" fmla="*/ 158 w 252"/>
                <a:gd name="T75" fmla="*/ 184 h 253"/>
                <a:gd name="T76" fmla="*/ 217 w 252"/>
                <a:gd name="T77" fmla="*/ 158 h 253"/>
                <a:gd name="T78" fmla="*/ 203 w 252"/>
                <a:gd name="T79" fmla="*/ 62 h 253"/>
                <a:gd name="T80" fmla="*/ 143 w 252"/>
                <a:gd name="T81" fmla="*/ 15 h 253"/>
                <a:gd name="T82" fmla="*/ 103 w 252"/>
                <a:gd name="T83" fmla="*/ 32 h 253"/>
                <a:gd name="T84" fmla="*/ 30 w 252"/>
                <a:gd name="T85" fmla="*/ 94 h 253"/>
                <a:gd name="T86" fmla="*/ 67 w 252"/>
                <a:gd name="T87" fmla="*/ 201 h 253"/>
                <a:gd name="T88" fmla="*/ 92 w 252"/>
                <a:gd name="T89" fmla="*/ 183 h 253"/>
                <a:gd name="T90" fmla="*/ 125 w 252"/>
                <a:gd name="T91" fmla="*/ 225 h 253"/>
                <a:gd name="T92" fmla="*/ 183 w 252"/>
                <a:gd name="T93" fmla="*/ 199 h 253"/>
                <a:gd name="T94" fmla="*/ 218 w 252"/>
                <a:gd name="T95" fmla="*/ 77 h 253"/>
                <a:gd name="T96" fmla="*/ 160 w 252"/>
                <a:gd name="T97" fmla="*/ 8 h 253"/>
                <a:gd name="T98" fmla="*/ 41 w 252"/>
                <a:gd name="T99" fmla="*/ 38 h 253"/>
                <a:gd name="T100" fmla="*/ 29 w 252"/>
                <a:gd name="T101" fmla="*/ 148 h 253"/>
                <a:gd name="T102" fmla="*/ 70 w 252"/>
                <a:gd name="T103" fmla="*/ 228 h 253"/>
                <a:gd name="T104" fmla="*/ 95 w 252"/>
                <a:gd name="T105" fmla="*/ 221 h 253"/>
                <a:gd name="T106" fmla="*/ 147 w 252"/>
                <a:gd name="T107" fmla="*/ 229 h 253"/>
                <a:gd name="T108" fmla="*/ 226 w 252"/>
                <a:gd name="T109" fmla="*/ 151 h 253"/>
                <a:gd name="T110" fmla="*/ 225 w 252"/>
                <a:gd name="T111" fmla="*/ 66 h 253"/>
                <a:gd name="T112" fmla="*/ 185 w 252"/>
                <a:gd name="T113" fmla="*/ 26 h 253"/>
                <a:gd name="T114" fmla="*/ 18 w 252"/>
                <a:gd name="T115" fmla="*/ 95 h 253"/>
                <a:gd name="T116" fmla="*/ 8 w 252"/>
                <a:gd name="T117" fmla="*/ 116 h 253"/>
                <a:gd name="T118" fmla="*/ 81 w 252"/>
                <a:gd name="T119" fmla="*/ 225 h 253"/>
                <a:gd name="T120" fmla="*/ 181 w 252"/>
                <a:gd name="T121" fmla="*/ 229 h 253"/>
                <a:gd name="T122" fmla="*/ 213 w 252"/>
                <a:gd name="T123" fmla="*/ 39 h 253"/>
                <a:gd name="T124" fmla="*/ 126 w 252"/>
                <a:gd name="T125" fmla="*/ 24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6"/>
            </a:solidFill>
            <a:ln>
              <a:noFill/>
            </a:ln>
          </p:spPr>
          <p:txBody>
            <a:bodyPr lIns="0" tIns="0" rIns="0" bIns="0" anchor="ctr">
              <a:normAutofit/>
            </a:bodyPr>
            <a:lstStyle/>
            <a:p>
              <a:pPr algn="ctr">
                <a:defRPr/>
              </a:pPr>
              <a:endParaRPr lang="zh-CN" altLang="en-US" sz="1600" b="1" dirty="0"/>
            </a:p>
          </p:txBody>
        </p:sp>
        <p:sp>
          <p:nvSpPr>
            <p:cNvPr id="307204" name="MH_SubTitle_1"/>
            <p:cNvSpPr>
              <a:spLocks noEditPoints="1"/>
            </p:cNvSpPr>
            <p:nvPr>
              <p:custDataLst>
                <p:tags r:id="rId4"/>
              </p:custDataLst>
            </p:nvPr>
          </p:nvSpPr>
          <p:spPr bwMode="auto">
            <a:xfrm>
              <a:off x="4984751" y="2085299"/>
              <a:ext cx="817563" cy="822325"/>
            </a:xfrm>
            <a:custGeom>
              <a:avLst/>
              <a:gdLst>
                <a:gd name="T0" fmla="*/ 678640 w 252"/>
                <a:gd name="T1" fmla="*/ 692327 h 253"/>
                <a:gd name="T2" fmla="*/ 45459 w 252"/>
                <a:gd name="T3" fmla="*/ 393294 h 253"/>
                <a:gd name="T4" fmla="*/ 750075 w 252"/>
                <a:gd name="T5" fmla="*/ 500556 h 253"/>
                <a:gd name="T6" fmla="*/ 81177 w 252"/>
                <a:gd name="T7" fmla="*/ 221025 h 253"/>
                <a:gd name="T8" fmla="*/ 626686 w 252"/>
                <a:gd name="T9" fmla="*/ 136515 h 253"/>
                <a:gd name="T10" fmla="*/ 386402 w 252"/>
                <a:gd name="T11" fmla="*/ 695578 h 253"/>
                <a:gd name="T12" fmla="*/ 81177 w 252"/>
                <a:gd name="T13" fmla="*/ 286032 h 253"/>
                <a:gd name="T14" fmla="*/ 386402 w 252"/>
                <a:gd name="T15" fmla="*/ 669575 h 253"/>
                <a:gd name="T16" fmla="*/ 110401 w 252"/>
                <a:gd name="T17" fmla="*/ 279531 h 253"/>
                <a:gd name="T18" fmla="*/ 363673 w 252"/>
                <a:gd name="T19" fmla="*/ 117013 h 253"/>
                <a:gd name="T20" fmla="*/ 633180 w 252"/>
                <a:gd name="T21" fmla="*/ 533060 h 253"/>
                <a:gd name="T22" fmla="*/ 373414 w 252"/>
                <a:gd name="T23" fmla="*/ 237277 h 253"/>
                <a:gd name="T24" fmla="*/ 448097 w 252"/>
                <a:gd name="T25" fmla="*/ 481054 h 253"/>
                <a:gd name="T26" fmla="*/ 564992 w 252"/>
                <a:gd name="T27" fmla="*/ 390044 h 253"/>
                <a:gd name="T28" fmla="*/ 558498 w 252"/>
                <a:gd name="T29" fmla="*/ 315285 h 253"/>
                <a:gd name="T30" fmla="*/ 597463 w 252"/>
                <a:gd name="T31" fmla="*/ 315285 h 253"/>
                <a:gd name="T32" fmla="*/ 318214 w 252"/>
                <a:gd name="T33" fmla="*/ 425798 h 253"/>
                <a:gd name="T34" fmla="*/ 487062 w 252"/>
                <a:gd name="T35" fmla="*/ 520058 h 253"/>
                <a:gd name="T36" fmla="*/ 626686 w 252"/>
                <a:gd name="T37" fmla="*/ 344539 h 253"/>
                <a:gd name="T38" fmla="*/ 529274 w 252"/>
                <a:gd name="T39" fmla="*/ 266530 h 253"/>
                <a:gd name="T40" fmla="*/ 178589 w 252"/>
                <a:gd name="T41" fmla="*/ 396544 h 253"/>
                <a:gd name="T42" fmla="*/ 178589 w 252"/>
                <a:gd name="T43" fmla="*/ 269780 h 253"/>
                <a:gd name="T44" fmla="*/ 279249 w 252"/>
                <a:gd name="T45" fmla="*/ 214524 h 253"/>
                <a:gd name="T46" fmla="*/ 214307 w 252"/>
                <a:gd name="T47" fmla="*/ 364041 h 253"/>
                <a:gd name="T48" fmla="*/ 301978 w 252"/>
                <a:gd name="T49" fmla="*/ 292533 h 253"/>
                <a:gd name="T50" fmla="*/ 146119 w 252"/>
                <a:gd name="T51" fmla="*/ 328287 h 253"/>
                <a:gd name="T52" fmla="*/ 191578 w 252"/>
                <a:gd name="T53" fmla="*/ 299033 h 253"/>
                <a:gd name="T54" fmla="*/ 250025 w 252"/>
                <a:gd name="T55" fmla="*/ 406295 h 253"/>
                <a:gd name="T56" fmla="*/ 383155 w 252"/>
                <a:gd name="T57" fmla="*/ 516808 h 253"/>
                <a:gd name="T58" fmla="*/ 516286 w 252"/>
                <a:gd name="T59" fmla="*/ 562313 h 253"/>
                <a:gd name="T60" fmla="*/ 649416 w 252"/>
                <a:gd name="T61" fmla="*/ 305534 h 253"/>
                <a:gd name="T62" fmla="*/ 461085 w 252"/>
                <a:gd name="T63" fmla="*/ 159268 h 253"/>
                <a:gd name="T64" fmla="*/ 337696 w 252"/>
                <a:gd name="T65" fmla="*/ 117013 h 253"/>
                <a:gd name="T66" fmla="*/ 120142 w 252"/>
                <a:gd name="T67" fmla="*/ 360790 h 253"/>
                <a:gd name="T68" fmla="*/ 159107 w 252"/>
                <a:gd name="T69" fmla="*/ 526559 h 253"/>
                <a:gd name="T70" fmla="*/ 259766 w 252"/>
                <a:gd name="T71" fmla="*/ 455051 h 253"/>
                <a:gd name="T72" fmla="*/ 334449 w 252"/>
                <a:gd name="T73" fmla="*/ 637071 h 253"/>
                <a:gd name="T74" fmla="*/ 513039 w 252"/>
                <a:gd name="T75" fmla="*/ 598067 h 253"/>
                <a:gd name="T76" fmla="*/ 704616 w 252"/>
                <a:gd name="T77" fmla="*/ 513557 h 253"/>
                <a:gd name="T78" fmla="*/ 659157 w 252"/>
                <a:gd name="T79" fmla="*/ 201523 h 253"/>
                <a:gd name="T80" fmla="*/ 464332 w 252"/>
                <a:gd name="T81" fmla="*/ 48755 h 253"/>
                <a:gd name="T82" fmla="*/ 334449 w 252"/>
                <a:gd name="T83" fmla="*/ 104012 h 253"/>
                <a:gd name="T84" fmla="*/ 97412 w 252"/>
                <a:gd name="T85" fmla="*/ 305534 h 253"/>
                <a:gd name="T86" fmla="*/ 217554 w 252"/>
                <a:gd name="T87" fmla="*/ 653323 h 253"/>
                <a:gd name="T88" fmla="*/ 298731 w 252"/>
                <a:gd name="T89" fmla="*/ 594817 h 253"/>
                <a:gd name="T90" fmla="*/ 405885 w 252"/>
                <a:gd name="T91" fmla="*/ 731332 h 253"/>
                <a:gd name="T92" fmla="*/ 594216 w 252"/>
                <a:gd name="T93" fmla="*/ 646822 h 253"/>
                <a:gd name="T94" fmla="*/ 707863 w 252"/>
                <a:gd name="T95" fmla="*/ 250278 h 253"/>
                <a:gd name="T96" fmla="*/ 519533 w 252"/>
                <a:gd name="T97" fmla="*/ 26003 h 253"/>
                <a:gd name="T98" fmla="*/ 133130 w 252"/>
                <a:gd name="T99" fmla="*/ 123514 h 253"/>
                <a:gd name="T100" fmla="*/ 94165 w 252"/>
                <a:gd name="T101" fmla="*/ 481054 h 253"/>
                <a:gd name="T102" fmla="*/ 227296 w 252"/>
                <a:gd name="T103" fmla="*/ 741083 h 253"/>
                <a:gd name="T104" fmla="*/ 308473 w 252"/>
                <a:gd name="T105" fmla="*/ 718330 h 253"/>
                <a:gd name="T106" fmla="*/ 477321 w 252"/>
                <a:gd name="T107" fmla="*/ 744333 h 253"/>
                <a:gd name="T108" fmla="*/ 733840 w 252"/>
                <a:gd name="T109" fmla="*/ 490805 h 253"/>
                <a:gd name="T110" fmla="*/ 730593 w 252"/>
                <a:gd name="T111" fmla="*/ 214524 h 253"/>
                <a:gd name="T112" fmla="*/ 600710 w 252"/>
                <a:gd name="T113" fmla="*/ 84509 h 253"/>
                <a:gd name="T114" fmla="*/ 58447 w 252"/>
                <a:gd name="T115" fmla="*/ 308785 h 253"/>
                <a:gd name="T116" fmla="*/ 25977 w 252"/>
                <a:gd name="T117" fmla="*/ 377042 h 253"/>
                <a:gd name="T118" fmla="*/ 263013 w 252"/>
                <a:gd name="T119" fmla="*/ 731332 h 253"/>
                <a:gd name="T120" fmla="*/ 587721 w 252"/>
                <a:gd name="T121" fmla="*/ 744333 h 253"/>
                <a:gd name="T122" fmla="*/ 691628 w 252"/>
                <a:gd name="T123" fmla="*/ 126764 h 253"/>
                <a:gd name="T124" fmla="*/ 409132 w 252"/>
                <a:gd name="T125" fmla="*/ 806090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sz="1600" b="1" dirty="0"/>
            </a:p>
          </p:txBody>
        </p:sp>
        <p:sp>
          <p:nvSpPr>
            <p:cNvPr id="307205" name="MH_SubTitle_2"/>
            <p:cNvSpPr>
              <a:spLocks noEditPoints="1"/>
            </p:cNvSpPr>
            <p:nvPr>
              <p:custDataLst>
                <p:tags r:id="rId5"/>
              </p:custDataLst>
            </p:nvPr>
          </p:nvSpPr>
          <p:spPr bwMode="auto">
            <a:xfrm>
              <a:off x="6419851" y="2085299"/>
              <a:ext cx="817563" cy="822325"/>
            </a:xfrm>
            <a:custGeom>
              <a:avLst/>
              <a:gdLst>
                <a:gd name="T0" fmla="*/ 678640 w 252"/>
                <a:gd name="T1" fmla="*/ 692327 h 253"/>
                <a:gd name="T2" fmla="*/ 45459 w 252"/>
                <a:gd name="T3" fmla="*/ 393294 h 253"/>
                <a:gd name="T4" fmla="*/ 750075 w 252"/>
                <a:gd name="T5" fmla="*/ 500556 h 253"/>
                <a:gd name="T6" fmla="*/ 81177 w 252"/>
                <a:gd name="T7" fmla="*/ 221025 h 253"/>
                <a:gd name="T8" fmla="*/ 626686 w 252"/>
                <a:gd name="T9" fmla="*/ 136515 h 253"/>
                <a:gd name="T10" fmla="*/ 386402 w 252"/>
                <a:gd name="T11" fmla="*/ 695578 h 253"/>
                <a:gd name="T12" fmla="*/ 81177 w 252"/>
                <a:gd name="T13" fmla="*/ 286032 h 253"/>
                <a:gd name="T14" fmla="*/ 386402 w 252"/>
                <a:gd name="T15" fmla="*/ 669575 h 253"/>
                <a:gd name="T16" fmla="*/ 110401 w 252"/>
                <a:gd name="T17" fmla="*/ 279531 h 253"/>
                <a:gd name="T18" fmla="*/ 363673 w 252"/>
                <a:gd name="T19" fmla="*/ 117013 h 253"/>
                <a:gd name="T20" fmla="*/ 633180 w 252"/>
                <a:gd name="T21" fmla="*/ 533060 h 253"/>
                <a:gd name="T22" fmla="*/ 373414 w 252"/>
                <a:gd name="T23" fmla="*/ 237277 h 253"/>
                <a:gd name="T24" fmla="*/ 448097 w 252"/>
                <a:gd name="T25" fmla="*/ 481054 h 253"/>
                <a:gd name="T26" fmla="*/ 564992 w 252"/>
                <a:gd name="T27" fmla="*/ 390044 h 253"/>
                <a:gd name="T28" fmla="*/ 558498 w 252"/>
                <a:gd name="T29" fmla="*/ 315285 h 253"/>
                <a:gd name="T30" fmla="*/ 597463 w 252"/>
                <a:gd name="T31" fmla="*/ 315285 h 253"/>
                <a:gd name="T32" fmla="*/ 318214 w 252"/>
                <a:gd name="T33" fmla="*/ 425798 h 253"/>
                <a:gd name="T34" fmla="*/ 487062 w 252"/>
                <a:gd name="T35" fmla="*/ 520058 h 253"/>
                <a:gd name="T36" fmla="*/ 626686 w 252"/>
                <a:gd name="T37" fmla="*/ 344539 h 253"/>
                <a:gd name="T38" fmla="*/ 529274 w 252"/>
                <a:gd name="T39" fmla="*/ 266530 h 253"/>
                <a:gd name="T40" fmla="*/ 178589 w 252"/>
                <a:gd name="T41" fmla="*/ 396544 h 253"/>
                <a:gd name="T42" fmla="*/ 178589 w 252"/>
                <a:gd name="T43" fmla="*/ 269780 h 253"/>
                <a:gd name="T44" fmla="*/ 279249 w 252"/>
                <a:gd name="T45" fmla="*/ 214524 h 253"/>
                <a:gd name="T46" fmla="*/ 214307 w 252"/>
                <a:gd name="T47" fmla="*/ 364041 h 253"/>
                <a:gd name="T48" fmla="*/ 301978 w 252"/>
                <a:gd name="T49" fmla="*/ 292533 h 253"/>
                <a:gd name="T50" fmla="*/ 146119 w 252"/>
                <a:gd name="T51" fmla="*/ 328287 h 253"/>
                <a:gd name="T52" fmla="*/ 191578 w 252"/>
                <a:gd name="T53" fmla="*/ 299033 h 253"/>
                <a:gd name="T54" fmla="*/ 250025 w 252"/>
                <a:gd name="T55" fmla="*/ 406295 h 253"/>
                <a:gd name="T56" fmla="*/ 383155 w 252"/>
                <a:gd name="T57" fmla="*/ 516808 h 253"/>
                <a:gd name="T58" fmla="*/ 516286 w 252"/>
                <a:gd name="T59" fmla="*/ 562313 h 253"/>
                <a:gd name="T60" fmla="*/ 649416 w 252"/>
                <a:gd name="T61" fmla="*/ 305534 h 253"/>
                <a:gd name="T62" fmla="*/ 461085 w 252"/>
                <a:gd name="T63" fmla="*/ 159268 h 253"/>
                <a:gd name="T64" fmla="*/ 337696 w 252"/>
                <a:gd name="T65" fmla="*/ 117013 h 253"/>
                <a:gd name="T66" fmla="*/ 120142 w 252"/>
                <a:gd name="T67" fmla="*/ 360790 h 253"/>
                <a:gd name="T68" fmla="*/ 159107 w 252"/>
                <a:gd name="T69" fmla="*/ 526559 h 253"/>
                <a:gd name="T70" fmla="*/ 259766 w 252"/>
                <a:gd name="T71" fmla="*/ 455051 h 253"/>
                <a:gd name="T72" fmla="*/ 334449 w 252"/>
                <a:gd name="T73" fmla="*/ 637071 h 253"/>
                <a:gd name="T74" fmla="*/ 513039 w 252"/>
                <a:gd name="T75" fmla="*/ 598067 h 253"/>
                <a:gd name="T76" fmla="*/ 704616 w 252"/>
                <a:gd name="T77" fmla="*/ 513557 h 253"/>
                <a:gd name="T78" fmla="*/ 659157 w 252"/>
                <a:gd name="T79" fmla="*/ 201523 h 253"/>
                <a:gd name="T80" fmla="*/ 464332 w 252"/>
                <a:gd name="T81" fmla="*/ 48755 h 253"/>
                <a:gd name="T82" fmla="*/ 334449 w 252"/>
                <a:gd name="T83" fmla="*/ 104012 h 253"/>
                <a:gd name="T84" fmla="*/ 97412 w 252"/>
                <a:gd name="T85" fmla="*/ 305534 h 253"/>
                <a:gd name="T86" fmla="*/ 217554 w 252"/>
                <a:gd name="T87" fmla="*/ 653323 h 253"/>
                <a:gd name="T88" fmla="*/ 298731 w 252"/>
                <a:gd name="T89" fmla="*/ 594817 h 253"/>
                <a:gd name="T90" fmla="*/ 405885 w 252"/>
                <a:gd name="T91" fmla="*/ 731332 h 253"/>
                <a:gd name="T92" fmla="*/ 594216 w 252"/>
                <a:gd name="T93" fmla="*/ 646822 h 253"/>
                <a:gd name="T94" fmla="*/ 707863 w 252"/>
                <a:gd name="T95" fmla="*/ 250278 h 253"/>
                <a:gd name="T96" fmla="*/ 519533 w 252"/>
                <a:gd name="T97" fmla="*/ 26003 h 253"/>
                <a:gd name="T98" fmla="*/ 133130 w 252"/>
                <a:gd name="T99" fmla="*/ 123514 h 253"/>
                <a:gd name="T100" fmla="*/ 94165 w 252"/>
                <a:gd name="T101" fmla="*/ 481054 h 253"/>
                <a:gd name="T102" fmla="*/ 227296 w 252"/>
                <a:gd name="T103" fmla="*/ 741083 h 253"/>
                <a:gd name="T104" fmla="*/ 308473 w 252"/>
                <a:gd name="T105" fmla="*/ 718330 h 253"/>
                <a:gd name="T106" fmla="*/ 477321 w 252"/>
                <a:gd name="T107" fmla="*/ 744333 h 253"/>
                <a:gd name="T108" fmla="*/ 733840 w 252"/>
                <a:gd name="T109" fmla="*/ 490805 h 253"/>
                <a:gd name="T110" fmla="*/ 730593 w 252"/>
                <a:gd name="T111" fmla="*/ 214524 h 253"/>
                <a:gd name="T112" fmla="*/ 600710 w 252"/>
                <a:gd name="T113" fmla="*/ 84509 h 253"/>
                <a:gd name="T114" fmla="*/ 58447 w 252"/>
                <a:gd name="T115" fmla="*/ 308785 h 253"/>
                <a:gd name="T116" fmla="*/ 25977 w 252"/>
                <a:gd name="T117" fmla="*/ 377042 h 253"/>
                <a:gd name="T118" fmla="*/ 263013 w 252"/>
                <a:gd name="T119" fmla="*/ 731332 h 253"/>
                <a:gd name="T120" fmla="*/ 587721 w 252"/>
                <a:gd name="T121" fmla="*/ 744333 h 253"/>
                <a:gd name="T122" fmla="*/ 691628 w 252"/>
                <a:gd name="T123" fmla="*/ 126764 h 253"/>
                <a:gd name="T124" fmla="*/ 409132 w 252"/>
                <a:gd name="T125" fmla="*/ 806090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sz="1600" b="1" dirty="0"/>
            </a:p>
          </p:txBody>
        </p:sp>
        <p:sp>
          <p:nvSpPr>
            <p:cNvPr id="7" name="MH_SubTitle_3"/>
            <p:cNvSpPr>
              <a:spLocks noEditPoints="1"/>
            </p:cNvSpPr>
            <p:nvPr>
              <p:custDataLst>
                <p:tags r:id="rId6"/>
              </p:custDataLst>
            </p:nvPr>
          </p:nvSpPr>
          <p:spPr bwMode="auto">
            <a:xfrm>
              <a:off x="7137400" y="3328311"/>
              <a:ext cx="819150" cy="822325"/>
            </a:xfrm>
            <a:custGeom>
              <a:avLst/>
              <a:gdLst>
                <a:gd name="T0" fmla="*/ 209 w 252"/>
                <a:gd name="T1" fmla="*/ 213 h 253"/>
                <a:gd name="T2" fmla="*/ 14 w 252"/>
                <a:gd name="T3" fmla="*/ 121 h 253"/>
                <a:gd name="T4" fmla="*/ 231 w 252"/>
                <a:gd name="T5" fmla="*/ 154 h 253"/>
                <a:gd name="T6" fmla="*/ 25 w 252"/>
                <a:gd name="T7" fmla="*/ 68 h 253"/>
                <a:gd name="T8" fmla="*/ 193 w 252"/>
                <a:gd name="T9" fmla="*/ 42 h 253"/>
                <a:gd name="T10" fmla="*/ 119 w 252"/>
                <a:gd name="T11" fmla="*/ 214 h 253"/>
                <a:gd name="T12" fmla="*/ 25 w 252"/>
                <a:gd name="T13" fmla="*/ 88 h 253"/>
                <a:gd name="T14" fmla="*/ 119 w 252"/>
                <a:gd name="T15" fmla="*/ 206 h 253"/>
                <a:gd name="T16" fmla="*/ 34 w 252"/>
                <a:gd name="T17" fmla="*/ 86 h 253"/>
                <a:gd name="T18" fmla="*/ 112 w 252"/>
                <a:gd name="T19" fmla="*/ 36 h 253"/>
                <a:gd name="T20" fmla="*/ 195 w 252"/>
                <a:gd name="T21" fmla="*/ 164 h 253"/>
                <a:gd name="T22" fmla="*/ 115 w 252"/>
                <a:gd name="T23" fmla="*/ 73 h 253"/>
                <a:gd name="T24" fmla="*/ 138 w 252"/>
                <a:gd name="T25" fmla="*/ 148 h 253"/>
                <a:gd name="T26" fmla="*/ 174 w 252"/>
                <a:gd name="T27" fmla="*/ 120 h 253"/>
                <a:gd name="T28" fmla="*/ 172 w 252"/>
                <a:gd name="T29" fmla="*/ 97 h 253"/>
                <a:gd name="T30" fmla="*/ 184 w 252"/>
                <a:gd name="T31" fmla="*/ 97 h 253"/>
                <a:gd name="T32" fmla="*/ 98 w 252"/>
                <a:gd name="T33" fmla="*/ 131 h 253"/>
                <a:gd name="T34" fmla="*/ 150 w 252"/>
                <a:gd name="T35" fmla="*/ 160 h 253"/>
                <a:gd name="T36" fmla="*/ 193 w 252"/>
                <a:gd name="T37" fmla="*/ 106 h 253"/>
                <a:gd name="T38" fmla="*/ 163 w 252"/>
                <a:gd name="T39" fmla="*/ 82 h 253"/>
                <a:gd name="T40" fmla="*/ 55 w 252"/>
                <a:gd name="T41" fmla="*/ 122 h 253"/>
                <a:gd name="T42" fmla="*/ 55 w 252"/>
                <a:gd name="T43" fmla="*/ 83 h 253"/>
                <a:gd name="T44" fmla="*/ 86 w 252"/>
                <a:gd name="T45" fmla="*/ 66 h 253"/>
                <a:gd name="T46" fmla="*/ 66 w 252"/>
                <a:gd name="T47" fmla="*/ 112 h 253"/>
                <a:gd name="T48" fmla="*/ 93 w 252"/>
                <a:gd name="T49" fmla="*/ 90 h 253"/>
                <a:gd name="T50" fmla="*/ 45 w 252"/>
                <a:gd name="T51" fmla="*/ 101 h 253"/>
                <a:gd name="T52" fmla="*/ 59 w 252"/>
                <a:gd name="T53" fmla="*/ 92 h 253"/>
                <a:gd name="T54" fmla="*/ 77 w 252"/>
                <a:gd name="T55" fmla="*/ 125 h 253"/>
                <a:gd name="T56" fmla="*/ 118 w 252"/>
                <a:gd name="T57" fmla="*/ 159 h 253"/>
                <a:gd name="T58" fmla="*/ 159 w 252"/>
                <a:gd name="T59" fmla="*/ 173 h 253"/>
                <a:gd name="T60" fmla="*/ 200 w 252"/>
                <a:gd name="T61" fmla="*/ 94 h 253"/>
                <a:gd name="T62" fmla="*/ 142 w 252"/>
                <a:gd name="T63" fmla="*/ 49 h 253"/>
                <a:gd name="T64" fmla="*/ 104 w 252"/>
                <a:gd name="T65" fmla="*/ 36 h 253"/>
                <a:gd name="T66" fmla="*/ 37 w 252"/>
                <a:gd name="T67" fmla="*/ 111 h 253"/>
                <a:gd name="T68" fmla="*/ 49 w 252"/>
                <a:gd name="T69" fmla="*/ 162 h 253"/>
                <a:gd name="T70" fmla="*/ 80 w 252"/>
                <a:gd name="T71" fmla="*/ 140 h 253"/>
                <a:gd name="T72" fmla="*/ 103 w 252"/>
                <a:gd name="T73" fmla="*/ 196 h 253"/>
                <a:gd name="T74" fmla="*/ 158 w 252"/>
                <a:gd name="T75" fmla="*/ 184 h 253"/>
                <a:gd name="T76" fmla="*/ 217 w 252"/>
                <a:gd name="T77" fmla="*/ 158 h 253"/>
                <a:gd name="T78" fmla="*/ 203 w 252"/>
                <a:gd name="T79" fmla="*/ 62 h 253"/>
                <a:gd name="T80" fmla="*/ 143 w 252"/>
                <a:gd name="T81" fmla="*/ 15 h 253"/>
                <a:gd name="T82" fmla="*/ 103 w 252"/>
                <a:gd name="T83" fmla="*/ 32 h 253"/>
                <a:gd name="T84" fmla="*/ 30 w 252"/>
                <a:gd name="T85" fmla="*/ 94 h 253"/>
                <a:gd name="T86" fmla="*/ 67 w 252"/>
                <a:gd name="T87" fmla="*/ 201 h 253"/>
                <a:gd name="T88" fmla="*/ 92 w 252"/>
                <a:gd name="T89" fmla="*/ 183 h 253"/>
                <a:gd name="T90" fmla="*/ 125 w 252"/>
                <a:gd name="T91" fmla="*/ 225 h 253"/>
                <a:gd name="T92" fmla="*/ 183 w 252"/>
                <a:gd name="T93" fmla="*/ 199 h 253"/>
                <a:gd name="T94" fmla="*/ 218 w 252"/>
                <a:gd name="T95" fmla="*/ 77 h 253"/>
                <a:gd name="T96" fmla="*/ 160 w 252"/>
                <a:gd name="T97" fmla="*/ 8 h 253"/>
                <a:gd name="T98" fmla="*/ 41 w 252"/>
                <a:gd name="T99" fmla="*/ 38 h 253"/>
                <a:gd name="T100" fmla="*/ 29 w 252"/>
                <a:gd name="T101" fmla="*/ 148 h 253"/>
                <a:gd name="T102" fmla="*/ 70 w 252"/>
                <a:gd name="T103" fmla="*/ 228 h 253"/>
                <a:gd name="T104" fmla="*/ 95 w 252"/>
                <a:gd name="T105" fmla="*/ 221 h 253"/>
                <a:gd name="T106" fmla="*/ 147 w 252"/>
                <a:gd name="T107" fmla="*/ 229 h 253"/>
                <a:gd name="T108" fmla="*/ 226 w 252"/>
                <a:gd name="T109" fmla="*/ 151 h 253"/>
                <a:gd name="T110" fmla="*/ 225 w 252"/>
                <a:gd name="T111" fmla="*/ 66 h 253"/>
                <a:gd name="T112" fmla="*/ 185 w 252"/>
                <a:gd name="T113" fmla="*/ 26 h 253"/>
                <a:gd name="T114" fmla="*/ 18 w 252"/>
                <a:gd name="T115" fmla="*/ 95 h 253"/>
                <a:gd name="T116" fmla="*/ 8 w 252"/>
                <a:gd name="T117" fmla="*/ 116 h 253"/>
                <a:gd name="T118" fmla="*/ 81 w 252"/>
                <a:gd name="T119" fmla="*/ 225 h 253"/>
                <a:gd name="T120" fmla="*/ 181 w 252"/>
                <a:gd name="T121" fmla="*/ 229 h 253"/>
                <a:gd name="T122" fmla="*/ 213 w 252"/>
                <a:gd name="T123" fmla="*/ 39 h 253"/>
                <a:gd name="T124" fmla="*/ 126 w 252"/>
                <a:gd name="T125" fmla="*/ 24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3"/>
            </a:solidFill>
            <a:ln>
              <a:noFill/>
            </a:ln>
          </p:spPr>
          <p:txBody>
            <a:bodyPr lIns="0" tIns="0" rIns="0" bIns="0" anchor="ctr">
              <a:normAutofit/>
            </a:bodyPr>
            <a:lstStyle/>
            <a:p>
              <a:pPr algn="ctr">
                <a:defRPr/>
              </a:pPr>
              <a:endParaRPr lang="zh-CN" altLang="en-US" sz="1600" b="1" dirty="0"/>
            </a:p>
          </p:txBody>
        </p:sp>
        <p:sp>
          <p:nvSpPr>
            <p:cNvPr id="8" name="MH_SubTitle_4"/>
            <p:cNvSpPr>
              <a:spLocks noEditPoints="1"/>
            </p:cNvSpPr>
            <p:nvPr>
              <p:custDataLst>
                <p:tags r:id="rId7"/>
              </p:custDataLst>
            </p:nvPr>
          </p:nvSpPr>
          <p:spPr bwMode="auto">
            <a:xfrm>
              <a:off x="6419851" y="4571324"/>
              <a:ext cx="817563" cy="822325"/>
            </a:xfrm>
            <a:custGeom>
              <a:avLst/>
              <a:gdLst>
                <a:gd name="T0" fmla="*/ 209 w 252"/>
                <a:gd name="T1" fmla="*/ 213 h 253"/>
                <a:gd name="T2" fmla="*/ 14 w 252"/>
                <a:gd name="T3" fmla="*/ 121 h 253"/>
                <a:gd name="T4" fmla="*/ 231 w 252"/>
                <a:gd name="T5" fmla="*/ 154 h 253"/>
                <a:gd name="T6" fmla="*/ 25 w 252"/>
                <a:gd name="T7" fmla="*/ 68 h 253"/>
                <a:gd name="T8" fmla="*/ 193 w 252"/>
                <a:gd name="T9" fmla="*/ 42 h 253"/>
                <a:gd name="T10" fmla="*/ 119 w 252"/>
                <a:gd name="T11" fmla="*/ 214 h 253"/>
                <a:gd name="T12" fmla="*/ 25 w 252"/>
                <a:gd name="T13" fmla="*/ 88 h 253"/>
                <a:gd name="T14" fmla="*/ 119 w 252"/>
                <a:gd name="T15" fmla="*/ 206 h 253"/>
                <a:gd name="T16" fmla="*/ 34 w 252"/>
                <a:gd name="T17" fmla="*/ 86 h 253"/>
                <a:gd name="T18" fmla="*/ 112 w 252"/>
                <a:gd name="T19" fmla="*/ 36 h 253"/>
                <a:gd name="T20" fmla="*/ 195 w 252"/>
                <a:gd name="T21" fmla="*/ 164 h 253"/>
                <a:gd name="T22" fmla="*/ 115 w 252"/>
                <a:gd name="T23" fmla="*/ 73 h 253"/>
                <a:gd name="T24" fmla="*/ 138 w 252"/>
                <a:gd name="T25" fmla="*/ 148 h 253"/>
                <a:gd name="T26" fmla="*/ 174 w 252"/>
                <a:gd name="T27" fmla="*/ 120 h 253"/>
                <a:gd name="T28" fmla="*/ 172 w 252"/>
                <a:gd name="T29" fmla="*/ 97 h 253"/>
                <a:gd name="T30" fmla="*/ 184 w 252"/>
                <a:gd name="T31" fmla="*/ 97 h 253"/>
                <a:gd name="T32" fmla="*/ 98 w 252"/>
                <a:gd name="T33" fmla="*/ 131 h 253"/>
                <a:gd name="T34" fmla="*/ 150 w 252"/>
                <a:gd name="T35" fmla="*/ 160 h 253"/>
                <a:gd name="T36" fmla="*/ 193 w 252"/>
                <a:gd name="T37" fmla="*/ 106 h 253"/>
                <a:gd name="T38" fmla="*/ 163 w 252"/>
                <a:gd name="T39" fmla="*/ 82 h 253"/>
                <a:gd name="T40" fmla="*/ 55 w 252"/>
                <a:gd name="T41" fmla="*/ 122 h 253"/>
                <a:gd name="T42" fmla="*/ 55 w 252"/>
                <a:gd name="T43" fmla="*/ 83 h 253"/>
                <a:gd name="T44" fmla="*/ 86 w 252"/>
                <a:gd name="T45" fmla="*/ 66 h 253"/>
                <a:gd name="T46" fmla="*/ 66 w 252"/>
                <a:gd name="T47" fmla="*/ 112 h 253"/>
                <a:gd name="T48" fmla="*/ 93 w 252"/>
                <a:gd name="T49" fmla="*/ 90 h 253"/>
                <a:gd name="T50" fmla="*/ 45 w 252"/>
                <a:gd name="T51" fmla="*/ 101 h 253"/>
                <a:gd name="T52" fmla="*/ 59 w 252"/>
                <a:gd name="T53" fmla="*/ 92 h 253"/>
                <a:gd name="T54" fmla="*/ 77 w 252"/>
                <a:gd name="T55" fmla="*/ 125 h 253"/>
                <a:gd name="T56" fmla="*/ 118 w 252"/>
                <a:gd name="T57" fmla="*/ 159 h 253"/>
                <a:gd name="T58" fmla="*/ 159 w 252"/>
                <a:gd name="T59" fmla="*/ 173 h 253"/>
                <a:gd name="T60" fmla="*/ 200 w 252"/>
                <a:gd name="T61" fmla="*/ 94 h 253"/>
                <a:gd name="T62" fmla="*/ 142 w 252"/>
                <a:gd name="T63" fmla="*/ 49 h 253"/>
                <a:gd name="T64" fmla="*/ 104 w 252"/>
                <a:gd name="T65" fmla="*/ 36 h 253"/>
                <a:gd name="T66" fmla="*/ 37 w 252"/>
                <a:gd name="T67" fmla="*/ 111 h 253"/>
                <a:gd name="T68" fmla="*/ 49 w 252"/>
                <a:gd name="T69" fmla="*/ 162 h 253"/>
                <a:gd name="T70" fmla="*/ 80 w 252"/>
                <a:gd name="T71" fmla="*/ 140 h 253"/>
                <a:gd name="T72" fmla="*/ 103 w 252"/>
                <a:gd name="T73" fmla="*/ 196 h 253"/>
                <a:gd name="T74" fmla="*/ 158 w 252"/>
                <a:gd name="T75" fmla="*/ 184 h 253"/>
                <a:gd name="T76" fmla="*/ 217 w 252"/>
                <a:gd name="T77" fmla="*/ 158 h 253"/>
                <a:gd name="T78" fmla="*/ 203 w 252"/>
                <a:gd name="T79" fmla="*/ 62 h 253"/>
                <a:gd name="T80" fmla="*/ 143 w 252"/>
                <a:gd name="T81" fmla="*/ 15 h 253"/>
                <a:gd name="T82" fmla="*/ 103 w 252"/>
                <a:gd name="T83" fmla="*/ 32 h 253"/>
                <a:gd name="T84" fmla="*/ 30 w 252"/>
                <a:gd name="T85" fmla="*/ 94 h 253"/>
                <a:gd name="T86" fmla="*/ 67 w 252"/>
                <a:gd name="T87" fmla="*/ 201 h 253"/>
                <a:gd name="T88" fmla="*/ 92 w 252"/>
                <a:gd name="T89" fmla="*/ 183 h 253"/>
                <a:gd name="T90" fmla="*/ 125 w 252"/>
                <a:gd name="T91" fmla="*/ 225 h 253"/>
                <a:gd name="T92" fmla="*/ 183 w 252"/>
                <a:gd name="T93" fmla="*/ 199 h 253"/>
                <a:gd name="T94" fmla="*/ 218 w 252"/>
                <a:gd name="T95" fmla="*/ 77 h 253"/>
                <a:gd name="T96" fmla="*/ 160 w 252"/>
                <a:gd name="T97" fmla="*/ 8 h 253"/>
                <a:gd name="T98" fmla="*/ 41 w 252"/>
                <a:gd name="T99" fmla="*/ 38 h 253"/>
                <a:gd name="T100" fmla="*/ 29 w 252"/>
                <a:gd name="T101" fmla="*/ 148 h 253"/>
                <a:gd name="T102" fmla="*/ 70 w 252"/>
                <a:gd name="T103" fmla="*/ 228 h 253"/>
                <a:gd name="T104" fmla="*/ 95 w 252"/>
                <a:gd name="T105" fmla="*/ 221 h 253"/>
                <a:gd name="T106" fmla="*/ 147 w 252"/>
                <a:gd name="T107" fmla="*/ 229 h 253"/>
                <a:gd name="T108" fmla="*/ 226 w 252"/>
                <a:gd name="T109" fmla="*/ 151 h 253"/>
                <a:gd name="T110" fmla="*/ 225 w 252"/>
                <a:gd name="T111" fmla="*/ 66 h 253"/>
                <a:gd name="T112" fmla="*/ 185 w 252"/>
                <a:gd name="T113" fmla="*/ 26 h 253"/>
                <a:gd name="T114" fmla="*/ 18 w 252"/>
                <a:gd name="T115" fmla="*/ 95 h 253"/>
                <a:gd name="T116" fmla="*/ 8 w 252"/>
                <a:gd name="T117" fmla="*/ 116 h 253"/>
                <a:gd name="T118" fmla="*/ 81 w 252"/>
                <a:gd name="T119" fmla="*/ 225 h 253"/>
                <a:gd name="T120" fmla="*/ 181 w 252"/>
                <a:gd name="T121" fmla="*/ 229 h 253"/>
                <a:gd name="T122" fmla="*/ 213 w 252"/>
                <a:gd name="T123" fmla="*/ 39 h 253"/>
                <a:gd name="T124" fmla="*/ 126 w 252"/>
                <a:gd name="T125" fmla="*/ 24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4"/>
            </a:solidFill>
            <a:ln>
              <a:noFill/>
            </a:ln>
          </p:spPr>
          <p:txBody>
            <a:bodyPr lIns="0" tIns="0" rIns="0" bIns="0" anchor="ctr">
              <a:normAutofit/>
            </a:bodyPr>
            <a:lstStyle/>
            <a:p>
              <a:pPr algn="ctr">
                <a:defRPr/>
              </a:pPr>
              <a:endParaRPr lang="zh-CN" altLang="en-US" sz="1600" b="1" dirty="0"/>
            </a:p>
          </p:txBody>
        </p:sp>
        <p:sp>
          <p:nvSpPr>
            <p:cNvPr id="9" name="MH_SubTitle_5"/>
            <p:cNvSpPr>
              <a:spLocks noEditPoints="1"/>
            </p:cNvSpPr>
            <p:nvPr>
              <p:custDataLst>
                <p:tags r:id="rId8"/>
              </p:custDataLst>
            </p:nvPr>
          </p:nvSpPr>
          <p:spPr bwMode="auto">
            <a:xfrm>
              <a:off x="4984751" y="4571324"/>
              <a:ext cx="817563" cy="822325"/>
            </a:xfrm>
            <a:custGeom>
              <a:avLst/>
              <a:gdLst>
                <a:gd name="T0" fmla="*/ 209 w 252"/>
                <a:gd name="T1" fmla="*/ 213 h 253"/>
                <a:gd name="T2" fmla="*/ 14 w 252"/>
                <a:gd name="T3" fmla="*/ 121 h 253"/>
                <a:gd name="T4" fmla="*/ 231 w 252"/>
                <a:gd name="T5" fmla="*/ 154 h 253"/>
                <a:gd name="T6" fmla="*/ 25 w 252"/>
                <a:gd name="T7" fmla="*/ 68 h 253"/>
                <a:gd name="T8" fmla="*/ 193 w 252"/>
                <a:gd name="T9" fmla="*/ 42 h 253"/>
                <a:gd name="T10" fmla="*/ 119 w 252"/>
                <a:gd name="T11" fmla="*/ 214 h 253"/>
                <a:gd name="T12" fmla="*/ 25 w 252"/>
                <a:gd name="T13" fmla="*/ 88 h 253"/>
                <a:gd name="T14" fmla="*/ 119 w 252"/>
                <a:gd name="T15" fmla="*/ 206 h 253"/>
                <a:gd name="T16" fmla="*/ 34 w 252"/>
                <a:gd name="T17" fmla="*/ 86 h 253"/>
                <a:gd name="T18" fmla="*/ 112 w 252"/>
                <a:gd name="T19" fmla="*/ 36 h 253"/>
                <a:gd name="T20" fmla="*/ 195 w 252"/>
                <a:gd name="T21" fmla="*/ 164 h 253"/>
                <a:gd name="T22" fmla="*/ 115 w 252"/>
                <a:gd name="T23" fmla="*/ 73 h 253"/>
                <a:gd name="T24" fmla="*/ 138 w 252"/>
                <a:gd name="T25" fmla="*/ 148 h 253"/>
                <a:gd name="T26" fmla="*/ 174 w 252"/>
                <a:gd name="T27" fmla="*/ 120 h 253"/>
                <a:gd name="T28" fmla="*/ 172 w 252"/>
                <a:gd name="T29" fmla="*/ 97 h 253"/>
                <a:gd name="T30" fmla="*/ 184 w 252"/>
                <a:gd name="T31" fmla="*/ 97 h 253"/>
                <a:gd name="T32" fmla="*/ 98 w 252"/>
                <a:gd name="T33" fmla="*/ 131 h 253"/>
                <a:gd name="T34" fmla="*/ 150 w 252"/>
                <a:gd name="T35" fmla="*/ 160 h 253"/>
                <a:gd name="T36" fmla="*/ 193 w 252"/>
                <a:gd name="T37" fmla="*/ 106 h 253"/>
                <a:gd name="T38" fmla="*/ 163 w 252"/>
                <a:gd name="T39" fmla="*/ 82 h 253"/>
                <a:gd name="T40" fmla="*/ 55 w 252"/>
                <a:gd name="T41" fmla="*/ 122 h 253"/>
                <a:gd name="T42" fmla="*/ 55 w 252"/>
                <a:gd name="T43" fmla="*/ 83 h 253"/>
                <a:gd name="T44" fmla="*/ 86 w 252"/>
                <a:gd name="T45" fmla="*/ 66 h 253"/>
                <a:gd name="T46" fmla="*/ 66 w 252"/>
                <a:gd name="T47" fmla="*/ 112 h 253"/>
                <a:gd name="T48" fmla="*/ 93 w 252"/>
                <a:gd name="T49" fmla="*/ 90 h 253"/>
                <a:gd name="T50" fmla="*/ 45 w 252"/>
                <a:gd name="T51" fmla="*/ 101 h 253"/>
                <a:gd name="T52" fmla="*/ 59 w 252"/>
                <a:gd name="T53" fmla="*/ 92 h 253"/>
                <a:gd name="T54" fmla="*/ 77 w 252"/>
                <a:gd name="T55" fmla="*/ 125 h 253"/>
                <a:gd name="T56" fmla="*/ 118 w 252"/>
                <a:gd name="T57" fmla="*/ 159 h 253"/>
                <a:gd name="T58" fmla="*/ 159 w 252"/>
                <a:gd name="T59" fmla="*/ 173 h 253"/>
                <a:gd name="T60" fmla="*/ 200 w 252"/>
                <a:gd name="T61" fmla="*/ 94 h 253"/>
                <a:gd name="T62" fmla="*/ 142 w 252"/>
                <a:gd name="T63" fmla="*/ 49 h 253"/>
                <a:gd name="T64" fmla="*/ 104 w 252"/>
                <a:gd name="T65" fmla="*/ 36 h 253"/>
                <a:gd name="T66" fmla="*/ 37 w 252"/>
                <a:gd name="T67" fmla="*/ 111 h 253"/>
                <a:gd name="T68" fmla="*/ 49 w 252"/>
                <a:gd name="T69" fmla="*/ 162 h 253"/>
                <a:gd name="T70" fmla="*/ 80 w 252"/>
                <a:gd name="T71" fmla="*/ 140 h 253"/>
                <a:gd name="T72" fmla="*/ 103 w 252"/>
                <a:gd name="T73" fmla="*/ 196 h 253"/>
                <a:gd name="T74" fmla="*/ 158 w 252"/>
                <a:gd name="T75" fmla="*/ 184 h 253"/>
                <a:gd name="T76" fmla="*/ 217 w 252"/>
                <a:gd name="T77" fmla="*/ 158 h 253"/>
                <a:gd name="T78" fmla="*/ 203 w 252"/>
                <a:gd name="T79" fmla="*/ 62 h 253"/>
                <a:gd name="T80" fmla="*/ 143 w 252"/>
                <a:gd name="T81" fmla="*/ 15 h 253"/>
                <a:gd name="T82" fmla="*/ 103 w 252"/>
                <a:gd name="T83" fmla="*/ 32 h 253"/>
                <a:gd name="T84" fmla="*/ 30 w 252"/>
                <a:gd name="T85" fmla="*/ 94 h 253"/>
                <a:gd name="T86" fmla="*/ 67 w 252"/>
                <a:gd name="T87" fmla="*/ 201 h 253"/>
                <a:gd name="T88" fmla="*/ 92 w 252"/>
                <a:gd name="T89" fmla="*/ 183 h 253"/>
                <a:gd name="T90" fmla="*/ 125 w 252"/>
                <a:gd name="T91" fmla="*/ 225 h 253"/>
                <a:gd name="T92" fmla="*/ 183 w 252"/>
                <a:gd name="T93" fmla="*/ 199 h 253"/>
                <a:gd name="T94" fmla="*/ 218 w 252"/>
                <a:gd name="T95" fmla="*/ 77 h 253"/>
                <a:gd name="T96" fmla="*/ 160 w 252"/>
                <a:gd name="T97" fmla="*/ 8 h 253"/>
                <a:gd name="T98" fmla="*/ 41 w 252"/>
                <a:gd name="T99" fmla="*/ 38 h 253"/>
                <a:gd name="T100" fmla="*/ 29 w 252"/>
                <a:gd name="T101" fmla="*/ 148 h 253"/>
                <a:gd name="T102" fmla="*/ 70 w 252"/>
                <a:gd name="T103" fmla="*/ 228 h 253"/>
                <a:gd name="T104" fmla="*/ 95 w 252"/>
                <a:gd name="T105" fmla="*/ 221 h 253"/>
                <a:gd name="T106" fmla="*/ 147 w 252"/>
                <a:gd name="T107" fmla="*/ 229 h 253"/>
                <a:gd name="T108" fmla="*/ 226 w 252"/>
                <a:gd name="T109" fmla="*/ 151 h 253"/>
                <a:gd name="T110" fmla="*/ 225 w 252"/>
                <a:gd name="T111" fmla="*/ 66 h 253"/>
                <a:gd name="T112" fmla="*/ 185 w 252"/>
                <a:gd name="T113" fmla="*/ 26 h 253"/>
                <a:gd name="T114" fmla="*/ 18 w 252"/>
                <a:gd name="T115" fmla="*/ 95 h 253"/>
                <a:gd name="T116" fmla="*/ 8 w 252"/>
                <a:gd name="T117" fmla="*/ 116 h 253"/>
                <a:gd name="T118" fmla="*/ 81 w 252"/>
                <a:gd name="T119" fmla="*/ 225 h 253"/>
                <a:gd name="T120" fmla="*/ 181 w 252"/>
                <a:gd name="T121" fmla="*/ 229 h 253"/>
                <a:gd name="T122" fmla="*/ 213 w 252"/>
                <a:gd name="T123" fmla="*/ 39 h 253"/>
                <a:gd name="T124" fmla="*/ 126 w 252"/>
                <a:gd name="T125" fmla="*/ 24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chemeClr val="accent5"/>
            </a:solidFill>
            <a:ln>
              <a:noFill/>
            </a:ln>
          </p:spPr>
          <p:txBody>
            <a:bodyPr lIns="0" tIns="0" rIns="0" bIns="0" anchor="ctr">
              <a:normAutofit/>
            </a:bodyPr>
            <a:lstStyle/>
            <a:p>
              <a:pPr algn="ctr">
                <a:defRPr/>
              </a:pPr>
              <a:endParaRPr lang="zh-CN" altLang="en-US" sz="1600" b="1" dirty="0"/>
            </a:p>
          </p:txBody>
        </p:sp>
        <p:sp>
          <p:nvSpPr>
            <p:cNvPr id="10" name="MH_Other_1"/>
            <p:cNvSpPr>
              <a:spLocks noEditPoints="1"/>
            </p:cNvSpPr>
            <p:nvPr>
              <p:custDataLst>
                <p:tags r:id="rId9"/>
              </p:custDataLst>
            </p:nvPr>
          </p:nvSpPr>
          <p:spPr bwMode="auto">
            <a:xfrm rot="8821146">
              <a:off x="5943600" y="2361524"/>
              <a:ext cx="336550" cy="269875"/>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11" name="MH_Other_2"/>
            <p:cNvSpPr>
              <a:spLocks noEditPoints="1"/>
            </p:cNvSpPr>
            <p:nvPr>
              <p:custDataLst>
                <p:tags r:id="rId10"/>
              </p:custDataLst>
            </p:nvPr>
          </p:nvSpPr>
          <p:spPr bwMode="auto">
            <a:xfrm rot="12680192">
              <a:off x="7058025" y="2960010"/>
              <a:ext cx="336550" cy="2682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2"/>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12" name="MH_Other_3"/>
            <p:cNvSpPr>
              <a:spLocks noEditPoints="1"/>
            </p:cNvSpPr>
            <p:nvPr>
              <p:custDataLst>
                <p:tags r:id="rId11"/>
              </p:custDataLst>
            </p:nvPr>
          </p:nvSpPr>
          <p:spPr bwMode="auto">
            <a:xfrm rot="16612360">
              <a:off x="7069932" y="4251442"/>
              <a:ext cx="336550" cy="268287"/>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13" name="MH_Other_4"/>
            <p:cNvSpPr>
              <a:spLocks noEditPoints="1"/>
            </p:cNvSpPr>
            <p:nvPr>
              <p:custDataLst>
                <p:tags r:id="rId12"/>
              </p:custDataLst>
            </p:nvPr>
          </p:nvSpPr>
          <p:spPr bwMode="auto">
            <a:xfrm rot="19934479">
              <a:off x="5951538" y="4872949"/>
              <a:ext cx="336550" cy="268287"/>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4"/>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14" name="MH_Other_5"/>
            <p:cNvSpPr>
              <a:spLocks noEditPoints="1"/>
            </p:cNvSpPr>
            <p:nvPr>
              <p:custDataLst>
                <p:tags r:id="rId13"/>
              </p:custDataLst>
            </p:nvPr>
          </p:nvSpPr>
          <p:spPr bwMode="auto">
            <a:xfrm rot="2224808">
              <a:off x="4776789" y="4263349"/>
              <a:ext cx="338137" cy="269875"/>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5"/>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15" name="MH_Other_6"/>
            <p:cNvSpPr>
              <a:spLocks noEditPoints="1"/>
            </p:cNvSpPr>
            <p:nvPr>
              <p:custDataLst>
                <p:tags r:id="rId14"/>
              </p:custDataLst>
            </p:nvPr>
          </p:nvSpPr>
          <p:spPr bwMode="auto">
            <a:xfrm rot="5925998">
              <a:off x="4790282" y="2971917"/>
              <a:ext cx="336550" cy="268287"/>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6"/>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46" name="任意多边形: 形状 45">
              <a:extLst/>
            </p:cNvPr>
            <p:cNvSpPr/>
            <p:nvPr/>
          </p:nvSpPr>
          <p:spPr>
            <a:xfrm>
              <a:off x="5214997" y="2278091"/>
              <a:ext cx="357070" cy="400524"/>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7" name="任意多边形: 形状 46">
              <a:extLst/>
            </p:cNvPr>
            <p:cNvSpPr/>
            <p:nvPr/>
          </p:nvSpPr>
          <p:spPr>
            <a:xfrm>
              <a:off x="6628370" y="2316419"/>
              <a:ext cx="400524" cy="32386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9" name="任意多边形: 形状 48">
              <a:extLst/>
            </p:cNvPr>
            <p:cNvSpPr/>
            <p:nvPr/>
          </p:nvSpPr>
          <p:spPr>
            <a:xfrm>
              <a:off x="5193270" y="4769460"/>
              <a:ext cx="400524" cy="38810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8" name="任意多边形: 形状 47">
              <a:extLst/>
            </p:cNvPr>
            <p:cNvSpPr/>
            <p:nvPr/>
          </p:nvSpPr>
          <p:spPr>
            <a:xfrm>
              <a:off x="6628370" y="4765168"/>
              <a:ext cx="400524" cy="396691"/>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0" name="任意多边形: 形状 49">
              <a:extLst/>
            </p:cNvPr>
            <p:cNvSpPr/>
            <p:nvPr/>
          </p:nvSpPr>
          <p:spPr>
            <a:xfrm>
              <a:off x="4467719" y="3557051"/>
              <a:ext cx="400524" cy="364843"/>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5" name="任意多边形: 形状 44">
              <a:extLst/>
            </p:cNvPr>
            <p:cNvSpPr/>
            <p:nvPr/>
          </p:nvSpPr>
          <p:spPr>
            <a:xfrm>
              <a:off x="7341251" y="3587275"/>
              <a:ext cx="400524" cy="304396"/>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grpSp>
      <p:sp>
        <p:nvSpPr>
          <p:cNvPr id="43" name="矩形 42"/>
          <p:cNvSpPr/>
          <p:nvPr/>
        </p:nvSpPr>
        <p:spPr>
          <a:xfrm>
            <a:off x="7439792" y="2320342"/>
            <a:ext cx="3068090" cy="350865"/>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对数据库中的信息做增删查改操作</a:t>
            </a:r>
            <a:endParaRPr lang="zh-CN" altLang="en-US" sz="1400" dirty="0">
              <a:solidFill>
                <a:schemeClr val="accent5"/>
              </a:solidFill>
              <a:latin typeface="幼圆" panose="02010509060101010101" pitchFamily="49" charset="-122"/>
              <a:ea typeface="幼圆" panose="02010509060101010101" pitchFamily="49" charset="-122"/>
            </a:endParaRPr>
          </a:p>
        </p:txBody>
      </p:sp>
    </p:spTree>
    <p:custDataLst>
      <p:tags r:id="rId2"/>
    </p:custDataLst>
    <p:extLst>
      <p:ext uri="{BB962C8B-B14F-4D97-AF65-F5344CB8AC3E}">
        <p14:creationId xmlns:p14="http://schemas.microsoft.com/office/powerpoint/2010/main" val="3692309978"/>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 presetClass="entr" presetSubtype="8" fill="hold" nodeType="afterEffect" p14:presetBounceEnd="52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52000">
                                          <p:cBhvr additive="base">
                                            <p:cTn id="11" dur="1000" fill="hold"/>
                                            <p:tgtEl>
                                              <p:spTgt spid="31"/>
                                            </p:tgtEl>
                                            <p:attrNameLst>
                                              <p:attrName>ppt_x</p:attrName>
                                            </p:attrNameLst>
                                          </p:cBhvr>
                                          <p:tavLst>
                                            <p:tav tm="0">
                                              <p:val>
                                                <p:strVal val="0-#ppt_w/2"/>
                                              </p:val>
                                            </p:tav>
                                            <p:tav tm="100000">
                                              <p:val>
                                                <p:strVal val="#ppt_x"/>
                                              </p:val>
                                            </p:tav>
                                          </p:tavLst>
                                        </p:anim>
                                        <p:anim calcmode="lin" valueType="num" p14:bounceEnd="52000">
                                          <p:cBhvr additive="base">
                                            <p:cTn id="12" dur="10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2000">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14:bounceEnd="52000">
                                          <p:cBhvr additive="base">
                                            <p:cTn id="15" dur="1000" fill="hold"/>
                                            <p:tgtEl>
                                              <p:spTgt spid="18"/>
                                            </p:tgtEl>
                                            <p:attrNameLst>
                                              <p:attrName>ppt_x</p:attrName>
                                            </p:attrNameLst>
                                          </p:cBhvr>
                                          <p:tavLst>
                                            <p:tav tm="0">
                                              <p:val>
                                                <p:strVal val="1+#ppt_w/2"/>
                                              </p:val>
                                            </p:tav>
                                            <p:tav tm="100000">
                                              <p:val>
                                                <p:strVal val="#ppt_x"/>
                                              </p:val>
                                            </p:tav>
                                          </p:tavLst>
                                        </p:anim>
                                        <p:anim calcmode="lin" valueType="num" p14:bounceEnd="52000">
                                          <p:cBhvr additive="base">
                                            <p:cTn id="16" dur="10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2000">
                                      <p:stCondLst>
                                        <p:cond delay="500"/>
                                      </p:stCondLst>
                                      <p:childTnLst>
                                        <p:set>
                                          <p:cBhvr>
                                            <p:cTn id="18" dur="1" fill="hold">
                                              <p:stCondLst>
                                                <p:cond delay="0"/>
                                              </p:stCondLst>
                                            </p:cTn>
                                            <p:tgtEl>
                                              <p:spTgt spid="37"/>
                                            </p:tgtEl>
                                            <p:attrNameLst>
                                              <p:attrName>style.visibility</p:attrName>
                                            </p:attrNameLst>
                                          </p:cBhvr>
                                          <p:to>
                                            <p:strVal val="visible"/>
                                          </p:to>
                                        </p:set>
                                        <p:anim calcmode="lin" valueType="num" p14:bounceEnd="52000">
                                          <p:cBhvr additive="base">
                                            <p:cTn id="19" dur="1000" fill="hold"/>
                                            <p:tgtEl>
                                              <p:spTgt spid="37"/>
                                            </p:tgtEl>
                                            <p:attrNameLst>
                                              <p:attrName>ppt_x</p:attrName>
                                            </p:attrNameLst>
                                          </p:cBhvr>
                                          <p:tavLst>
                                            <p:tav tm="0">
                                              <p:val>
                                                <p:strVal val="0-#ppt_w/2"/>
                                              </p:val>
                                            </p:tav>
                                            <p:tav tm="100000">
                                              <p:val>
                                                <p:strVal val="#ppt_x"/>
                                              </p:val>
                                            </p:tav>
                                          </p:tavLst>
                                        </p:anim>
                                        <p:anim calcmode="lin" valueType="num" p14:bounceEnd="52000">
                                          <p:cBhvr additive="base">
                                            <p:cTn id="20" dur="10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52000">
                                      <p:stCondLst>
                                        <p:cond delay="750"/>
                                      </p:stCondLst>
                                      <p:childTnLst>
                                        <p:set>
                                          <p:cBhvr>
                                            <p:cTn id="22" dur="1" fill="hold">
                                              <p:stCondLst>
                                                <p:cond delay="0"/>
                                              </p:stCondLst>
                                            </p:cTn>
                                            <p:tgtEl>
                                              <p:spTgt spid="21"/>
                                            </p:tgtEl>
                                            <p:attrNameLst>
                                              <p:attrName>style.visibility</p:attrName>
                                            </p:attrNameLst>
                                          </p:cBhvr>
                                          <p:to>
                                            <p:strVal val="visible"/>
                                          </p:to>
                                        </p:set>
                                        <p:anim calcmode="lin" valueType="num" p14:bounceEnd="52000">
                                          <p:cBhvr additive="base">
                                            <p:cTn id="23" dur="1000" fill="hold"/>
                                            <p:tgtEl>
                                              <p:spTgt spid="21"/>
                                            </p:tgtEl>
                                            <p:attrNameLst>
                                              <p:attrName>ppt_x</p:attrName>
                                            </p:attrNameLst>
                                          </p:cBhvr>
                                          <p:tavLst>
                                            <p:tav tm="0">
                                              <p:val>
                                                <p:strVal val="1+#ppt_w/2"/>
                                              </p:val>
                                            </p:tav>
                                            <p:tav tm="100000">
                                              <p:val>
                                                <p:strVal val="#ppt_x"/>
                                              </p:val>
                                            </p:tav>
                                          </p:tavLst>
                                        </p:anim>
                                        <p:anim calcmode="lin" valueType="num" p14:bounceEnd="52000">
                                          <p:cBhvr additive="base">
                                            <p:cTn id="24" dur="10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52000">
                                      <p:stCondLst>
                                        <p:cond delay="1000"/>
                                      </p:stCondLst>
                                      <p:childTnLst>
                                        <p:set>
                                          <p:cBhvr>
                                            <p:cTn id="26" dur="1" fill="hold">
                                              <p:stCondLst>
                                                <p:cond delay="0"/>
                                              </p:stCondLst>
                                            </p:cTn>
                                            <p:tgtEl>
                                              <p:spTgt spid="34"/>
                                            </p:tgtEl>
                                            <p:attrNameLst>
                                              <p:attrName>style.visibility</p:attrName>
                                            </p:attrNameLst>
                                          </p:cBhvr>
                                          <p:to>
                                            <p:strVal val="visible"/>
                                          </p:to>
                                        </p:set>
                                        <p:anim calcmode="lin" valueType="num" p14:bounceEnd="52000">
                                          <p:cBhvr additive="base">
                                            <p:cTn id="27" dur="1000" fill="hold"/>
                                            <p:tgtEl>
                                              <p:spTgt spid="34"/>
                                            </p:tgtEl>
                                            <p:attrNameLst>
                                              <p:attrName>ppt_x</p:attrName>
                                            </p:attrNameLst>
                                          </p:cBhvr>
                                          <p:tavLst>
                                            <p:tav tm="0">
                                              <p:val>
                                                <p:strVal val="0-#ppt_w/2"/>
                                              </p:val>
                                            </p:tav>
                                            <p:tav tm="100000">
                                              <p:val>
                                                <p:strVal val="#ppt_x"/>
                                              </p:val>
                                            </p:tav>
                                          </p:tavLst>
                                        </p:anim>
                                        <p:anim calcmode="lin" valueType="num" p14:bounceEnd="52000">
                                          <p:cBhvr additive="base">
                                            <p:cTn id="28" dur="100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52000">
                                      <p:stCondLst>
                                        <p:cond delay="1250"/>
                                      </p:stCondLst>
                                      <p:childTnLst>
                                        <p:set>
                                          <p:cBhvr>
                                            <p:cTn id="30" dur="1" fill="hold">
                                              <p:stCondLst>
                                                <p:cond delay="0"/>
                                              </p:stCondLst>
                                            </p:cTn>
                                            <p:tgtEl>
                                              <p:spTgt spid="28"/>
                                            </p:tgtEl>
                                            <p:attrNameLst>
                                              <p:attrName>style.visibility</p:attrName>
                                            </p:attrNameLst>
                                          </p:cBhvr>
                                          <p:to>
                                            <p:strVal val="visible"/>
                                          </p:to>
                                        </p:set>
                                        <p:anim calcmode="lin" valueType="num" p14:bounceEnd="52000">
                                          <p:cBhvr additive="base">
                                            <p:cTn id="31" dur="1000" fill="hold"/>
                                            <p:tgtEl>
                                              <p:spTgt spid="28"/>
                                            </p:tgtEl>
                                            <p:attrNameLst>
                                              <p:attrName>ppt_x</p:attrName>
                                            </p:attrNameLst>
                                          </p:cBhvr>
                                          <p:tavLst>
                                            <p:tav tm="0">
                                              <p:val>
                                                <p:strVal val="1+#ppt_w/2"/>
                                              </p:val>
                                            </p:tav>
                                            <p:tav tm="100000">
                                              <p:val>
                                                <p:strVal val="#ppt_x"/>
                                              </p:val>
                                            </p:tav>
                                          </p:tavLst>
                                        </p:anim>
                                        <p:anim calcmode="lin" valueType="num" p14:bounceEnd="52000">
                                          <p:cBhvr additive="base">
                                            <p:cTn id="3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000" fill="hold"/>
                                            <p:tgtEl>
                                              <p:spTgt spid="31"/>
                                            </p:tgtEl>
                                            <p:attrNameLst>
                                              <p:attrName>ppt_x</p:attrName>
                                            </p:attrNameLst>
                                          </p:cBhvr>
                                          <p:tavLst>
                                            <p:tav tm="0">
                                              <p:val>
                                                <p:strVal val="0-#ppt_w/2"/>
                                              </p:val>
                                            </p:tav>
                                            <p:tav tm="100000">
                                              <p:val>
                                                <p:strVal val="#ppt_x"/>
                                              </p:val>
                                            </p:tav>
                                          </p:tavLst>
                                        </p:anim>
                                        <p:anim calcmode="lin" valueType="num">
                                          <p:cBhvr additive="base">
                                            <p:cTn id="12" dur="10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1+#ppt_w/2"/>
                                              </p:val>
                                            </p:tav>
                                            <p:tav tm="100000">
                                              <p:val>
                                                <p:strVal val="#ppt_x"/>
                                              </p:val>
                                            </p:tav>
                                          </p:tavLst>
                                        </p:anim>
                                        <p:anim calcmode="lin" valueType="num">
                                          <p:cBhvr additive="base">
                                            <p:cTn id="16" dur="10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5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000" fill="hold"/>
                                            <p:tgtEl>
                                              <p:spTgt spid="37"/>
                                            </p:tgtEl>
                                            <p:attrNameLst>
                                              <p:attrName>ppt_x</p:attrName>
                                            </p:attrNameLst>
                                          </p:cBhvr>
                                          <p:tavLst>
                                            <p:tav tm="0">
                                              <p:val>
                                                <p:strVal val="0-#ppt_w/2"/>
                                              </p:val>
                                            </p:tav>
                                            <p:tav tm="100000">
                                              <p:val>
                                                <p:strVal val="#ppt_x"/>
                                              </p:val>
                                            </p:tav>
                                          </p:tavLst>
                                        </p:anim>
                                        <p:anim calcmode="lin" valueType="num">
                                          <p:cBhvr additive="base">
                                            <p:cTn id="20" dur="10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1000" fill="hold"/>
                                            <p:tgtEl>
                                              <p:spTgt spid="21"/>
                                            </p:tgtEl>
                                            <p:attrNameLst>
                                              <p:attrName>ppt_x</p:attrName>
                                            </p:attrNameLst>
                                          </p:cBhvr>
                                          <p:tavLst>
                                            <p:tav tm="0">
                                              <p:val>
                                                <p:strVal val="1+#ppt_w/2"/>
                                              </p:val>
                                            </p:tav>
                                            <p:tav tm="100000">
                                              <p:val>
                                                <p:strVal val="#ppt_x"/>
                                              </p:val>
                                            </p:tav>
                                          </p:tavLst>
                                        </p:anim>
                                        <p:anim calcmode="lin" valueType="num">
                                          <p:cBhvr additive="base">
                                            <p:cTn id="24" dur="10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00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0-#ppt_w/2"/>
                                              </p:val>
                                            </p:tav>
                                            <p:tav tm="100000">
                                              <p:val>
                                                <p:strVal val="#ppt_x"/>
                                              </p:val>
                                            </p:tav>
                                          </p:tavLst>
                                        </p:anim>
                                        <p:anim calcmode="lin" valueType="num">
                                          <p:cBhvr additive="base">
                                            <p:cTn id="28" dur="100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125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000" fill="hold"/>
                                            <p:tgtEl>
                                              <p:spTgt spid="28"/>
                                            </p:tgtEl>
                                            <p:attrNameLst>
                                              <p:attrName>ppt_x</p:attrName>
                                            </p:attrNameLst>
                                          </p:cBhvr>
                                          <p:tavLst>
                                            <p:tav tm="0">
                                              <p:val>
                                                <p:strVal val="1+#ppt_w/2"/>
                                              </p:val>
                                            </p:tav>
                                            <p:tav tm="100000">
                                              <p:val>
                                                <p:strVal val="#ppt_x"/>
                                              </p:val>
                                            </p:tav>
                                          </p:tavLst>
                                        </p:anim>
                                        <p:anim calcmode="lin" valueType="num">
                                          <p:cBhvr additive="base">
                                            <p:cTn id="3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23"/>
          <p:cNvSpPr/>
          <p:nvPr/>
        </p:nvSpPr>
        <p:spPr>
          <a:xfrm>
            <a:off x="2836186" y="311192"/>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 name="文本框 24"/>
          <p:cNvSpPr txBox="1"/>
          <p:nvPr/>
        </p:nvSpPr>
        <p:spPr>
          <a:xfrm>
            <a:off x="3049235" y="397837"/>
            <a:ext cx="711200" cy="584775"/>
          </a:xfrm>
          <a:prstGeom prst="rect">
            <a:avLst/>
          </a:prstGeom>
          <a:noFill/>
        </p:spPr>
        <p:txBody>
          <a:bodyPr wrap="square" rtlCol="0">
            <a:spAutoFit/>
          </a:bodyPr>
          <a:lstStyle/>
          <a:p>
            <a:pPr algn="ctr"/>
            <a:r>
              <a:rPr lang="en-US" altLang="zh-CN" sz="3200" b="1" dirty="0" smtClean="0">
                <a:solidFill>
                  <a:schemeClr val="bg1"/>
                </a:solidFill>
              </a:rPr>
              <a:t>01</a:t>
            </a:r>
            <a:endParaRPr lang="zh-CN" altLang="en-US" sz="3200" b="1" dirty="0">
              <a:solidFill>
                <a:schemeClr val="bg1"/>
              </a:solidFill>
            </a:endParaRPr>
          </a:p>
        </p:txBody>
      </p:sp>
      <p:sp>
        <p:nvSpPr>
          <p:cNvPr id="4"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6"/>
          <p:cNvSpPr txBox="1"/>
          <p:nvPr/>
        </p:nvSpPr>
        <p:spPr>
          <a:xfrm>
            <a:off x="3915870" y="311192"/>
            <a:ext cx="5007962" cy="1077218"/>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a:solidFill>
                  <a:srgbClr val="404F64"/>
                </a:solidFill>
                <a:latin typeface="幼圆" panose="02010509060101010101" pitchFamily="49" charset="-122"/>
                <a:ea typeface="幼圆" panose="02010509060101010101" pitchFamily="49" charset="-122"/>
              </a:rPr>
              <a:t>端功能及其技术核心点</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6" name="sketched-down-arrow_36677"/>
          <p:cNvSpPr>
            <a:spLocks noChangeAspect="1"/>
          </p:cNvSpPr>
          <p:nvPr/>
        </p:nvSpPr>
        <p:spPr bwMode="auto">
          <a:xfrm>
            <a:off x="1514052"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7" name="组合 6"/>
          <p:cNvGrpSpPr/>
          <p:nvPr/>
        </p:nvGrpSpPr>
        <p:grpSpPr>
          <a:xfrm>
            <a:off x="847696" y="2814542"/>
            <a:ext cx="2241974" cy="2119969"/>
            <a:chOff x="847696" y="2814542"/>
            <a:chExt cx="2241974" cy="2119969"/>
          </a:xfrm>
        </p:grpSpPr>
        <p:sp>
          <p:nvSpPr>
            <p:cNvPr id="8" name="任意多边形: 形状 8"/>
            <p:cNvSpPr/>
            <p:nvPr/>
          </p:nvSpPr>
          <p:spPr>
            <a:xfrm rot="5400000">
              <a:off x="1068683" y="3642542"/>
              <a:ext cx="17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47696" y="4177381"/>
              <a:ext cx="2241974" cy="757130"/>
            </a:xfrm>
            <a:prstGeom prst="rect">
              <a:avLst/>
            </a:prstGeom>
          </p:spPr>
          <p:txBody>
            <a:bodyPr wrap="square">
              <a:spAutoFit/>
            </a:bodyPr>
            <a:lstStyle/>
            <a:p>
              <a:pPr algn="ctr">
                <a:lnSpc>
                  <a:spcPct val="120000"/>
                </a:lnSpc>
              </a:pPr>
              <a:endParaRPr lang="en-US" altLang="zh-CN" dirty="0" smtClean="0">
                <a:solidFill>
                  <a:schemeClr val="accent5"/>
                </a:solidFill>
                <a:latin typeface="幼圆" panose="02010509060101010101" pitchFamily="49" charset="-122"/>
                <a:ea typeface="幼圆" panose="02010509060101010101" pitchFamily="49" charset="-122"/>
              </a:endParaRPr>
            </a:p>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静态页面</a:t>
              </a:r>
              <a:r>
                <a:rPr lang="en-US" altLang="zh-CN" dirty="0" err="1" smtClean="0">
                  <a:solidFill>
                    <a:schemeClr val="accent5"/>
                  </a:solidFill>
                  <a:latin typeface="幼圆" panose="02010509060101010101" pitchFamily="49" charset="-122"/>
                  <a:ea typeface="幼圆" panose="02010509060101010101" pitchFamily="49" charset="-122"/>
                </a:rPr>
                <a:t>html+css</a:t>
              </a:r>
              <a:endParaRPr lang="zh-CN" altLang="en-US" dirty="0">
                <a:solidFill>
                  <a:schemeClr val="accent5"/>
                </a:solidFill>
                <a:latin typeface="幼圆" panose="02010509060101010101" pitchFamily="49" charset="-122"/>
                <a:ea typeface="幼圆" panose="02010509060101010101" pitchFamily="49" charset="-122"/>
              </a:endParaRPr>
            </a:p>
          </p:txBody>
        </p:sp>
      </p:grpSp>
      <p:sp>
        <p:nvSpPr>
          <p:cNvPr id="10" name="TextBox 9"/>
          <p:cNvSpPr txBox="1"/>
          <p:nvPr/>
        </p:nvSpPr>
        <p:spPr>
          <a:xfrm>
            <a:off x="3915870" y="2379966"/>
            <a:ext cx="5856780" cy="1938992"/>
          </a:xfrm>
          <a:prstGeom prst="rect">
            <a:avLst/>
          </a:prstGeom>
          <a:noFill/>
        </p:spPr>
        <p:txBody>
          <a:bodyPr wrap="square" rtlCol="0">
            <a:spAutoFit/>
          </a:bodyPr>
          <a:lstStyle/>
          <a:p>
            <a:pPr>
              <a:defRPr/>
            </a:pPr>
            <a:r>
              <a:rPr lang="en-US" altLang="zh-CN" sz="2000" dirty="0">
                <a:solidFill>
                  <a:srgbClr val="404F64"/>
                </a:solidFill>
                <a:latin typeface="幼圆" panose="02010509060101010101" pitchFamily="49" charset="-122"/>
                <a:ea typeface="幼圆" panose="02010509060101010101" pitchFamily="49" charset="-122"/>
              </a:rPr>
              <a:t>HTML</a:t>
            </a:r>
            <a:r>
              <a:rPr lang="zh-CN" altLang="zh-CN" sz="2000" dirty="0">
                <a:solidFill>
                  <a:srgbClr val="404F64"/>
                </a:solidFill>
                <a:latin typeface="幼圆" panose="02010509060101010101" pitchFamily="49" charset="-122"/>
                <a:ea typeface="幼圆" panose="02010509060101010101" pitchFamily="49" charset="-122"/>
              </a:rPr>
              <a:t>是构成网页文档的主要语言，它由</a:t>
            </a:r>
            <a:r>
              <a:rPr lang="en-US" altLang="zh-CN" sz="2000" dirty="0">
                <a:solidFill>
                  <a:srgbClr val="404F64"/>
                </a:solidFill>
                <a:latin typeface="幼圆" panose="02010509060101010101" pitchFamily="49" charset="-122"/>
                <a:ea typeface="幼圆" panose="02010509060101010101" pitchFamily="49" charset="-122"/>
              </a:rPr>
              <a:t>HTML</a:t>
            </a:r>
            <a:r>
              <a:rPr lang="zh-CN" altLang="zh-CN" sz="2000" dirty="0">
                <a:solidFill>
                  <a:srgbClr val="404F64"/>
                </a:solidFill>
                <a:latin typeface="幼圆" panose="02010509060101010101" pitchFamily="49" charset="-122"/>
                <a:ea typeface="幼圆" panose="02010509060101010101" pitchFamily="49" charset="-122"/>
              </a:rPr>
              <a:t>标签和字符信息组成，</a:t>
            </a:r>
            <a:r>
              <a:rPr lang="en-US" altLang="zh-CN" sz="2000" dirty="0">
                <a:solidFill>
                  <a:srgbClr val="404F64"/>
                </a:solidFill>
                <a:latin typeface="幼圆" panose="02010509060101010101" pitchFamily="49" charset="-122"/>
                <a:ea typeface="幼圆" panose="02010509060101010101" pitchFamily="49" charset="-122"/>
              </a:rPr>
              <a:t>HTML</a:t>
            </a:r>
            <a:r>
              <a:rPr lang="zh-CN" altLang="zh-CN" sz="2000" dirty="0">
                <a:solidFill>
                  <a:srgbClr val="404F64"/>
                </a:solidFill>
                <a:latin typeface="幼圆" panose="02010509060101010101" pitchFamily="49" charset="-122"/>
                <a:ea typeface="幼圆" panose="02010509060101010101" pitchFamily="49" charset="-122"/>
              </a:rPr>
              <a:t>标签可以标识文字、图形、表格、超链接等网页对象，字符信息用以传达网页内容，如标题、段落文本、图像等。</a:t>
            </a:r>
            <a:endParaRPr lang="en-US" altLang="zh-CN" sz="2000" dirty="0">
              <a:solidFill>
                <a:srgbClr val="404F64"/>
              </a:solidFill>
              <a:latin typeface="幼圆" panose="02010509060101010101" pitchFamily="49" charset="-122"/>
              <a:ea typeface="幼圆" panose="02010509060101010101" pitchFamily="49" charset="-122"/>
            </a:endParaRPr>
          </a:p>
          <a:p>
            <a:pPr>
              <a:defRPr/>
            </a:pPr>
            <a:r>
              <a:rPr lang="zh-CN" altLang="zh-CN" sz="2000" dirty="0">
                <a:solidFill>
                  <a:srgbClr val="404F64"/>
                </a:solidFill>
                <a:latin typeface="幼圆" panose="02010509060101010101" pitchFamily="49" charset="-122"/>
                <a:ea typeface="幼圆" panose="02010509060101010101" pitchFamily="49" charset="-122"/>
              </a:rPr>
              <a:t>在</a:t>
            </a:r>
            <a:r>
              <a:rPr lang="en-US" altLang="zh-CN" sz="2000" dirty="0">
                <a:solidFill>
                  <a:srgbClr val="404F64"/>
                </a:solidFill>
                <a:latin typeface="幼圆" panose="02010509060101010101" pitchFamily="49" charset="-122"/>
                <a:ea typeface="幼圆" panose="02010509060101010101" pitchFamily="49" charset="-122"/>
              </a:rPr>
              <a:t>CSS</a:t>
            </a:r>
            <a:r>
              <a:rPr lang="zh-CN" altLang="zh-CN" sz="2000" dirty="0">
                <a:solidFill>
                  <a:srgbClr val="404F64"/>
                </a:solidFill>
                <a:latin typeface="幼圆" panose="02010509060101010101" pitchFamily="49" charset="-122"/>
                <a:ea typeface="幼圆" panose="02010509060101010101" pitchFamily="49" charset="-122"/>
              </a:rPr>
              <a:t>中，我们通过使用各式各样的选择器、伪类等对</a:t>
            </a:r>
            <a:r>
              <a:rPr lang="en-US" altLang="zh-CN" sz="2000" dirty="0">
                <a:solidFill>
                  <a:srgbClr val="404F64"/>
                </a:solidFill>
                <a:latin typeface="幼圆" panose="02010509060101010101" pitchFamily="49" charset="-122"/>
                <a:ea typeface="幼圆" panose="02010509060101010101" pitchFamily="49" charset="-122"/>
              </a:rPr>
              <a:t>HTML</a:t>
            </a:r>
            <a:r>
              <a:rPr lang="zh-CN" altLang="zh-CN" sz="2000" dirty="0">
                <a:solidFill>
                  <a:srgbClr val="404F64"/>
                </a:solidFill>
                <a:latin typeface="幼圆" panose="02010509060101010101" pitchFamily="49" charset="-122"/>
                <a:ea typeface="幼圆" panose="02010509060101010101" pitchFamily="49" charset="-122"/>
              </a:rPr>
              <a:t>中的标签内容进行样式的设置</a:t>
            </a:r>
            <a:r>
              <a:rPr lang="zh-CN" altLang="zh-CN" dirty="0"/>
              <a:t>。</a:t>
            </a:r>
            <a:endParaRPr lang="zh-CN" altLang="en-US" dirty="0"/>
          </a:p>
        </p:txBody>
      </p:sp>
    </p:spTree>
    <p:extLst>
      <p:ext uri="{BB962C8B-B14F-4D97-AF65-F5344CB8AC3E}">
        <p14:creationId xmlns:p14="http://schemas.microsoft.com/office/powerpoint/2010/main" val="5168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23"/>
          <p:cNvSpPr/>
          <p:nvPr/>
        </p:nvSpPr>
        <p:spPr>
          <a:xfrm>
            <a:off x="2836186" y="311192"/>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 name="文本框 24"/>
          <p:cNvSpPr txBox="1"/>
          <p:nvPr/>
        </p:nvSpPr>
        <p:spPr>
          <a:xfrm>
            <a:off x="3049235" y="397837"/>
            <a:ext cx="711200" cy="584775"/>
          </a:xfrm>
          <a:prstGeom prst="rect">
            <a:avLst/>
          </a:prstGeom>
          <a:noFill/>
        </p:spPr>
        <p:txBody>
          <a:bodyPr wrap="square" rtlCol="0">
            <a:spAutoFit/>
          </a:bodyPr>
          <a:lstStyle/>
          <a:p>
            <a:pPr algn="ctr"/>
            <a:r>
              <a:rPr lang="en-US" altLang="zh-CN" sz="3200" b="1" dirty="0" smtClean="0">
                <a:solidFill>
                  <a:schemeClr val="bg1"/>
                </a:solidFill>
              </a:rPr>
              <a:t>01</a:t>
            </a:r>
            <a:endParaRPr lang="zh-CN" altLang="en-US" sz="3200" b="1" dirty="0">
              <a:solidFill>
                <a:schemeClr val="bg1"/>
              </a:solidFill>
            </a:endParaRPr>
          </a:p>
        </p:txBody>
      </p:sp>
      <p:sp>
        <p:nvSpPr>
          <p:cNvPr id="4"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6"/>
          <p:cNvSpPr txBox="1"/>
          <p:nvPr/>
        </p:nvSpPr>
        <p:spPr>
          <a:xfrm>
            <a:off x="3915870" y="311192"/>
            <a:ext cx="5007962" cy="1077218"/>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a:solidFill>
                  <a:srgbClr val="404F64"/>
                </a:solidFill>
                <a:latin typeface="幼圆" panose="02010509060101010101" pitchFamily="49" charset="-122"/>
                <a:ea typeface="幼圆" panose="02010509060101010101" pitchFamily="49" charset="-122"/>
              </a:rPr>
              <a:t>端功能及其技术核心点</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9" name="矩形 8"/>
          <p:cNvSpPr/>
          <p:nvPr/>
        </p:nvSpPr>
        <p:spPr>
          <a:xfrm>
            <a:off x="8923832" y="4680464"/>
            <a:ext cx="2241974" cy="424732"/>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动态实现</a:t>
            </a:r>
            <a:r>
              <a:rPr lang="en-US" altLang="zh-CN" dirty="0" smtClean="0">
                <a:solidFill>
                  <a:schemeClr val="accent5"/>
                </a:solidFill>
                <a:latin typeface="幼圆" panose="02010509060101010101" pitchFamily="49" charset="-122"/>
                <a:ea typeface="幼圆" panose="02010509060101010101" pitchFamily="49" charset="-122"/>
              </a:rPr>
              <a:t>JavaScript</a:t>
            </a:r>
            <a:endParaRPr lang="zh-CN" altLang="en-US" dirty="0">
              <a:solidFill>
                <a:schemeClr val="accent5"/>
              </a:solidFill>
              <a:latin typeface="幼圆" panose="02010509060101010101" pitchFamily="49" charset="-122"/>
              <a:ea typeface="幼圆" panose="02010509060101010101" pitchFamily="49" charset="-122"/>
            </a:endParaRPr>
          </a:p>
        </p:txBody>
      </p:sp>
      <p:sp>
        <p:nvSpPr>
          <p:cNvPr id="10" name="TextBox 9"/>
          <p:cNvSpPr txBox="1"/>
          <p:nvPr/>
        </p:nvSpPr>
        <p:spPr>
          <a:xfrm>
            <a:off x="1814513" y="2477087"/>
            <a:ext cx="6657975" cy="1938992"/>
          </a:xfrm>
          <a:prstGeom prst="rect">
            <a:avLst/>
          </a:prstGeom>
          <a:noFill/>
        </p:spPr>
        <p:txBody>
          <a:bodyPr wrap="square" rtlCol="0">
            <a:spAutoFit/>
          </a:bodyPr>
          <a:lstStyle/>
          <a:p>
            <a:r>
              <a:rPr lang="en-US" altLang="zh-CN" sz="2000" dirty="0">
                <a:solidFill>
                  <a:srgbClr val="404F64"/>
                </a:solidFill>
                <a:latin typeface="幼圆" panose="02010509060101010101" pitchFamily="49" charset="-122"/>
                <a:ea typeface="幼圆" panose="02010509060101010101" pitchFamily="49" charset="-122"/>
              </a:rPr>
              <a:t>JavaScript</a:t>
            </a:r>
            <a:r>
              <a:rPr lang="zh-CN" altLang="en-US" sz="2000" dirty="0">
                <a:solidFill>
                  <a:srgbClr val="404F64"/>
                </a:solidFill>
                <a:latin typeface="幼圆" panose="02010509060101010101" pitchFamily="49" charset="-122"/>
                <a:ea typeface="幼圆" panose="02010509060101010101" pitchFamily="49" charset="-122"/>
              </a:rPr>
              <a:t>是一种基于对象和事件驱动并具有相对安全性的客户端脚本语言。同时也是一种广泛用于</a:t>
            </a:r>
            <a:r>
              <a:rPr lang="zh-CN" altLang="en-US" sz="2000" dirty="0" smtClean="0">
                <a:solidFill>
                  <a:srgbClr val="404F64"/>
                </a:solidFill>
                <a:latin typeface="幼圆" panose="02010509060101010101" pitchFamily="49" charset="-122"/>
                <a:ea typeface="幼圆" panose="02010509060101010101" pitchFamily="49" charset="-122"/>
              </a:rPr>
              <a:t>客户端</a:t>
            </a:r>
            <a:r>
              <a:rPr lang="en-US" altLang="zh-CN" sz="2000" dirty="0" smtClean="0">
                <a:solidFill>
                  <a:srgbClr val="404F64"/>
                </a:solidFill>
                <a:latin typeface="幼圆" panose="02010509060101010101" pitchFamily="49" charset="-122"/>
                <a:ea typeface="幼圆" panose="02010509060101010101" pitchFamily="49" charset="-122"/>
              </a:rPr>
              <a:t>Web</a:t>
            </a:r>
            <a:r>
              <a:rPr lang="zh-CN" altLang="en-US" sz="2000" dirty="0" smtClean="0">
                <a:solidFill>
                  <a:srgbClr val="404F64"/>
                </a:solidFill>
                <a:latin typeface="幼圆" panose="02010509060101010101" pitchFamily="49" charset="-122"/>
                <a:ea typeface="幼圆" panose="02010509060101010101" pitchFamily="49" charset="-122"/>
              </a:rPr>
              <a:t>开发的</a:t>
            </a:r>
            <a:r>
              <a:rPr lang="zh-CN" altLang="en-US" sz="2000" dirty="0">
                <a:solidFill>
                  <a:srgbClr val="404F64"/>
                </a:solidFill>
                <a:latin typeface="幼圆" panose="02010509060101010101" pitchFamily="49" charset="-122"/>
                <a:ea typeface="幼圆" panose="02010509060101010101" pitchFamily="49" charset="-122"/>
              </a:rPr>
              <a:t>脚本语言，常用来给</a:t>
            </a:r>
            <a:r>
              <a:rPr lang="en-US" altLang="zh-CN" sz="2000" dirty="0">
                <a:solidFill>
                  <a:srgbClr val="404F64"/>
                </a:solidFill>
                <a:latin typeface="幼圆" panose="02010509060101010101" pitchFamily="49" charset="-122"/>
                <a:ea typeface="幼圆" panose="02010509060101010101" pitchFamily="49" charset="-122"/>
              </a:rPr>
              <a:t>HTML</a:t>
            </a:r>
            <a:r>
              <a:rPr lang="zh-CN" altLang="en-US" sz="2000" dirty="0">
                <a:solidFill>
                  <a:srgbClr val="404F64"/>
                </a:solidFill>
                <a:latin typeface="幼圆" panose="02010509060101010101" pitchFamily="49" charset="-122"/>
                <a:ea typeface="幼圆" panose="02010509060101010101" pitchFamily="49" charset="-122"/>
              </a:rPr>
              <a:t>网页添加动态功能，比如响应用户的各种</a:t>
            </a:r>
            <a:r>
              <a:rPr lang="zh-CN" altLang="en-US" sz="2000" dirty="0" smtClean="0">
                <a:solidFill>
                  <a:srgbClr val="404F64"/>
                </a:solidFill>
                <a:latin typeface="幼圆" panose="02010509060101010101" pitchFamily="49" charset="-122"/>
                <a:ea typeface="幼圆" panose="02010509060101010101" pitchFamily="49" charset="-122"/>
              </a:rPr>
              <a:t>操作，它是</a:t>
            </a:r>
            <a:r>
              <a:rPr lang="zh-CN" altLang="en-US" sz="2000" dirty="0">
                <a:solidFill>
                  <a:srgbClr val="404F64"/>
                </a:solidFill>
                <a:latin typeface="幼圆" panose="02010509060101010101" pitchFamily="49" charset="-122"/>
                <a:ea typeface="幼圆" panose="02010509060101010101" pitchFamily="49" charset="-122"/>
              </a:rPr>
              <a:t>一种动态、弱类型、基于原型的语言，内置支持</a:t>
            </a:r>
            <a:r>
              <a:rPr lang="zh-CN" altLang="en-US" sz="2000" dirty="0" smtClean="0">
                <a:solidFill>
                  <a:srgbClr val="404F64"/>
                </a:solidFill>
                <a:latin typeface="幼圆" panose="02010509060101010101" pitchFamily="49" charset="-122"/>
                <a:ea typeface="幼圆" panose="02010509060101010101" pitchFamily="49" charset="-122"/>
              </a:rPr>
              <a:t>类。完整</a:t>
            </a:r>
            <a:r>
              <a:rPr lang="zh-CN" altLang="en-US" sz="2000" dirty="0">
                <a:solidFill>
                  <a:srgbClr val="404F64"/>
                </a:solidFill>
                <a:latin typeface="幼圆" panose="02010509060101010101" pitchFamily="49" charset="-122"/>
                <a:ea typeface="幼圆" panose="02010509060101010101" pitchFamily="49" charset="-122"/>
              </a:rPr>
              <a:t>的</a:t>
            </a:r>
            <a:r>
              <a:rPr lang="en-US" altLang="zh-CN" sz="2000" dirty="0">
                <a:solidFill>
                  <a:srgbClr val="404F64"/>
                </a:solidFill>
                <a:latin typeface="幼圆" panose="02010509060101010101" pitchFamily="49" charset="-122"/>
                <a:ea typeface="幼圆" panose="02010509060101010101" pitchFamily="49" charset="-122"/>
              </a:rPr>
              <a:t>JavaScript</a:t>
            </a:r>
            <a:r>
              <a:rPr lang="zh-CN" altLang="en-US" sz="2000" dirty="0">
                <a:solidFill>
                  <a:srgbClr val="404F64"/>
                </a:solidFill>
                <a:latin typeface="幼圆" panose="02010509060101010101" pitchFamily="49" charset="-122"/>
                <a:ea typeface="幼圆" panose="02010509060101010101" pitchFamily="49" charset="-122"/>
              </a:rPr>
              <a:t>实现包含三个部分：</a:t>
            </a:r>
            <a:r>
              <a:rPr lang="en-US" altLang="zh-CN" sz="2000" dirty="0" err="1">
                <a:solidFill>
                  <a:srgbClr val="404F64"/>
                </a:solidFill>
                <a:latin typeface="幼圆" panose="02010509060101010101" pitchFamily="49" charset="-122"/>
                <a:ea typeface="幼圆" panose="02010509060101010101" pitchFamily="49" charset="-122"/>
              </a:rPr>
              <a:t>ECMAScript</a:t>
            </a:r>
            <a:r>
              <a:rPr lang="zh-CN" altLang="en-US" sz="2000" dirty="0">
                <a:solidFill>
                  <a:srgbClr val="404F64"/>
                </a:solidFill>
                <a:latin typeface="幼圆" panose="02010509060101010101" pitchFamily="49" charset="-122"/>
                <a:ea typeface="幼圆" panose="02010509060101010101" pitchFamily="49" charset="-122"/>
              </a:rPr>
              <a:t>，文档对象模型</a:t>
            </a:r>
            <a:r>
              <a:rPr lang="zh-CN" altLang="en-US" sz="2000" dirty="0" smtClean="0">
                <a:solidFill>
                  <a:srgbClr val="404F64"/>
                </a:solidFill>
                <a:latin typeface="幼圆" panose="02010509060101010101" pitchFamily="49" charset="-122"/>
                <a:ea typeface="幼圆" panose="02010509060101010101" pitchFamily="49" charset="-122"/>
              </a:rPr>
              <a:t>，字节顺序记号</a:t>
            </a:r>
            <a:r>
              <a:rPr lang="zh-CN" altLang="en-US" sz="2000" dirty="0">
                <a:solidFill>
                  <a:srgbClr val="404F64"/>
                </a:solidFill>
                <a:latin typeface="幼圆" panose="02010509060101010101" pitchFamily="49" charset="-122"/>
                <a:ea typeface="幼圆" panose="02010509060101010101" pitchFamily="49" charset="-122"/>
              </a:rPr>
              <a:t>。</a:t>
            </a:r>
          </a:p>
        </p:txBody>
      </p:sp>
      <p:sp>
        <p:nvSpPr>
          <p:cNvPr id="11" name="sketched-down-arrow_36677"/>
          <p:cNvSpPr>
            <a:spLocks noChangeAspect="1"/>
          </p:cNvSpPr>
          <p:nvPr/>
        </p:nvSpPr>
        <p:spPr bwMode="auto">
          <a:xfrm>
            <a:off x="9626187" y="1608030"/>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sp>
        <p:nvSpPr>
          <p:cNvPr id="12" name="任意多边形: 形状 10"/>
          <p:cNvSpPr/>
          <p:nvPr/>
        </p:nvSpPr>
        <p:spPr>
          <a:xfrm rot="5400000">
            <a:off x="9036819" y="3636464"/>
            <a:ext cx="201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31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23"/>
          <p:cNvSpPr/>
          <p:nvPr/>
        </p:nvSpPr>
        <p:spPr>
          <a:xfrm>
            <a:off x="2836186" y="311192"/>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 name="文本框 24"/>
          <p:cNvSpPr txBox="1"/>
          <p:nvPr/>
        </p:nvSpPr>
        <p:spPr>
          <a:xfrm>
            <a:off x="3049235" y="397837"/>
            <a:ext cx="711200" cy="584775"/>
          </a:xfrm>
          <a:prstGeom prst="rect">
            <a:avLst/>
          </a:prstGeom>
          <a:noFill/>
        </p:spPr>
        <p:txBody>
          <a:bodyPr wrap="square" rtlCol="0">
            <a:spAutoFit/>
          </a:bodyPr>
          <a:lstStyle/>
          <a:p>
            <a:pPr algn="ctr"/>
            <a:r>
              <a:rPr lang="en-US" altLang="zh-CN" sz="3200" b="1" dirty="0" smtClean="0">
                <a:solidFill>
                  <a:schemeClr val="bg1"/>
                </a:solidFill>
              </a:rPr>
              <a:t>01</a:t>
            </a:r>
            <a:endParaRPr lang="zh-CN" altLang="en-US" sz="3200" b="1" dirty="0">
              <a:solidFill>
                <a:schemeClr val="bg1"/>
              </a:solidFill>
            </a:endParaRPr>
          </a:p>
        </p:txBody>
      </p:sp>
      <p:sp>
        <p:nvSpPr>
          <p:cNvPr id="4"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6"/>
          <p:cNvSpPr txBox="1"/>
          <p:nvPr/>
        </p:nvSpPr>
        <p:spPr>
          <a:xfrm>
            <a:off x="3915870" y="311192"/>
            <a:ext cx="5007962" cy="1077218"/>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a:solidFill>
                  <a:srgbClr val="404F64"/>
                </a:solidFill>
                <a:latin typeface="幼圆" panose="02010509060101010101" pitchFamily="49" charset="-122"/>
                <a:ea typeface="幼圆" panose="02010509060101010101" pitchFamily="49" charset="-122"/>
              </a:rPr>
              <a:t>端功能及其技术核心点</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6" name="sketched-down-arrow_36677"/>
          <p:cNvSpPr>
            <a:spLocks noChangeAspect="1"/>
          </p:cNvSpPr>
          <p:nvPr/>
        </p:nvSpPr>
        <p:spPr bwMode="auto">
          <a:xfrm>
            <a:off x="1937217" y="1871027"/>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solidFill>
          <a:ln>
            <a:noFill/>
          </a:ln>
        </p:spPr>
      </p:sp>
      <p:sp>
        <p:nvSpPr>
          <p:cNvPr id="9" name="矩形 8"/>
          <p:cNvSpPr/>
          <p:nvPr/>
        </p:nvSpPr>
        <p:spPr>
          <a:xfrm>
            <a:off x="1162861" y="3979891"/>
            <a:ext cx="2241974" cy="757130"/>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后台管理界面</a:t>
            </a:r>
            <a:endParaRPr lang="en-US" altLang="zh-CN" dirty="0" smtClean="0">
              <a:solidFill>
                <a:schemeClr val="accent5"/>
              </a:solidFill>
              <a:latin typeface="幼圆" panose="02010509060101010101" pitchFamily="49" charset="-122"/>
              <a:ea typeface="幼圆" panose="02010509060101010101" pitchFamily="49" charset="-122"/>
            </a:endParaRPr>
          </a:p>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框架</a:t>
            </a:r>
            <a:r>
              <a:rPr lang="en-US" altLang="zh-CN" dirty="0" smtClean="0">
                <a:solidFill>
                  <a:schemeClr val="accent5"/>
                </a:solidFill>
                <a:latin typeface="幼圆" panose="02010509060101010101" pitchFamily="49" charset="-122"/>
                <a:ea typeface="幼圆" panose="02010509060101010101" pitchFamily="49" charset="-122"/>
              </a:rPr>
              <a:t>frameset</a:t>
            </a:r>
            <a:endParaRPr lang="zh-CN" altLang="en-US" dirty="0">
              <a:solidFill>
                <a:schemeClr val="accent5"/>
              </a:solidFill>
              <a:latin typeface="幼圆" panose="02010509060101010101" pitchFamily="49" charset="-122"/>
              <a:ea typeface="幼圆" panose="02010509060101010101" pitchFamily="49" charset="-122"/>
            </a:endParaRPr>
          </a:p>
        </p:txBody>
      </p:sp>
      <p:sp>
        <p:nvSpPr>
          <p:cNvPr id="10" name="TextBox 9"/>
          <p:cNvSpPr txBox="1"/>
          <p:nvPr/>
        </p:nvSpPr>
        <p:spPr>
          <a:xfrm>
            <a:off x="4554679" y="2533713"/>
            <a:ext cx="4583465" cy="1938992"/>
          </a:xfrm>
          <a:prstGeom prst="rect">
            <a:avLst/>
          </a:prstGeom>
          <a:noFill/>
        </p:spPr>
        <p:txBody>
          <a:bodyPr wrap="square" rtlCol="0">
            <a:spAutoFit/>
          </a:bodyPr>
          <a:lstStyle/>
          <a:p>
            <a:r>
              <a:rPr lang="en-US" altLang="zh-CN" sz="2000" dirty="0">
                <a:solidFill>
                  <a:srgbClr val="404F64"/>
                </a:solidFill>
                <a:latin typeface="幼圆" panose="02010509060101010101" pitchFamily="49" charset="-122"/>
                <a:ea typeface="幼圆" panose="02010509060101010101" pitchFamily="49" charset="-122"/>
              </a:rPr>
              <a:t>frameset </a:t>
            </a:r>
            <a:r>
              <a:rPr lang="zh-CN" altLang="en-US" sz="2000" dirty="0">
                <a:solidFill>
                  <a:srgbClr val="404F64"/>
                </a:solidFill>
                <a:latin typeface="幼圆" panose="02010509060101010101" pitchFamily="49" charset="-122"/>
                <a:ea typeface="幼圆" panose="02010509060101010101" pitchFamily="49" charset="-122"/>
              </a:rPr>
              <a:t>元素可定义一个框架集。它被用来组织多个窗口（框架）。每个框架存有独立的文档。在其最简单的应用中，</a:t>
            </a:r>
            <a:r>
              <a:rPr lang="en-US" altLang="zh-CN" sz="2000" dirty="0">
                <a:solidFill>
                  <a:srgbClr val="404F64"/>
                </a:solidFill>
                <a:latin typeface="幼圆" panose="02010509060101010101" pitchFamily="49" charset="-122"/>
                <a:ea typeface="幼圆" panose="02010509060101010101" pitchFamily="49" charset="-122"/>
              </a:rPr>
              <a:t>frameset </a:t>
            </a:r>
            <a:r>
              <a:rPr lang="zh-CN" altLang="en-US" sz="2000" dirty="0">
                <a:solidFill>
                  <a:srgbClr val="404F64"/>
                </a:solidFill>
                <a:latin typeface="幼圆" panose="02010509060101010101" pitchFamily="49" charset="-122"/>
                <a:ea typeface="幼圆" panose="02010509060101010101" pitchFamily="49" charset="-122"/>
              </a:rPr>
              <a:t>元素仅仅会规定在框架集中存在多少列或多少行。您必须使用 </a:t>
            </a:r>
            <a:r>
              <a:rPr lang="en-US" altLang="zh-CN" sz="2000" dirty="0">
                <a:solidFill>
                  <a:srgbClr val="404F64"/>
                </a:solidFill>
                <a:latin typeface="幼圆" panose="02010509060101010101" pitchFamily="49" charset="-122"/>
                <a:ea typeface="幼圆" panose="02010509060101010101" pitchFamily="49" charset="-122"/>
              </a:rPr>
              <a:t>cols </a:t>
            </a:r>
            <a:r>
              <a:rPr lang="zh-CN" altLang="en-US" sz="2000" dirty="0">
                <a:solidFill>
                  <a:srgbClr val="404F64"/>
                </a:solidFill>
                <a:latin typeface="幼圆" panose="02010509060101010101" pitchFamily="49" charset="-122"/>
                <a:ea typeface="幼圆" panose="02010509060101010101" pitchFamily="49" charset="-122"/>
              </a:rPr>
              <a:t>或 </a:t>
            </a:r>
            <a:r>
              <a:rPr lang="en-US" altLang="zh-CN" sz="2000" dirty="0">
                <a:solidFill>
                  <a:srgbClr val="404F64"/>
                </a:solidFill>
                <a:latin typeface="幼圆" panose="02010509060101010101" pitchFamily="49" charset="-122"/>
                <a:ea typeface="幼圆" panose="02010509060101010101" pitchFamily="49" charset="-122"/>
              </a:rPr>
              <a:t>rows </a:t>
            </a:r>
            <a:r>
              <a:rPr lang="zh-CN" altLang="en-US" sz="2000" dirty="0">
                <a:solidFill>
                  <a:srgbClr val="404F64"/>
                </a:solidFill>
                <a:latin typeface="幼圆" panose="02010509060101010101" pitchFamily="49" charset="-122"/>
                <a:ea typeface="幼圆" panose="02010509060101010101" pitchFamily="49" charset="-122"/>
              </a:rPr>
              <a:t>属性</a:t>
            </a:r>
            <a:r>
              <a:rPr lang="zh-CN" altLang="en-US" dirty="0"/>
              <a:t>。</a:t>
            </a:r>
          </a:p>
        </p:txBody>
      </p:sp>
      <p:sp>
        <p:nvSpPr>
          <p:cNvPr id="11" name="任意多边形: 形状 9"/>
          <p:cNvSpPr/>
          <p:nvPr/>
        </p:nvSpPr>
        <p:spPr>
          <a:xfrm rot="5400000">
            <a:off x="1887848" y="3296568"/>
            <a:ext cx="864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69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23"/>
          <p:cNvSpPr/>
          <p:nvPr/>
        </p:nvSpPr>
        <p:spPr>
          <a:xfrm>
            <a:off x="2836186" y="311192"/>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 name="文本框 24"/>
          <p:cNvSpPr txBox="1"/>
          <p:nvPr/>
        </p:nvSpPr>
        <p:spPr>
          <a:xfrm>
            <a:off x="3049235" y="397837"/>
            <a:ext cx="711200" cy="584775"/>
          </a:xfrm>
          <a:prstGeom prst="rect">
            <a:avLst/>
          </a:prstGeom>
          <a:noFill/>
        </p:spPr>
        <p:txBody>
          <a:bodyPr wrap="square" rtlCol="0">
            <a:spAutoFit/>
          </a:bodyPr>
          <a:lstStyle/>
          <a:p>
            <a:pPr algn="ctr"/>
            <a:r>
              <a:rPr lang="en-US" altLang="zh-CN" sz="3200" b="1" dirty="0" smtClean="0">
                <a:solidFill>
                  <a:schemeClr val="bg1"/>
                </a:solidFill>
              </a:rPr>
              <a:t>01</a:t>
            </a:r>
            <a:endParaRPr lang="zh-CN" altLang="en-US" sz="3200" b="1" dirty="0">
              <a:solidFill>
                <a:schemeClr val="bg1"/>
              </a:solidFill>
            </a:endParaRPr>
          </a:p>
        </p:txBody>
      </p:sp>
      <p:sp>
        <p:nvSpPr>
          <p:cNvPr id="4"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6"/>
          <p:cNvSpPr txBox="1"/>
          <p:nvPr/>
        </p:nvSpPr>
        <p:spPr>
          <a:xfrm>
            <a:off x="3915870" y="311192"/>
            <a:ext cx="5007962" cy="1077218"/>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a:solidFill>
                  <a:srgbClr val="404F64"/>
                </a:solidFill>
                <a:latin typeface="幼圆" panose="02010509060101010101" pitchFamily="49" charset="-122"/>
                <a:ea typeface="幼圆" panose="02010509060101010101" pitchFamily="49" charset="-122"/>
              </a:rPr>
              <a:t>端功能及其技术核心点</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6" name="sketched-down-arrow_36677"/>
          <p:cNvSpPr>
            <a:spLocks noChangeAspect="1"/>
          </p:cNvSpPr>
          <p:nvPr/>
        </p:nvSpPr>
        <p:spPr bwMode="auto">
          <a:xfrm>
            <a:off x="9758155" y="1539551"/>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6"/>
          </a:solidFill>
          <a:ln>
            <a:noFill/>
          </a:ln>
        </p:spPr>
      </p:sp>
      <p:grpSp>
        <p:nvGrpSpPr>
          <p:cNvPr id="7" name="组合 6"/>
          <p:cNvGrpSpPr/>
          <p:nvPr/>
        </p:nvGrpSpPr>
        <p:grpSpPr>
          <a:xfrm>
            <a:off x="9108298" y="2826641"/>
            <a:ext cx="2241974" cy="2727798"/>
            <a:chOff x="9144879" y="2401644"/>
            <a:chExt cx="2241974" cy="2727798"/>
          </a:xfrm>
        </p:grpSpPr>
        <p:sp>
          <p:nvSpPr>
            <p:cNvPr id="8" name="任意多边形: 形状 13"/>
            <p:cNvSpPr/>
            <p:nvPr/>
          </p:nvSpPr>
          <p:spPr>
            <a:xfrm rot="5400000">
              <a:off x="9213167" y="3427644"/>
              <a:ext cx="2124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144879" y="4748889"/>
              <a:ext cx="2241974" cy="380553"/>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请求</a:t>
              </a:r>
              <a:r>
                <a:rPr lang="en-US" altLang="zh-CN" dirty="0" err="1" smtClean="0">
                  <a:solidFill>
                    <a:schemeClr val="accent5"/>
                  </a:solidFill>
                  <a:latin typeface="幼圆" panose="02010509060101010101" pitchFamily="49" charset="-122"/>
                  <a:ea typeface="幼圆" panose="02010509060101010101" pitchFamily="49" charset="-122"/>
                </a:rPr>
                <a:t>jQuery</a:t>
              </a:r>
              <a:r>
                <a:rPr lang="zh-CN" altLang="en-US" dirty="0" smtClean="0">
                  <a:solidFill>
                    <a:schemeClr val="accent5"/>
                  </a:solidFill>
                  <a:latin typeface="幼圆" panose="02010509060101010101" pitchFamily="49" charset="-122"/>
                  <a:ea typeface="幼圆" panose="02010509060101010101" pitchFamily="49" charset="-122"/>
                </a:rPr>
                <a:t>、</a:t>
              </a:r>
              <a:r>
                <a:rPr lang="en-US" altLang="zh-CN" dirty="0" smtClean="0">
                  <a:solidFill>
                    <a:schemeClr val="accent5"/>
                  </a:solidFill>
                  <a:latin typeface="幼圆" panose="02010509060101010101" pitchFamily="49" charset="-122"/>
                  <a:ea typeface="幼圆" panose="02010509060101010101" pitchFamily="49" charset="-122"/>
                </a:rPr>
                <a:t>Ajax</a:t>
              </a:r>
              <a:endParaRPr lang="zh-CN" altLang="en-US" dirty="0">
                <a:solidFill>
                  <a:schemeClr val="accent5"/>
                </a:solidFill>
                <a:latin typeface="幼圆" panose="02010509060101010101" pitchFamily="49" charset="-122"/>
                <a:ea typeface="幼圆" panose="02010509060101010101" pitchFamily="49" charset="-122"/>
              </a:endParaRPr>
            </a:p>
          </p:txBody>
        </p:sp>
      </p:grpSp>
      <p:sp>
        <p:nvSpPr>
          <p:cNvPr id="10" name="TextBox 9"/>
          <p:cNvSpPr txBox="1"/>
          <p:nvPr/>
        </p:nvSpPr>
        <p:spPr>
          <a:xfrm>
            <a:off x="942976" y="1964548"/>
            <a:ext cx="8165322" cy="3170099"/>
          </a:xfrm>
          <a:prstGeom prst="rect">
            <a:avLst/>
          </a:prstGeom>
          <a:noFill/>
        </p:spPr>
        <p:txBody>
          <a:bodyPr wrap="square" rtlCol="0">
            <a:spAutoFit/>
          </a:bodyPr>
          <a:lstStyle/>
          <a:p>
            <a:r>
              <a:rPr lang="en-US" altLang="zh-CN" sz="2000" dirty="0" err="1">
                <a:solidFill>
                  <a:srgbClr val="404F64"/>
                </a:solidFill>
                <a:latin typeface="幼圆" panose="02010509060101010101" pitchFamily="49" charset="-122"/>
                <a:ea typeface="幼圆" panose="02010509060101010101" pitchFamily="49" charset="-122"/>
              </a:rPr>
              <a:t>jQuery</a:t>
            </a:r>
            <a:r>
              <a:rPr lang="zh-CN" altLang="zh-CN" sz="2000" dirty="0">
                <a:solidFill>
                  <a:srgbClr val="404F64"/>
                </a:solidFill>
                <a:latin typeface="幼圆" panose="02010509060101010101" pitchFamily="49" charset="-122"/>
                <a:ea typeface="幼圆" panose="02010509060101010101" pitchFamily="49" charset="-122"/>
              </a:rPr>
              <a:t>是一个快速、简洁的</a:t>
            </a:r>
            <a:r>
              <a:rPr lang="en-US" altLang="zh-CN" sz="2000" dirty="0">
                <a:solidFill>
                  <a:srgbClr val="404F64"/>
                </a:solidFill>
                <a:latin typeface="幼圆" panose="02010509060101010101" pitchFamily="49" charset="-122"/>
                <a:ea typeface="幼圆" panose="02010509060101010101" pitchFamily="49" charset="-122"/>
              </a:rPr>
              <a:t>JavaScript</a:t>
            </a:r>
            <a:r>
              <a:rPr lang="zh-CN" altLang="zh-CN" sz="2000" dirty="0">
                <a:solidFill>
                  <a:srgbClr val="404F64"/>
                </a:solidFill>
                <a:latin typeface="幼圆" panose="02010509060101010101" pitchFamily="49" charset="-122"/>
                <a:ea typeface="幼圆" panose="02010509060101010101" pitchFamily="49" charset="-122"/>
              </a:rPr>
              <a:t>框架，是继</a:t>
            </a:r>
            <a:r>
              <a:rPr lang="en-US" altLang="zh-CN" sz="2000" dirty="0">
                <a:solidFill>
                  <a:srgbClr val="404F64"/>
                </a:solidFill>
                <a:latin typeface="幼圆" panose="02010509060101010101" pitchFamily="49" charset="-122"/>
                <a:ea typeface="幼圆" panose="02010509060101010101" pitchFamily="49" charset="-122"/>
              </a:rPr>
              <a:t>Prototype</a:t>
            </a:r>
            <a:r>
              <a:rPr lang="zh-CN" altLang="zh-CN" sz="2000" dirty="0">
                <a:solidFill>
                  <a:srgbClr val="404F64"/>
                </a:solidFill>
                <a:latin typeface="幼圆" panose="02010509060101010101" pitchFamily="49" charset="-122"/>
                <a:ea typeface="幼圆" panose="02010509060101010101" pitchFamily="49" charset="-122"/>
              </a:rPr>
              <a:t>之后又一个优秀的</a:t>
            </a:r>
            <a:r>
              <a:rPr lang="en-US" altLang="zh-CN" sz="2000" dirty="0">
                <a:solidFill>
                  <a:srgbClr val="404F64"/>
                </a:solidFill>
                <a:latin typeface="幼圆" panose="02010509060101010101" pitchFamily="49" charset="-122"/>
                <a:ea typeface="幼圆" panose="02010509060101010101" pitchFamily="49" charset="-122"/>
              </a:rPr>
              <a:t>JavaScript</a:t>
            </a:r>
            <a:r>
              <a:rPr lang="zh-CN" altLang="zh-CN" sz="2000" dirty="0">
                <a:solidFill>
                  <a:srgbClr val="404F64"/>
                </a:solidFill>
                <a:latin typeface="幼圆" panose="02010509060101010101" pitchFamily="49" charset="-122"/>
                <a:ea typeface="幼圆" panose="02010509060101010101" pitchFamily="49" charset="-122"/>
              </a:rPr>
              <a:t>代码库，它封装</a:t>
            </a:r>
            <a:r>
              <a:rPr lang="en-US" altLang="zh-CN" sz="2000" dirty="0">
                <a:solidFill>
                  <a:srgbClr val="404F64"/>
                </a:solidFill>
                <a:latin typeface="幼圆" panose="02010509060101010101" pitchFamily="49" charset="-122"/>
                <a:ea typeface="幼圆" panose="02010509060101010101" pitchFamily="49" charset="-122"/>
              </a:rPr>
              <a:t>JavaScript</a:t>
            </a:r>
            <a:r>
              <a:rPr lang="zh-CN" altLang="zh-CN" sz="2000" dirty="0">
                <a:solidFill>
                  <a:srgbClr val="404F64"/>
                </a:solidFill>
                <a:latin typeface="幼圆" panose="02010509060101010101" pitchFamily="49" charset="-122"/>
                <a:ea typeface="幼圆" panose="02010509060101010101" pitchFamily="49" charset="-122"/>
              </a:rPr>
              <a:t>常用的功能代码，提供一种简便的</a:t>
            </a:r>
            <a:r>
              <a:rPr lang="en-US" altLang="zh-CN" sz="2000" dirty="0">
                <a:solidFill>
                  <a:srgbClr val="404F64"/>
                </a:solidFill>
                <a:latin typeface="幼圆" panose="02010509060101010101" pitchFamily="49" charset="-122"/>
                <a:ea typeface="幼圆" panose="02010509060101010101" pitchFamily="49" charset="-122"/>
              </a:rPr>
              <a:t>JavaScript</a:t>
            </a:r>
            <a:r>
              <a:rPr lang="zh-CN" altLang="zh-CN" sz="2000" dirty="0">
                <a:solidFill>
                  <a:srgbClr val="404F64"/>
                </a:solidFill>
                <a:latin typeface="幼圆" panose="02010509060101010101" pitchFamily="49" charset="-122"/>
                <a:ea typeface="幼圆" panose="02010509060101010101" pitchFamily="49" charset="-122"/>
              </a:rPr>
              <a:t>设计模式，优化</a:t>
            </a:r>
            <a:r>
              <a:rPr lang="en-US" altLang="zh-CN" sz="2000" dirty="0">
                <a:solidFill>
                  <a:srgbClr val="404F64"/>
                </a:solidFill>
                <a:latin typeface="幼圆" panose="02010509060101010101" pitchFamily="49" charset="-122"/>
                <a:ea typeface="幼圆" panose="02010509060101010101" pitchFamily="49" charset="-122"/>
              </a:rPr>
              <a:t>HTML</a:t>
            </a:r>
            <a:r>
              <a:rPr lang="zh-CN" altLang="zh-CN" sz="2000" dirty="0">
                <a:solidFill>
                  <a:srgbClr val="404F64"/>
                </a:solidFill>
                <a:latin typeface="幼圆" panose="02010509060101010101" pitchFamily="49" charset="-122"/>
                <a:ea typeface="幼圆" panose="02010509060101010101" pitchFamily="49" charset="-122"/>
              </a:rPr>
              <a:t>文档操作、事件处理、动画设计和</a:t>
            </a:r>
            <a:r>
              <a:rPr lang="en-US" altLang="zh-CN" sz="2000" dirty="0">
                <a:solidFill>
                  <a:srgbClr val="404F64"/>
                </a:solidFill>
                <a:latin typeface="幼圆" panose="02010509060101010101" pitchFamily="49" charset="-122"/>
                <a:ea typeface="幼圆" panose="02010509060101010101" pitchFamily="49" charset="-122"/>
              </a:rPr>
              <a:t>Ajax</a:t>
            </a:r>
            <a:r>
              <a:rPr lang="zh-CN" altLang="zh-CN" sz="2000" dirty="0">
                <a:solidFill>
                  <a:srgbClr val="404F64"/>
                </a:solidFill>
                <a:latin typeface="幼圆" panose="02010509060101010101" pitchFamily="49" charset="-122"/>
                <a:ea typeface="幼圆" panose="02010509060101010101" pitchFamily="49" charset="-122"/>
              </a:rPr>
              <a:t>交互从而使面向管理员的网页能完整的被操作，更好的对面向用户的网页进行管理。</a:t>
            </a:r>
            <a:r>
              <a:rPr lang="en-US" altLang="zh-CN" sz="2000" dirty="0">
                <a:solidFill>
                  <a:srgbClr val="404F64"/>
                </a:solidFill>
                <a:latin typeface="幼圆" panose="02010509060101010101" pitchFamily="49" charset="-122"/>
                <a:ea typeface="幼圆" panose="02010509060101010101" pitchFamily="49" charset="-122"/>
              </a:rPr>
              <a:t>Ajax</a:t>
            </a:r>
            <a:r>
              <a:rPr lang="zh-CN" altLang="zh-CN" sz="2000" dirty="0">
                <a:solidFill>
                  <a:srgbClr val="404F64"/>
                </a:solidFill>
                <a:latin typeface="幼圆" panose="02010509060101010101" pitchFamily="49" charset="-122"/>
                <a:ea typeface="幼圆" panose="02010509060101010101" pitchFamily="49" charset="-122"/>
              </a:rPr>
              <a:t>是指一种创建</a:t>
            </a:r>
            <a:r>
              <a:rPr lang="zh-CN" altLang="zh-CN" sz="2000" dirty="0" smtClean="0">
                <a:solidFill>
                  <a:srgbClr val="404F64"/>
                </a:solidFill>
                <a:latin typeface="幼圆" panose="02010509060101010101" pitchFamily="49" charset="-122"/>
                <a:ea typeface="幼圆" panose="02010509060101010101" pitchFamily="49" charset="-122"/>
              </a:rPr>
              <a:t>交互式</a:t>
            </a:r>
            <a:r>
              <a:rPr lang="zh-CN" altLang="en-US" sz="2000" dirty="0" smtClean="0">
                <a:solidFill>
                  <a:srgbClr val="404F64"/>
                </a:solidFill>
                <a:latin typeface="幼圆" panose="02010509060101010101" pitchFamily="49" charset="-122"/>
                <a:ea typeface="幼圆" panose="02010509060101010101" pitchFamily="49" charset="-122"/>
              </a:rPr>
              <a:t>网页</a:t>
            </a:r>
            <a:r>
              <a:rPr lang="zh-CN" altLang="zh-CN" sz="2000" dirty="0" smtClean="0">
                <a:solidFill>
                  <a:srgbClr val="404F64"/>
                </a:solidFill>
                <a:latin typeface="幼圆" panose="02010509060101010101" pitchFamily="49" charset="-122"/>
                <a:ea typeface="幼圆" panose="02010509060101010101" pitchFamily="49" charset="-122"/>
              </a:rPr>
              <a:t>应用</a:t>
            </a:r>
            <a:r>
              <a:rPr lang="zh-CN" altLang="zh-CN" sz="2000" dirty="0">
                <a:solidFill>
                  <a:srgbClr val="404F64"/>
                </a:solidFill>
                <a:latin typeface="幼圆" panose="02010509060101010101" pitchFamily="49" charset="-122"/>
                <a:ea typeface="幼圆" panose="02010509060101010101" pitchFamily="49" charset="-122"/>
              </a:rPr>
              <a:t>的网页开发技术，通过在后台与服务器进行少量数据交换，</a:t>
            </a:r>
            <a:r>
              <a:rPr lang="en-US" altLang="zh-CN" sz="2000" dirty="0">
                <a:solidFill>
                  <a:srgbClr val="404F64"/>
                </a:solidFill>
                <a:latin typeface="幼圆" panose="02010509060101010101" pitchFamily="49" charset="-122"/>
                <a:ea typeface="幼圆" panose="02010509060101010101" pitchFamily="49" charset="-122"/>
              </a:rPr>
              <a:t>Ajax </a:t>
            </a:r>
            <a:r>
              <a:rPr lang="zh-CN" altLang="zh-CN" sz="2000" dirty="0">
                <a:solidFill>
                  <a:srgbClr val="404F64"/>
                </a:solidFill>
                <a:latin typeface="幼圆" panose="02010509060101010101" pitchFamily="49" charset="-122"/>
                <a:ea typeface="幼圆" panose="02010509060101010101" pitchFamily="49" charset="-122"/>
              </a:rPr>
              <a:t>可以使网页实现异步更新，这意味着可以在不重新加载整个网页的情况下，对网页的某部分进行更新，</a:t>
            </a:r>
            <a:r>
              <a:rPr lang="en-US" altLang="zh-CN" sz="2000" dirty="0">
                <a:solidFill>
                  <a:srgbClr val="404F64"/>
                </a:solidFill>
                <a:latin typeface="幼圆" panose="02010509060101010101" pitchFamily="49" charset="-122"/>
                <a:ea typeface="幼圆" panose="02010509060101010101" pitchFamily="49" charset="-122"/>
              </a:rPr>
              <a:t>Ajax </a:t>
            </a:r>
            <a:r>
              <a:rPr lang="zh-CN" altLang="zh-CN" sz="2000" dirty="0">
                <a:solidFill>
                  <a:srgbClr val="404F64"/>
                </a:solidFill>
                <a:latin typeface="幼圆" panose="02010509060101010101" pitchFamily="49" charset="-122"/>
                <a:ea typeface="幼圆" panose="02010509060101010101" pitchFamily="49" charset="-122"/>
              </a:rPr>
              <a:t>在浏览器与</a:t>
            </a:r>
            <a:r>
              <a:rPr lang="en-US" altLang="zh-CN" sz="2000" dirty="0">
                <a:solidFill>
                  <a:srgbClr val="404F64"/>
                </a:solidFill>
                <a:latin typeface="幼圆" panose="02010509060101010101" pitchFamily="49" charset="-122"/>
                <a:ea typeface="幼圆" panose="02010509060101010101" pitchFamily="49" charset="-122"/>
              </a:rPr>
              <a:t> Web </a:t>
            </a:r>
            <a:r>
              <a:rPr lang="zh-CN" altLang="zh-CN" sz="2000" dirty="0">
                <a:solidFill>
                  <a:srgbClr val="404F64"/>
                </a:solidFill>
                <a:latin typeface="幼圆" panose="02010509060101010101" pitchFamily="49" charset="-122"/>
                <a:ea typeface="幼圆" panose="02010509060101010101" pitchFamily="49" charset="-122"/>
              </a:rPr>
              <a:t>服务器之间使用异步数据传输（</a:t>
            </a:r>
            <a:r>
              <a:rPr lang="en-US" altLang="zh-CN" sz="2000" dirty="0">
                <a:solidFill>
                  <a:srgbClr val="404F64"/>
                </a:solidFill>
                <a:latin typeface="幼圆" panose="02010509060101010101" pitchFamily="49" charset="-122"/>
                <a:ea typeface="幼圆" panose="02010509060101010101" pitchFamily="49" charset="-122"/>
              </a:rPr>
              <a:t>HTTP </a:t>
            </a:r>
            <a:r>
              <a:rPr lang="zh-CN" altLang="zh-CN" sz="2000" dirty="0">
                <a:solidFill>
                  <a:srgbClr val="404F64"/>
                </a:solidFill>
                <a:latin typeface="幼圆" panose="02010509060101010101" pitchFamily="49" charset="-122"/>
                <a:ea typeface="幼圆" panose="02010509060101010101" pitchFamily="49" charset="-122"/>
              </a:rPr>
              <a:t>请求），这样就可使网页从服务器请求少量的信息，而不是整个页面，从而使用户体会到更好的用户体验。</a:t>
            </a:r>
            <a:endParaRPr lang="zh-CN" altLang="en-US" sz="2000" dirty="0">
              <a:solidFill>
                <a:srgbClr val="404F64"/>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7232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4642883" y="2243617"/>
            <a:ext cx="2906234" cy="3008716"/>
          </a:xfrm>
          <a:custGeom>
            <a:avLst/>
            <a:gdLst>
              <a:gd name="connsiteX0" fmla="*/ 1864938 w 2362415"/>
              <a:gd name="connsiteY0" fmla="*/ 299 h 2445723"/>
              <a:gd name="connsiteX1" fmla="*/ 2143714 w 2362415"/>
              <a:gd name="connsiteY1" fmla="*/ 97732 h 2445723"/>
              <a:gd name="connsiteX2" fmla="*/ 2191785 w 2362415"/>
              <a:gd name="connsiteY2" fmla="*/ 598122 h 2445723"/>
              <a:gd name="connsiteX3" fmla="*/ 2201394 w 2362415"/>
              <a:gd name="connsiteY3" fmla="*/ 617371 h 2445723"/>
              <a:gd name="connsiteX4" fmla="*/ 2355208 w 2362415"/>
              <a:gd name="connsiteY4" fmla="*/ 800203 h 2445723"/>
              <a:gd name="connsiteX5" fmla="*/ 2355208 w 2362415"/>
              <a:gd name="connsiteY5" fmla="*/ 857942 h 2445723"/>
              <a:gd name="connsiteX6" fmla="*/ 1691905 w 2362415"/>
              <a:gd name="connsiteY6" fmla="*/ 1627775 h 2445723"/>
              <a:gd name="connsiteX7" fmla="*/ 1595772 w 2362415"/>
              <a:gd name="connsiteY7" fmla="*/ 1550796 h 2445723"/>
              <a:gd name="connsiteX8" fmla="*/ 2230238 w 2362415"/>
              <a:gd name="connsiteY8" fmla="*/ 819452 h 2445723"/>
              <a:gd name="connsiteX9" fmla="*/ 2153331 w 2362415"/>
              <a:gd name="connsiteY9" fmla="*/ 732848 h 2445723"/>
              <a:gd name="connsiteX10" fmla="*/ 894016 w 2362415"/>
              <a:gd name="connsiteY10" fmla="*/ 2070427 h 2445723"/>
              <a:gd name="connsiteX11" fmla="*/ 884406 w 2362415"/>
              <a:gd name="connsiteY11" fmla="*/ 2080051 h 2445723"/>
              <a:gd name="connsiteX12" fmla="*/ 67290 w 2362415"/>
              <a:gd name="connsiteY12" fmla="*/ 2445723 h 2445723"/>
              <a:gd name="connsiteX13" fmla="*/ 0 w 2362415"/>
              <a:gd name="connsiteY13" fmla="*/ 2397609 h 2445723"/>
              <a:gd name="connsiteX14" fmla="*/ 0 w 2362415"/>
              <a:gd name="connsiteY14" fmla="*/ 2359119 h 2445723"/>
              <a:gd name="connsiteX15" fmla="*/ 259557 w 2362415"/>
              <a:gd name="connsiteY15" fmla="*/ 1531547 h 2445723"/>
              <a:gd name="connsiteX16" fmla="*/ 269167 w 2362415"/>
              <a:gd name="connsiteY16" fmla="*/ 1521923 h 2445723"/>
              <a:gd name="connsiteX17" fmla="*/ 1528482 w 2362415"/>
              <a:gd name="connsiteY17" fmla="*/ 107357 h 2445723"/>
              <a:gd name="connsiteX18" fmla="*/ 1586162 w 2362415"/>
              <a:gd name="connsiteY18" fmla="*/ 97732 h 2445723"/>
              <a:gd name="connsiteX19" fmla="*/ 1864938 w 2362415"/>
              <a:gd name="connsiteY19" fmla="*/ 299 h 2445723"/>
              <a:gd name="connsiteX20" fmla="*/ 1843454 w 2362415"/>
              <a:gd name="connsiteY20" fmla="*/ 133372 h 2445723"/>
              <a:gd name="connsiteX21" fmla="*/ 1704056 w 2362415"/>
              <a:gd name="connsiteY21" fmla="*/ 177735 h 2445723"/>
              <a:gd name="connsiteX22" fmla="*/ 2106984 w 2362415"/>
              <a:gd name="connsiteY22" fmla="*/ 521413 h 2445723"/>
              <a:gd name="connsiteX23" fmla="*/ 1889780 w 2362415"/>
              <a:gd name="connsiteY23" fmla="*/ 133433 h 2445723"/>
              <a:gd name="connsiteX24" fmla="*/ 1843454 w 2362415"/>
              <a:gd name="connsiteY24" fmla="*/ 133372 h 2445723"/>
              <a:gd name="connsiteX25" fmla="*/ 1571317 w 2362415"/>
              <a:gd name="connsiteY25" fmla="*/ 220015 h 2445723"/>
              <a:gd name="connsiteX26" fmla="*/ 394136 w 2362415"/>
              <a:gd name="connsiteY26" fmla="*/ 1553118 h 2445723"/>
              <a:gd name="connsiteX27" fmla="*/ 837993 w 2362415"/>
              <a:gd name="connsiteY27" fmla="*/ 1958850 h 2445723"/>
              <a:gd name="connsiteX28" fmla="*/ 2063419 w 2362415"/>
              <a:gd name="connsiteY28" fmla="*/ 645061 h 2445723"/>
              <a:gd name="connsiteX29" fmla="*/ 1571317 w 2362415"/>
              <a:gd name="connsiteY29" fmla="*/ 220015 h 2445723"/>
              <a:gd name="connsiteX30" fmla="*/ 321509 w 2362415"/>
              <a:gd name="connsiteY30" fmla="*/ 1645856 h 2445723"/>
              <a:gd name="connsiteX31" fmla="*/ 139107 w 2362415"/>
              <a:gd name="connsiteY31" fmla="*/ 2177170 h 2445723"/>
              <a:gd name="connsiteX32" fmla="*/ 158305 w 2362415"/>
              <a:gd name="connsiteY32" fmla="*/ 2186831 h 2445723"/>
              <a:gd name="connsiteX33" fmla="*/ 263909 w 2362415"/>
              <a:gd name="connsiteY33" fmla="*/ 2283432 h 2445723"/>
              <a:gd name="connsiteX34" fmla="*/ 753500 w 2362415"/>
              <a:gd name="connsiteY34" fmla="*/ 2041927 h 2445723"/>
              <a:gd name="connsiteX35" fmla="*/ 321509 w 2362415"/>
              <a:gd name="connsiteY35" fmla="*/ 1645856 h 24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62415" h="2445723">
                <a:moveTo>
                  <a:pt x="1864938" y="299"/>
                </a:moveTo>
                <a:cubicBezTo>
                  <a:pt x="1963474" y="-3308"/>
                  <a:pt x="2062003" y="25565"/>
                  <a:pt x="2143714" y="97732"/>
                </a:cubicBezTo>
                <a:cubicBezTo>
                  <a:pt x="2297528" y="242075"/>
                  <a:pt x="2307137" y="434539"/>
                  <a:pt x="2191785" y="598122"/>
                </a:cubicBezTo>
                <a:cubicBezTo>
                  <a:pt x="2201394" y="607747"/>
                  <a:pt x="2201394" y="607747"/>
                  <a:pt x="2201394" y="617371"/>
                </a:cubicBezTo>
                <a:cubicBezTo>
                  <a:pt x="2268684" y="665485"/>
                  <a:pt x="2316754" y="723224"/>
                  <a:pt x="2355208" y="800203"/>
                </a:cubicBezTo>
                <a:cubicBezTo>
                  <a:pt x="2364818" y="809828"/>
                  <a:pt x="2364818" y="838700"/>
                  <a:pt x="2355208" y="857942"/>
                </a:cubicBezTo>
                <a:cubicBezTo>
                  <a:pt x="2143714" y="1127385"/>
                  <a:pt x="1922618" y="1377580"/>
                  <a:pt x="1691905" y="1627775"/>
                </a:cubicBezTo>
                <a:cubicBezTo>
                  <a:pt x="1643835" y="1685514"/>
                  <a:pt x="1547709" y="1608527"/>
                  <a:pt x="1595772" y="1550796"/>
                </a:cubicBezTo>
                <a:cubicBezTo>
                  <a:pt x="1816875" y="1319842"/>
                  <a:pt x="2028361" y="1069647"/>
                  <a:pt x="2230238" y="819452"/>
                </a:cubicBezTo>
                <a:cubicBezTo>
                  <a:pt x="2211011" y="780962"/>
                  <a:pt x="2182168" y="761713"/>
                  <a:pt x="2153331" y="732848"/>
                </a:cubicBezTo>
                <a:cubicBezTo>
                  <a:pt x="1768805" y="1204365"/>
                  <a:pt x="1336215" y="1637400"/>
                  <a:pt x="894016" y="2070427"/>
                </a:cubicBezTo>
                <a:cubicBezTo>
                  <a:pt x="894016" y="2070427"/>
                  <a:pt x="894016" y="2080051"/>
                  <a:pt x="884406" y="2080051"/>
                </a:cubicBezTo>
                <a:cubicBezTo>
                  <a:pt x="672913" y="2311005"/>
                  <a:pt x="374910" y="2387985"/>
                  <a:pt x="67290" y="2445723"/>
                </a:cubicBezTo>
                <a:cubicBezTo>
                  <a:pt x="28837" y="2445723"/>
                  <a:pt x="9610" y="2426475"/>
                  <a:pt x="0" y="2397609"/>
                </a:cubicBezTo>
                <a:cubicBezTo>
                  <a:pt x="0" y="2387985"/>
                  <a:pt x="0" y="2368743"/>
                  <a:pt x="0" y="2359119"/>
                </a:cubicBezTo>
                <a:cubicBezTo>
                  <a:pt x="38454" y="2070427"/>
                  <a:pt x="105743" y="1791366"/>
                  <a:pt x="259557" y="1531547"/>
                </a:cubicBezTo>
                <a:cubicBezTo>
                  <a:pt x="259557" y="1531547"/>
                  <a:pt x="259557" y="1531547"/>
                  <a:pt x="269167" y="1521923"/>
                </a:cubicBezTo>
                <a:cubicBezTo>
                  <a:pt x="663303" y="1021533"/>
                  <a:pt x="1076666" y="550008"/>
                  <a:pt x="1528482" y="107357"/>
                </a:cubicBezTo>
                <a:cubicBezTo>
                  <a:pt x="1547709" y="88108"/>
                  <a:pt x="1566935" y="88108"/>
                  <a:pt x="1586162" y="97732"/>
                </a:cubicBezTo>
                <a:cubicBezTo>
                  <a:pt x="1667866" y="39994"/>
                  <a:pt x="1766402" y="3906"/>
                  <a:pt x="1864938" y="299"/>
                </a:cubicBezTo>
                <a:close/>
                <a:moveTo>
                  <a:pt x="1843454" y="133372"/>
                </a:moveTo>
                <a:cubicBezTo>
                  <a:pt x="1796692" y="136792"/>
                  <a:pt x="1749025" y="150889"/>
                  <a:pt x="1704056" y="177735"/>
                </a:cubicBezTo>
                <a:cubicBezTo>
                  <a:pt x="1838366" y="282748"/>
                  <a:pt x="1972675" y="406856"/>
                  <a:pt x="2106984" y="521413"/>
                </a:cubicBezTo>
                <a:cubicBezTo>
                  <a:pt x="2222111" y="320938"/>
                  <a:pt x="2072810" y="147307"/>
                  <a:pt x="1889780" y="133433"/>
                </a:cubicBezTo>
                <a:cubicBezTo>
                  <a:pt x="1874528" y="132278"/>
                  <a:pt x="1859041" y="132232"/>
                  <a:pt x="1843454" y="133372"/>
                </a:cubicBezTo>
                <a:close/>
                <a:moveTo>
                  <a:pt x="1571317" y="220015"/>
                </a:moveTo>
                <a:cubicBezTo>
                  <a:pt x="1146760" y="645061"/>
                  <a:pt x="760802" y="1089429"/>
                  <a:pt x="394136" y="1553118"/>
                </a:cubicBezTo>
                <a:cubicBezTo>
                  <a:pt x="529220" y="1698022"/>
                  <a:pt x="683610" y="1823606"/>
                  <a:pt x="837993" y="1958850"/>
                </a:cubicBezTo>
                <a:cubicBezTo>
                  <a:pt x="1262551" y="1533803"/>
                  <a:pt x="1687108" y="1108750"/>
                  <a:pt x="2063419" y="645061"/>
                </a:cubicBezTo>
                <a:cubicBezTo>
                  <a:pt x="1899383" y="500164"/>
                  <a:pt x="1745000" y="355259"/>
                  <a:pt x="1571317" y="220015"/>
                </a:cubicBezTo>
                <a:close/>
                <a:moveTo>
                  <a:pt x="321509" y="1645856"/>
                </a:moveTo>
                <a:cubicBezTo>
                  <a:pt x="235109" y="1819743"/>
                  <a:pt x="177509" y="1993623"/>
                  <a:pt x="139107" y="2177170"/>
                </a:cubicBezTo>
                <a:cubicBezTo>
                  <a:pt x="148710" y="2186831"/>
                  <a:pt x="148710" y="2186831"/>
                  <a:pt x="158305" y="2186831"/>
                </a:cubicBezTo>
                <a:cubicBezTo>
                  <a:pt x="187105" y="2225467"/>
                  <a:pt x="225507" y="2254449"/>
                  <a:pt x="263909" y="2283432"/>
                </a:cubicBezTo>
                <a:cubicBezTo>
                  <a:pt x="446303" y="2235128"/>
                  <a:pt x="619103" y="2167510"/>
                  <a:pt x="753500" y="2041927"/>
                </a:cubicBezTo>
                <a:cubicBezTo>
                  <a:pt x="609500" y="1916343"/>
                  <a:pt x="455906" y="1790760"/>
                  <a:pt x="321509" y="1645856"/>
                </a:cubicBezTo>
                <a:close/>
              </a:path>
            </a:pathLst>
          </a:custGeom>
          <a:blipFill>
            <a:blip r:embed="rId3"/>
            <a:stretch>
              <a:fillRect/>
            </a:stretch>
          </a:bli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手机端功能及其技术核心点</a:t>
            </a:r>
          </a:p>
        </p:txBody>
      </p:sp>
      <p:grpSp>
        <p:nvGrpSpPr>
          <p:cNvPr id="3" name="组合 2"/>
          <p:cNvGrpSpPr/>
          <p:nvPr/>
        </p:nvGrpSpPr>
        <p:grpSpPr>
          <a:xfrm>
            <a:off x="6901747" y="3508114"/>
            <a:ext cx="4447899" cy="1400581"/>
            <a:chOff x="6876892" y="3561652"/>
            <a:chExt cx="4447899" cy="1400581"/>
          </a:xfrm>
        </p:grpSpPr>
        <p:sp>
          <p:nvSpPr>
            <p:cNvPr id="8" name="任意多边形: 形状 7"/>
            <p:cNvSpPr/>
            <p:nvPr/>
          </p:nvSpPr>
          <p:spPr>
            <a:xfrm>
              <a:off x="7148791" y="4810135"/>
              <a:ext cx="417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任意多边形: 形状 8"/>
            <p:cNvSpPr/>
            <p:nvPr/>
          </p:nvSpPr>
          <p:spPr>
            <a:xfrm rot="2884910">
              <a:off x="6534892" y="4584233"/>
              <a:ext cx="720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16" name="组合 15"/>
            <p:cNvGrpSpPr/>
            <p:nvPr/>
          </p:nvGrpSpPr>
          <p:grpSpPr>
            <a:xfrm>
              <a:off x="7572973" y="3561652"/>
              <a:ext cx="3327636" cy="1214179"/>
              <a:chOff x="1917184" y="2294355"/>
              <a:chExt cx="3327636" cy="1214179"/>
            </a:xfrm>
          </p:grpSpPr>
          <p:sp>
            <p:nvSpPr>
              <p:cNvPr id="17" name="矩形 16"/>
              <p:cNvSpPr/>
              <p:nvPr/>
            </p:nvSpPr>
            <p:spPr>
              <a:xfrm>
                <a:off x="1917184" y="2674908"/>
                <a:ext cx="3327636" cy="833626"/>
              </a:xfrm>
              <a:prstGeom prst="rect">
                <a:avLst/>
              </a:prstGeom>
            </p:spPr>
            <p:txBody>
              <a:bodyPr wrap="square">
                <a:spAutoFit/>
              </a:bodyPr>
              <a:lstStyle/>
              <a:p>
                <a:pPr algn="just">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通过发现可浏览所有用户的动态信息，每一条都显示了用户昵称、发布时间和动态详情</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18" name="矩形 17"/>
              <p:cNvSpPr/>
              <p:nvPr/>
            </p:nvSpPr>
            <p:spPr>
              <a:xfrm>
                <a:off x="1917184" y="2294355"/>
                <a:ext cx="2241974" cy="380553"/>
              </a:xfrm>
              <a:prstGeom prst="rect">
                <a:avLst/>
              </a:prstGeom>
            </p:spPr>
            <p:txBody>
              <a:bodyPr wrap="square">
                <a:spAutoFit/>
              </a:bodyPr>
              <a:lstStyle/>
              <a:p>
                <a:pPr algn="just">
                  <a:lnSpc>
                    <a:spcPct val="120000"/>
                  </a:lnSpc>
                </a:pPr>
                <a:r>
                  <a:rPr lang="zh-CN" altLang="en-US" dirty="0" smtClean="0">
                    <a:solidFill>
                      <a:srgbClr val="313F49"/>
                    </a:solidFill>
                    <a:latin typeface="幼圆" panose="02010509060101010101" pitchFamily="49" charset="-122"/>
                    <a:ea typeface="幼圆" panose="02010509060101010101" pitchFamily="49" charset="-122"/>
                  </a:rPr>
                  <a:t>发现</a:t>
                </a:r>
                <a:endParaRPr lang="zh-CN" altLang="en-US" dirty="0">
                  <a:solidFill>
                    <a:srgbClr val="313F49"/>
                  </a:solidFill>
                  <a:latin typeface="幼圆" panose="02010509060101010101" pitchFamily="49" charset="-122"/>
                  <a:ea typeface="幼圆" panose="02010509060101010101" pitchFamily="49" charset="-122"/>
                </a:endParaRPr>
              </a:p>
            </p:txBody>
          </p:sp>
        </p:grpSp>
      </p:grpSp>
      <p:grpSp>
        <p:nvGrpSpPr>
          <p:cNvPr id="2" name="组合 1"/>
          <p:cNvGrpSpPr/>
          <p:nvPr/>
        </p:nvGrpSpPr>
        <p:grpSpPr>
          <a:xfrm>
            <a:off x="1714665" y="1846788"/>
            <a:ext cx="4075821" cy="1220554"/>
            <a:chOff x="1714665" y="1846788"/>
            <a:chExt cx="4075821" cy="1220554"/>
          </a:xfrm>
        </p:grpSpPr>
        <p:sp>
          <p:nvSpPr>
            <p:cNvPr id="10" name="任意多边形: 形状 9"/>
            <p:cNvSpPr/>
            <p:nvPr/>
          </p:nvSpPr>
          <p:spPr>
            <a:xfrm rot="1441931">
              <a:off x="5106486" y="3026429"/>
              <a:ext cx="684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任意多边形: 形状 14"/>
            <p:cNvSpPr/>
            <p:nvPr/>
          </p:nvSpPr>
          <p:spPr>
            <a:xfrm>
              <a:off x="1714665" y="2882534"/>
              <a:ext cx="334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0" name="组合 19"/>
            <p:cNvGrpSpPr/>
            <p:nvPr/>
          </p:nvGrpSpPr>
          <p:grpSpPr>
            <a:xfrm>
              <a:off x="2147740" y="1846788"/>
              <a:ext cx="2852549" cy="1220554"/>
              <a:chOff x="2799562" y="2575227"/>
              <a:chExt cx="2852549" cy="1220554"/>
            </a:xfrm>
          </p:grpSpPr>
          <p:sp>
            <p:nvSpPr>
              <p:cNvPr id="21" name="矩形 20"/>
              <p:cNvSpPr/>
              <p:nvPr/>
            </p:nvSpPr>
            <p:spPr>
              <a:xfrm>
                <a:off x="2799562" y="2927851"/>
                <a:ext cx="2852549" cy="867930"/>
              </a:xfrm>
              <a:prstGeom prst="rect">
                <a:avLst/>
              </a:prstGeom>
            </p:spPr>
            <p:txBody>
              <a:bodyPr wrap="square">
                <a:spAutoFit/>
              </a:bodyPr>
              <a:lstStyle/>
              <a:p>
                <a:pPr algn="r">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通过分类浏览该分类下的相应的博文，也可浏览轮播图下的最新的博文，点击进入详细页面</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2" name="矩形 21"/>
              <p:cNvSpPr/>
              <p:nvPr/>
            </p:nvSpPr>
            <p:spPr>
              <a:xfrm>
                <a:off x="3410137" y="2575227"/>
                <a:ext cx="2241974" cy="380553"/>
              </a:xfrm>
              <a:prstGeom prst="rect">
                <a:avLst/>
              </a:prstGeom>
            </p:spPr>
            <p:txBody>
              <a:bodyPr wrap="square">
                <a:spAutoFit/>
              </a:bodyPr>
              <a:lstStyle/>
              <a:p>
                <a:pPr algn="r">
                  <a:lnSpc>
                    <a:spcPct val="120000"/>
                  </a:lnSpc>
                </a:pPr>
                <a:r>
                  <a:rPr lang="zh-CN" altLang="en-US" dirty="0" smtClean="0">
                    <a:solidFill>
                      <a:srgbClr val="313F49"/>
                    </a:solidFill>
                    <a:latin typeface="幼圆" panose="02010509060101010101" pitchFamily="49" charset="-122"/>
                    <a:ea typeface="幼圆" panose="02010509060101010101" pitchFamily="49" charset="-122"/>
                  </a:rPr>
                  <a:t>博客</a:t>
                </a:r>
                <a:endParaRPr lang="zh-CN" altLang="en-US" dirty="0">
                  <a:solidFill>
                    <a:srgbClr val="313F49"/>
                  </a:solidFill>
                  <a:latin typeface="幼圆" panose="02010509060101010101" pitchFamily="49" charset="-122"/>
                  <a:ea typeface="幼圆" panose="02010509060101010101" pitchFamily="49" charset="-122"/>
                </a:endParaRPr>
              </a:p>
            </p:txBody>
          </p:sp>
        </p:grpSp>
      </p:grpSp>
      <p:grpSp>
        <p:nvGrpSpPr>
          <p:cNvPr id="4" name="组合 3"/>
          <p:cNvGrpSpPr/>
          <p:nvPr/>
        </p:nvGrpSpPr>
        <p:grpSpPr>
          <a:xfrm>
            <a:off x="1068397" y="4121222"/>
            <a:ext cx="3528000" cy="1199597"/>
            <a:chOff x="1068397" y="4121222"/>
            <a:chExt cx="3528000" cy="1199597"/>
          </a:xfrm>
        </p:grpSpPr>
        <p:sp>
          <p:nvSpPr>
            <p:cNvPr id="7" name="任意多边形: 形状 6"/>
            <p:cNvSpPr/>
            <p:nvPr/>
          </p:nvSpPr>
          <p:spPr>
            <a:xfrm>
              <a:off x="1068397" y="5248819"/>
              <a:ext cx="35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3" name="组合 22"/>
            <p:cNvGrpSpPr/>
            <p:nvPr/>
          </p:nvGrpSpPr>
          <p:grpSpPr>
            <a:xfrm>
              <a:off x="1406122" y="4121222"/>
              <a:ext cx="2852549" cy="962022"/>
              <a:chOff x="2799562" y="2575227"/>
              <a:chExt cx="2852549" cy="962022"/>
            </a:xfrm>
          </p:grpSpPr>
          <p:sp>
            <p:nvSpPr>
              <p:cNvPr id="24" name="矩形 23"/>
              <p:cNvSpPr/>
              <p:nvPr/>
            </p:nvSpPr>
            <p:spPr>
              <a:xfrm>
                <a:off x="2799562" y="2927851"/>
                <a:ext cx="2852549" cy="609398"/>
              </a:xfrm>
              <a:prstGeom prst="rect">
                <a:avLst/>
              </a:prstGeom>
            </p:spPr>
            <p:txBody>
              <a:bodyPr wrap="square">
                <a:spAutoFit/>
              </a:bodyPr>
              <a:lstStyle/>
              <a:p>
                <a:pPr algn="r">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由此可以写博文、注册新用户、修改密码和修改个人基本信息</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5" name="矩形 24"/>
              <p:cNvSpPr/>
              <p:nvPr/>
            </p:nvSpPr>
            <p:spPr>
              <a:xfrm>
                <a:off x="3410137" y="2575227"/>
                <a:ext cx="2241974" cy="380553"/>
              </a:xfrm>
              <a:prstGeom prst="rect">
                <a:avLst/>
              </a:prstGeom>
            </p:spPr>
            <p:txBody>
              <a:bodyPr wrap="square">
                <a:spAutoFit/>
              </a:bodyPr>
              <a:lstStyle/>
              <a:p>
                <a:pPr algn="r">
                  <a:lnSpc>
                    <a:spcPct val="120000"/>
                  </a:lnSpc>
                </a:pPr>
                <a:r>
                  <a:rPr lang="zh-CN" altLang="en-US" dirty="0" smtClean="0">
                    <a:solidFill>
                      <a:srgbClr val="313F49"/>
                    </a:solidFill>
                    <a:latin typeface="幼圆" panose="02010509060101010101" pitchFamily="49" charset="-122"/>
                    <a:ea typeface="幼圆" panose="02010509060101010101" pitchFamily="49" charset="-122"/>
                  </a:rPr>
                  <a:t>我的</a:t>
                </a:r>
                <a:endParaRPr lang="zh-CN" altLang="en-US" dirty="0">
                  <a:solidFill>
                    <a:srgbClr val="313F49"/>
                  </a:solidFill>
                  <a:latin typeface="幼圆" panose="02010509060101010101" pitchFamily="49" charset="-122"/>
                  <a:ea typeface="幼圆" panose="02010509060101010101" pitchFamily="49" charset="-122"/>
                </a:endParaRPr>
              </a:p>
            </p:txBody>
          </p:sp>
        </p:grpSp>
      </p:grpSp>
      <p:sp>
        <p:nvSpPr>
          <p:cNvPr id="26" name="思想气泡: 云 311"/>
          <p:cNvSpPr/>
          <p:nvPr/>
        </p:nvSpPr>
        <p:spPr>
          <a:xfrm>
            <a:off x="2758315" y="434776"/>
            <a:ext cx="1022382" cy="753190"/>
          </a:xfrm>
          <a:prstGeom prst="cloudCallout">
            <a:avLst>
              <a:gd name="adj1" fmla="val -41183"/>
              <a:gd name="adj2" fmla="val 64014"/>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a:solidFill>
                  <a:schemeClr val="bg1"/>
                </a:solidFill>
              </a:rPr>
              <a:t>02</a:t>
            </a:r>
            <a:endParaRPr lang="zh-CN" altLang="en-US" sz="3200" b="1" dirty="0">
              <a:solidFill>
                <a:schemeClr val="bg1"/>
              </a:solidFill>
            </a:endParaRPr>
          </a:p>
        </p:txBody>
      </p:sp>
    </p:spTree>
    <p:extLst>
      <p:ext uri="{BB962C8B-B14F-4D97-AF65-F5344CB8AC3E}">
        <p14:creationId xmlns:p14="http://schemas.microsoft.com/office/powerpoint/2010/main" val="32689323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手机端功能及其技术核心点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a:solidFill>
                  <a:schemeClr val="bg1"/>
                </a:solidFill>
              </a:rPr>
              <a:t>02</a:t>
            </a:r>
            <a:endParaRPr lang="zh-CN" altLang="en-US" sz="3200" b="1" dirty="0">
              <a:solidFill>
                <a:schemeClr val="bg1"/>
              </a:solidFill>
            </a:endParaRPr>
          </a:p>
        </p:txBody>
      </p:sp>
      <p:sp>
        <p:nvSpPr>
          <p:cNvPr id="6" name="sketched-down-arrow_36677"/>
          <p:cNvSpPr>
            <a:spLocks noChangeAspect="1"/>
          </p:cNvSpPr>
          <p:nvPr/>
        </p:nvSpPr>
        <p:spPr bwMode="auto">
          <a:xfrm>
            <a:off x="9367967" y="1655019"/>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grpSp>
        <p:nvGrpSpPr>
          <p:cNvPr id="7" name="组合 6"/>
          <p:cNvGrpSpPr/>
          <p:nvPr/>
        </p:nvGrpSpPr>
        <p:grpSpPr>
          <a:xfrm>
            <a:off x="8665610" y="2505013"/>
            <a:ext cx="2241974" cy="2829529"/>
            <a:chOff x="5801706" y="2814542"/>
            <a:chExt cx="2241974" cy="2829529"/>
          </a:xfrm>
        </p:grpSpPr>
        <p:sp>
          <p:nvSpPr>
            <p:cNvPr id="8" name="任意多边形: 形状 11"/>
            <p:cNvSpPr/>
            <p:nvPr/>
          </p:nvSpPr>
          <p:spPr>
            <a:xfrm rot="5400000">
              <a:off x="5662693" y="4038542"/>
              <a:ext cx="2520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01706" y="5263518"/>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sp>
        <p:nvSpPr>
          <p:cNvPr id="10" name="TextBox 9"/>
          <p:cNvSpPr txBox="1"/>
          <p:nvPr/>
        </p:nvSpPr>
        <p:spPr>
          <a:xfrm>
            <a:off x="1400175" y="1500188"/>
            <a:ext cx="5943600" cy="369332"/>
          </a:xfrm>
          <a:prstGeom prst="rect">
            <a:avLst/>
          </a:prstGeom>
          <a:noFill/>
        </p:spPr>
        <p:txBody>
          <a:bodyPr wrap="square" rtlCol="0">
            <a:spAutoFit/>
          </a:bodyPr>
          <a:lstStyle/>
          <a:p>
            <a:r>
              <a:rPr lang="zh-CN" altLang="en-US" dirty="0" smtClean="0"/>
              <a:t>写</a:t>
            </a:r>
            <a:endParaRPr lang="zh-CN" altLang="en-US" dirty="0"/>
          </a:p>
        </p:txBody>
      </p:sp>
    </p:spTree>
    <p:extLst>
      <p:ext uri="{BB962C8B-B14F-4D97-AF65-F5344CB8AC3E}">
        <p14:creationId xmlns:p14="http://schemas.microsoft.com/office/powerpoint/2010/main" val="79044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手机端功能及其技术核心点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a:solidFill>
                  <a:schemeClr val="bg1"/>
                </a:solidFill>
              </a:rPr>
              <a:t>02</a:t>
            </a:r>
            <a:endParaRPr lang="zh-CN" altLang="en-US" sz="3200" b="1" dirty="0">
              <a:solidFill>
                <a:schemeClr val="bg1"/>
              </a:solidFill>
            </a:endParaRPr>
          </a:p>
        </p:txBody>
      </p:sp>
      <p:sp>
        <p:nvSpPr>
          <p:cNvPr id="6" name="sketched-down-arrow_36677"/>
          <p:cNvSpPr>
            <a:spLocks noChangeAspect="1"/>
          </p:cNvSpPr>
          <p:nvPr/>
        </p:nvSpPr>
        <p:spPr bwMode="auto">
          <a:xfrm>
            <a:off x="9241276"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solidFill>
          <a:ln>
            <a:noFill/>
          </a:ln>
        </p:spPr>
      </p:sp>
      <p:grpSp>
        <p:nvGrpSpPr>
          <p:cNvPr id="7" name="组合 6"/>
          <p:cNvGrpSpPr/>
          <p:nvPr/>
        </p:nvGrpSpPr>
        <p:grpSpPr>
          <a:xfrm>
            <a:off x="8543755" y="2814542"/>
            <a:ext cx="2241974" cy="2396553"/>
            <a:chOff x="4143205" y="2814542"/>
            <a:chExt cx="2241974" cy="2396553"/>
          </a:xfrm>
        </p:grpSpPr>
        <p:sp>
          <p:nvSpPr>
            <p:cNvPr id="8" name="任意多边形: 形状 10"/>
            <p:cNvSpPr/>
            <p:nvPr/>
          </p:nvSpPr>
          <p:spPr>
            <a:xfrm rot="5400000">
              <a:off x="4251357" y="3786542"/>
              <a:ext cx="201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143205" y="4830542"/>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sp>
        <p:nvSpPr>
          <p:cNvPr id="10" name="TextBox 9"/>
          <p:cNvSpPr txBox="1"/>
          <p:nvPr/>
        </p:nvSpPr>
        <p:spPr>
          <a:xfrm>
            <a:off x="1400175" y="1500188"/>
            <a:ext cx="5943600" cy="369332"/>
          </a:xfrm>
          <a:prstGeom prst="rect">
            <a:avLst/>
          </a:prstGeom>
          <a:noFill/>
        </p:spPr>
        <p:txBody>
          <a:bodyPr wrap="square" rtlCol="0">
            <a:spAutoFit/>
          </a:bodyPr>
          <a:lstStyle/>
          <a:p>
            <a:r>
              <a:rPr lang="zh-CN" altLang="en-US" dirty="0" smtClean="0"/>
              <a:t>写</a:t>
            </a:r>
            <a:endParaRPr lang="zh-CN" altLang="en-US" dirty="0"/>
          </a:p>
        </p:txBody>
      </p:sp>
    </p:spTree>
    <p:extLst>
      <p:ext uri="{BB962C8B-B14F-4D97-AF65-F5344CB8AC3E}">
        <p14:creationId xmlns:p14="http://schemas.microsoft.com/office/powerpoint/2010/main" val="343049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手机端功能及其技术核心点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a:solidFill>
                  <a:schemeClr val="bg1"/>
                </a:solidFill>
              </a:rPr>
              <a:t>02</a:t>
            </a:r>
            <a:endParaRPr lang="zh-CN" altLang="en-US" sz="3200" b="1" dirty="0">
              <a:solidFill>
                <a:schemeClr val="bg1"/>
              </a:solidFill>
            </a:endParaRPr>
          </a:p>
        </p:txBody>
      </p:sp>
      <p:sp>
        <p:nvSpPr>
          <p:cNvPr id="6" name="sketched-down-arrow_36677"/>
          <p:cNvSpPr>
            <a:spLocks noChangeAspect="1"/>
          </p:cNvSpPr>
          <p:nvPr/>
        </p:nvSpPr>
        <p:spPr bwMode="auto">
          <a:xfrm>
            <a:off x="9367966"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7" name="组合 6"/>
          <p:cNvGrpSpPr/>
          <p:nvPr/>
        </p:nvGrpSpPr>
        <p:grpSpPr>
          <a:xfrm>
            <a:off x="8665610" y="2814542"/>
            <a:ext cx="2241974" cy="2108553"/>
            <a:chOff x="811696" y="2814542"/>
            <a:chExt cx="2241974" cy="2108553"/>
          </a:xfrm>
        </p:grpSpPr>
        <p:sp>
          <p:nvSpPr>
            <p:cNvPr id="8" name="任意多边形: 形状 8"/>
            <p:cNvSpPr/>
            <p:nvPr/>
          </p:nvSpPr>
          <p:spPr>
            <a:xfrm rot="5400000">
              <a:off x="1068683" y="3642542"/>
              <a:ext cx="17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1696" y="4542542"/>
              <a:ext cx="2241974" cy="380553"/>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请求</a:t>
              </a:r>
              <a:r>
                <a:rPr lang="en-US" altLang="zh-CN" dirty="0" err="1" smtClean="0">
                  <a:solidFill>
                    <a:schemeClr val="accent5"/>
                  </a:solidFill>
                  <a:latin typeface="幼圆" panose="02010509060101010101" pitchFamily="49" charset="-122"/>
                  <a:ea typeface="幼圆" panose="02010509060101010101" pitchFamily="49" charset="-122"/>
                </a:rPr>
                <a:t>OkHttp</a:t>
              </a:r>
              <a:endParaRPr lang="zh-CN" altLang="en-US" dirty="0">
                <a:solidFill>
                  <a:schemeClr val="accent5"/>
                </a:solidFill>
                <a:latin typeface="幼圆" panose="02010509060101010101" pitchFamily="49" charset="-122"/>
                <a:ea typeface="幼圆" panose="02010509060101010101" pitchFamily="49" charset="-122"/>
              </a:endParaRPr>
            </a:p>
          </p:txBody>
        </p:sp>
      </p:grpSp>
      <p:sp>
        <p:nvSpPr>
          <p:cNvPr id="10" name="TextBox 9"/>
          <p:cNvSpPr txBox="1"/>
          <p:nvPr/>
        </p:nvSpPr>
        <p:spPr>
          <a:xfrm>
            <a:off x="1521860" y="1631828"/>
            <a:ext cx="7143750" cy="4093428"/>
          </a:xfrm>
          <a:prstGeom prst="rect">
            <a:avLst/>
          </a:prstGeom>
          <a:noFill/>
        </p:spPr>
        <p:txBody>
          <a:bodyPr wrap="square" rtlCol="0">
            <a:spAutoFit/>
          </a:bodyPr>
          <a:lstStyle/>
          <a:p>
            <a:r>
              <a:rPr lang="en-US" altLang="zh-CN" sz="2000" dirty="0" err="1">
                <a:solidFill>
                  <a:srgbClr val="404F64"/>
                </a:solidFill>
                <a:latin typeface="幼圆" panose="02010509060101010101" pitchFamily="49" charset="-122"/>
                <a:ea typeface="幼圆" panose="02010509060101010101" pitchFamily="49" charset="-122"/>
              </a:rPr>
              <a:t>OkHttp</a:t>
            </a:r>
            <a:r>
              <a:rPr lang="zh-CN" altLang="zh-CN" sz="2000" dirty="0">
                <a:solidFill>
                  <a:srgbClr val="404F64"/>
                </a:solidFill>
                <a:latin typeface="幼圆" panose="02010509060101010101" pitchFamily="49" charset="-122"/>
                <a:ea typeface="幼圆" panose="02010509060101010101" pitchFamily="49" charset="-122"/>
              </a:rPr>
              <a:t>通过构造</a:t>
            </a:r>
            <a:r>
              <a:rPr lang="en-US" altLang="zh-CN" sz="2000" dirty="0">
                <a:solidFill>
                  <a:srgbClr val="404F64"/>
                </a:solidFill>
                <a:latin typeface="幼圆" panose="02010509060101010101" pitchFamily="49" charset="-122"/>
                <a:ea typeface="幼圆" panose="02010509060101010101" pitchFamily="49" charset="-122"/>
              </a:rPr>
              <a:t>Request</a:t>
            </a:r>
            <a:r>
              <a:rPr lang="zh-CN" altLang="zh-CN" sz="2000" dirty="0">
                <a:solidFill>
                  <a:srgbClr val="404F64"/>
                </a:solidFill>
                <a:latin typeface="幼圆" panose="02010509060101010101" pitchFamily="49" charset="-122"/>
                <a:ea typeface="幼圆" panose="02010509060101010101" pitchFamily="49" charset="-122"/>
              </a:rPr>
              <a:t>，初始化</a:t>
            </a:r>
            <a:r>
              <a:rPr lang="en-US" altLang="zh-CN" sz="2000" dirty="0" err="1">
                <a:solidFill>
                  <a:srgbClr val="404F64"/>
                </a:solidFill>
                <a:latin typeface="幼圆" panose="02010509060101010101" pitchFamily="49" charset="-122"/>
                <a:ea typeface="幼圆" panose="02010509060101010101" pitchFamily="49" charset="-122"/>
              </a:rPr>
              <a:t>OkHttpClient</a:t>
            </a:r>
            <a:r>
              <a:rPr lang="zh-CN" altLang="zh-CN" sz="2000" dirty="0">
                <a:solidFill>
                  <a:srgbClr val="404F64"/>
                </a:solidFill>
                <a:latin typeface="幼圆" panose="02010509060101010101" pitchFamily="49" charset="-122"/>
                <a:ea typeface="幼圆" panose="02010509060101010101" pitchFamily="49" charset="-122"/>
              </a:rPr>
              <a:t>，并由两者共同构造出</a:t>
            </a:r>
            <a:r>
              <a:rPr lang="en-US" altLang="zh-CN" sz="2000" dirty="0">
                <a:solidFill>
                  <a:srgbClr val="404F64"/>
                </a:solidFill>
                <a:latin typeface="幼圆" panose="02010509060101010101" pitchFamily="49" charset="-122"/>
                <a:ea typeface="幼圆" panose="02010509060101010101" pitchFamily="49" charset="-122"/>
              </a:rPr>
              <a:t>Call</a:t>
            </a:r>
            <a:r>
              <a:rPr lang="zh-CN" altLang="zh-CN" sz="2000" dirty="0">
                <a:solidFill>
                  <a:srgbClr val="404F64"/>
                </a:solidFill>
                <a:latin typeface="幼圆" panose="02010509060101010101" pitchFamily="49" charset="-122"/>
                <a:ea typeface="幼圆" panose="02010509060101010101" pitchFamily="49" charset="-122"/>
              </a:rPr>
              <a:t>。 访问网络通过</a:t>
            </a:r>
            <a:r>
              <a:rPr lang="en-US" altLang="zh-CN" sz="2000" dirty="0">
                <a:solidFill>
                  <a:srgbClr val="404F64"/>
                </a:solidFill>
                <a:latin typeface="幼圆" panose="02010509060101010101" pitchFamily="49" charset="-122"/>
                <a:ea typeface="幼圆" panose="02010509060101010101" pitchFamily="49" charset="-122"/>
              </a:rPr>
              <a:t>Call</a:t>
            </a:r>
            <a:r>
              <a:rPr lang="zh-CN" altLang="zh-CN" sz="2000" dirty="0">
                <a:solidFill>
                  <a:srgbClr val="404F64"/>
                </a:solidFill>
                <a:latin typeface="幼圆" panose="02010509060101010101" pitchFamily="49" charset="-122"/>
                <a:ea typeface="幼圆" panose="02010509060101010101" pitchFamily="49" charset="-122"/>
              </a:rPr>
              <a:t>，</a:t>
            </a:r>
            <a:r>
              <a:rPr lang="en-US" altLang="zh-CN" sz="2000" dirty="0">
                <a:solidFill>
                  <a:srgbClr val="404F64"/>
                </a:solidFill>
                <a:latin typeface="幼圆" panose="02010509060101010101" pitchFamily="49" charset="-122"/>
                <a:ea typeface="幼圆" panose="02010509060101010101" pitchFamily="49" charset="-122"/>
              </a:rPr>
              <a:t>Call</a:t>
            </a:r>
            <a:r>
              <a:rPr lang="zh-CN" altLang="zh-CN" sz="2000" dirty="0">
                <a:solidFill>
                  <a:srgbClr val="404F64"/>
                </a:solidFill>
                <a:latin typeface="幼圆" panose="02010509060101010101" pitchFamily="49" charset="-122"/>
                <a:ea typeface="幼圆" panose="02010509060101010101" pitchFamily="49" charset="-122"/>
              </a:rPr>
              <a:t>支持两种模式：同步和异步。同步使用</a:t>
            </a:r>
            <a:r>
              <a:rPr lang="en-US" altLang="zh-CN" sz="2000" dirty="0">
                <a:solidFill>
                  <a:srgbClr val="404F64"/>
                </a:solidFill>
                <a:latin typeface="幼圆" panose="02010509060101010101" pitchFamily="49" charset="-122"/>
                <a:ea typeface="幼圆" panose="02010509060101010101" pitchFamily="49" charset="-122"/>
              </a:rPr>
              <a:t>execute</a:t>
            </a:r>
            <a:r>
              <a:rPr lang="zh-CN" altLang="zh-CN" sz="2000" dirty="0">
                <a:solidFill>
                  <a:srgbClr val="404F64"/>
                </a:solidFill>
                <a:latin typeface="幼圆" panose="02010509060101010101" pitchFamily="49" charset="-122"/>
                <a:ea typeface="幼圆" panose="02010509060101010101" pitchFamily="49" charset="-122"/>
              </a:rPr>
              <a:t>，该方法会立即返回一个</a:t>
            </a:r>
            <a:r>
              <a:rPr lang="en-US" altLang="zh-CN" sz="2000" dirty="0">
                <a:solidFill>
                  <a:srgbClr val="404F64"/>
                </a:solidFill>
                <a:latin typeface="幼圆" panose="02010509060101010101" pitchFamily="49" charset="-122"/>
                <a:ea typeface="幼圆" panose="02010509060101010101" pitchFamily="49" charset="-122"/>
              </a:rPr>
              <a:t>response</a:t>
            </a:r>
            <a:r>
              <a:rPr lang="zh-CN" altLang="zh-CN" sz="2000" dirty="0">
                <a:solidFill>
                  <a:srgbClr val="404F64"/>
                </a:solidFill>
                <a:latin typeface="幼圆" panose="02010509060101010101" pitchFamily="49" charset="-122"/>
                <a:ea typeface="幼圆" panose="02010509060101010101" pitchFamily="49" charset="-122"/>
              </a:rPr>
              <a:t>，该</a:t>
            </a:r>
            <a:r>
              <a:rPr lang="en-US" altLang="zh-CN" sz="2000" dirty="0">
                <a:solidFill>
                  <a:srgbClr val="404F64"/>
                </a:solidFill>
                <a:latin typeface="幼圆" panose="02010509060101010101" pitchFamily="49" charset="-122"/>
                <a:ea typeface="幼圆" panose="02010509060101010101" pitchFamily="49" charset="-122"/>
              </a:rPr>
              <a:t>response</a:t>
            </a:r>
            <a:r>
              <a:rPr lang="zh-CN" altLang="zh-CN" sz="2000" dirty="0">
                <a:solidFill>
                  <a:srgbClr val="404F64"/>
                </a:solidFill>
                <a:latin typeface="幼圆" panose="02010509060101010101" pitchFamily="49" charset="-122"/>
                <a:ea typeface="幼圆" panose="02010509060101010101" pitchFamily="49" charset="-122"/>
              </a:rPr>
              <a:t>中包含结果。异步使用</a:t>
            </a:r>
            <a:r>
              <a:rPr lang="en-US" altLang="zh-CN" sz="2000" dirty="0" err="1">
                <a:solidFill>
                  <a:srgbClr val="404F64"/>
                </a:solidFill>
                <a:latin typeface="幼圆" panose="02010509060101010101" pitchFamily="49" charset="-122"/>
                <a:ea typeface="幼圆" panose="02010509060101010101" pitchFamily="49" charset="-122"/>
              </a:rPr>
              <a:t>enqueue</a:t>
            </a:r>
            <a:r>
              <a:rPr lang="zh-CN" altLang="zh-CN" sz="2000" dirty="0">
                <a:solidFill>
                  <a:srgbClr val="404F64"/>
                </a:solidFill>
                <a:latin typeface="幼圆" panose="02010509060101010101" pitchFamily="49" charset="-122"/>
                <a:ea typeface="幼圆" panose="02010509060101010101" pitchFamily="49" charset="-122"/>
              </a:rPr>
              <a:t>，也要传入</a:t>
            </a:r>
            <a:r>
              <a:rPr lang="en-US" altLang="zh-CN" sz="2000" dirty="0">
                <a:solidFill>
                  <a:srgbClr val="404F64"/>
                </a:solidFill>
                <a:latin typeface="幼圆" panose="02010509060101010101" pitchFamily="49" charset="-122"/>
                <a:ea typeface="幼圆" panose="02010509060101010101" pitchFamily="49" charset="-122"/>
              </a:rPr>
              <a:t>callback</a:t>
            </a:r>
            <a:r>
              <a:rPr lang="zh-CN" altLang="zh-CN" sz="2000" dirty="0">
                <a:solidFill>
                  <a:srgbClr val="404F64"/>
                </a:solidFill>
                <a:latin typeface="幼圆" panose="02010509060101010101" pitchFamily="49" charset="-122"/>
                <a:ea typeface="幼圆" panose="02010509060101010101" pitchFamily="49" charset="-122"/>
              </a:rPr>
              <a:t>来接受请求结果。</a:t>
            </a:r>
          </a:p>
          <a:p>
            <a:r>
              <a:rPr lang="en-US" altLang="zh-CN" sz="2000" dirty="0" err="1">
                <a:solidFill>
                  <a:srgbClr val="404F64"/>
                </a:solidFill>
                <a:latin typeface="幼圆" panose="02010509060101010101" pitchFamily="49" charset="-122"/>
                <a:ea typeface="幼圆" panose="02010509060101010101" pitchFamily="49" charset="-122"/>
              </a:rPr>
              <a:t>JSONObject</a:t>
            </a:r>
            <a:r>
              <a:rPr lang="zh-CN" altLang="zh-CN" sz="2000" dirty="0">
                <a:solidFill>
                  <a:srgbClr val="404F64"/>
                </a:solidFill>
                <a:latin typeface="幼圆" panose="02010509060101010101" pitchFamily="49" charset="-122"/>
                <a:ea typeface="幼圆" panose="02010509060101010101" pitchFamily="49" charset="-122"/>
              </a:rPr>
              <a:t>需先调用第三方接口返回</a:t>
            </a:r>
            <a:r>
              <a:rPr lang="en-US" altLang="zh-CN" sz="2000" dirty="0" err="1">
                <a:solidFill>
                  <a:srgbClr val="404F64"/>
                </a:solidFill>
                <a:latin typeface="幼圆" panose="02010509060101010101" pitchFamily="49" charset="-122"/>
                <a:ea typeface="幼圆" panose="02010509060101010101" pitchFamily="49" charset="-122"/>
              </a:rPr>
              <a:t>json</a:t>
            </a:r>
            <a:r>
              <a:rPr lang="zh-CN" altLang="zh-CN" sz="2000" dirty="0">
                <a:solidFill>
                  <a:srgbClr val="404F64"/>
                </a:solidFill>
                <a:latin typeface="幼圆" panose="02010509060101010101" pitchFamily="49" charset="-122"/>
                <a:ea typeface="幼圆" panose="02010509060101010101" pitchFamily="49" charset="-122"/>
              </a:rPr>
              <a:t>字符串，其次我们需要处理成我们自己的</a:t>
            </a:r>
            <a:r>
              <a:rPr lang="en-US" altLang="zh-CN" sz="2000" dirty="0" err="1">
                <a:solidFill>
                  <a:srgbClr val="404F64"/>
                </a:solidFill>
                <a:latin typeface="幼圆" panose="02010509060101010101" pitchFamily="49" charset="-122"/>
                <a:ea typeface="幼圆" panose="02010509060101010101" pitchFamily="49" charset="-122"/>
              </a:rPr>
              <a:t>json</a:t>
            </a:r>
            <a:r>
              <a:rPr lang="zh-CN" altLang="zh-CN" sz="2000" dirty="0">
                <a:solidFill>
                  <a:srgbClr val="404F64"/>
                </a:solidFill>
                <a:latin typeface="幼圆" panose="02010509060101010101" pitchFamily="49" charset="-122"/>
                <a:ea typeface="幼圆" panose="02010509060101010101" pitchFamily="49" charset="-122"/>
              </a:rPr>
              <a:t>数据。它是将字符串数据转成</a:t>
            </a:r>
            <a:r>
              <a:rPr lang="en-US" altLang="zh-CN" sz="2000" dirty="0" err="1">
                <a:solidFill>
                  <a:srgbClr val="404F64"/>
                </a:solidFill>
                <a:latin typeface="幼圆" panose="02010509060101010101" pitchFamily="49" charset="-122"/>
                <a:ea typeface="幼圆" panose="02010509060101010101" pitchFamily="49" charset="-122"/>
              </a:rPr>
              <a:t>JSONObject</a:t>
            </a:r>
            <a:r>
              <a:rPr lang="zh-CN" altLang="zh-CN" sz="2000" dirty="0">
                <a:solidFill>
                  <a:srgbClr val="404F64"/>
                </a:solidFill>
                <a:latin typeface="幼圆" panose="02010509060101010101" pitchFamily="49" charset="-122"/>
                <a:ea typeface="幼圆" panose="02010509060101010101" pitchFamily="49" charset="-122"/>
              </a:rPr>
              <a:t>对象后，才可以调用它的一系列</a:t>
            </a:r>
            <a:r>
              <a:rPr lang="en-US" altLang="zh-CN" sz="2000" dirty="0">
                <a:solidFill>
                  <a:srgbClr val="404F64"/>
                </a:solidFill>
                <a:latin typeface="幼圆" panose="02010509060101010101" pitchFamily="49" charset="-122"/>
                <a:ea typeface="幼圆" panose="02010509060101010101" pitchFamily="49" charset="-122"/>
              </a:rPr>
              <a:t>API</a:t>
            </a:r>
            <a:r>
              <a:rPr lang="zh-CN" altLang="zh-CN" sz="2000" dirty="0">
                <a:solidFill>
                  <a:srgbClr val="404F64"/>
                </a:solidFill>
                <a:latin typeface="幼圆" panose="02010509060101010101" pitchFamily="49" charset="-122"/>
                <a:ea typeface="幼圆" panose="02010509060101010101" pitchFamily="49" charset="-122"/>
              </a:rPr>
              <a:t>方法来处理，它的内部数据结构是键值对的形式存储数据的。当</a:t>
            </a:r>
            <a:r>
              <a:rPr lang="en-US" altLang="zh-CN" sz="2000" dirty="0" err="1">
                <a:solidFill>
                  <a:srgbClr val="404F64"/>
                </a:solidFill>
                <a:latin typeface="幼圆" panose="02010509060101010101" pitchFamily="49" charset="-122"/>
                <a:ea typeface="幼圆" panose="02010509060101010101" pitchFamily="49" charset="-122"/>
              </a:rPr>
              <a:t>JSONObject</a:t>
            </a:r>
            <a:r>
              <a:rPr lang="zh-CN" altLang="zh-CN" sz="2000" dirty="0">
                <a:solidFill>
                  <a:srgbClr val="404F64"/>
                </a:solidFill>
                <a:latin typeface="幼圆" panose="02010509060101010101" pitchFamily="49" charset="-122"/>
                <a:ea typeface="幼圆" panose="02010509060101010101" pitchFamily="49" charset="-122"/>
              </a:rPr>
              <a:t>获取数据时，如果获取之后是一个简单字符串就可以用</a:t>
            </a:r>
            <a:r>
              <a:rPr lang="en-US" altLang="zh-CN" sz="2000" dirty="0">
                <a:solidFill>
                  <a:srgbClr val="404F64"/>
                </a:solidFill>
                <a:latin typeface="幼圆" panose="02010509060101010101" pitchFamily="49" charset="-122"/>
                <a:ea typeface="幼圆" panose="02010509060101010101" pitchFamily="49" charset="-122"/>
              </a:rPr>
              <a:t>get</a:t>
            </a:r>
            <a:r>
              <a:rPr lang="zh-CN" altLang="zh-CN" sz="2000" dirty="0">
                <a:solidFill>
                  <a:srgbClr val="404F64"/>
                </a:solidFill>
                <a:latin typeface="幼圆" panose="02010509060101010101" pitchFamily="49" charset="-122"/>
                <a:ea typeface="幼圆" panose="02010509060101010101" pitchFamily="49" charset="-122"/>
              </a:rPr>
              <a:t>或</a:t>
            </a:r>
            <a:r>
              <a:rPr lang="en-US" altLang="zh-CN" sz="2000" dirty="0" err="1">
                <a:solidFill>
                  <a:srgbClr val="404F64"/>
                </a:solidFill>
                <a:latin typeface="幼圆" panose="02010509060101010101" pitchFamily="49" charset="-122"/>
                <a:ea typeface="幼圆" panose="02010509060101010101" pitchFamily="49" charset="-122"/>
              </a:rPr>
              <a:t>getString</a:t>
            </a:r>
            <a:r>
              <a:rPr lang="zh-CN" altLang="zh-CN" sz="2000" dirty="0">
                <a:solidFill>
                  <a:srgbClr val="404F64"/>
                </a:solidFill>
                <a:latin typeface="幼圆" panose="02010509060101010101" pitchFamily="49" charset="-122"/>
                <a:ea typeface="幼圆" panose="02010509060101010101" pitchFamily="49" charset="-122"/>
              </a:rPr>
              <a:t>方法来获取，如果想获取数组集合数据，则不能直接用</a:t>
            </a:r>
            <a:r>
              <a:rPr lang="en-US" altLang="zh-CN" sz="2000" dirty="0">
                <a:solidFill>
                  <a:srgbClr val="404F64"/>
                </a:solidFill>
                <a:latin typeface="幼圆" panose="02010509060101010101" pitchFamily="49" charset="-122"/>
                <a:ea typeface="幼圆" panose="02010509060101010101" pitchFamily="49" charset="-122"/>
              </a:rPr>
              <a:t>get</a:t>
            </a:r>
            <a:r>
              <a:rPr lang="zh-CN" altLang="zh-CN" sz="2000" dirty="0">
                <a:solidFill>
                  <a:srgbClr val="404F64"/>
                </a:solidFill>
                <a:latin typeface="幼圆" panose="02010509060101010101" pitchFamily="49" charset="-122"/>
                <a:ea typeface="幼圆" panose="02010509060101010101" pitchFamily="49" charset="-122"/>
              </a:rPr>
              <a:t>或</a:t>
            </a:r>
            <a:r>
              <a:rPr lang="en-US" altLang="zh-CN" sz="2000" dirty="0" err="1">
                <a:solidFill>
                  <a:srgbClr val="404F64"/>
                </a:solidFill>
                <a:latin typeface="幼圆" panose="02010509060101010101" pitchFamily="49" charset="-122"/>
                <a:ea typeface="幼圆" panose="02010509060101010101" pitchFamily="49" charset="-122"/>
              </a:rPr>
              <a:t>getString</a:t>
            </a:r>
            <a:r>
              <a:rPr lang="zh-CN" altLang="zh-CN" sz="2000" dirty="0">
                <a:solidFill>
                  <a:srgbClr val="404F64"/>
                </a:solidFill>
                <a:latin typeface="幼圆" panose="02010509060101010101" pitchFamily="49" charset="-122"/>
                <a:ea typeface="幼圆" panose="02010509060101010101" pitchFamily="49" charset="-122"/>
              </a:rPr>
              <a:t>方法了，必须用</a:t>
            </a:r>
            <a:r>
              <a:rPr lang="en-US" altLang="zh-CN" sz="2000" dirty="0" err="1">
                <a:solidFill>
                  <a:srgbClr val="404F64"/>
                </a:solidFill>
                <a:latin typeface="幼圆" panose="02010509060101010101" pitchFamily="49" charset="-122"/>
                <a:ea typeface="幼圆" panose="02010509060101010101" pitchFamily="49" charset="-122"/>
              </a:rPr>
              <a:t>getJSONArray</a:t>
            </a:r>
            <a:r>
              <a:rPr lang="zh-CN" altLang="zh-CN" sz="2000" dirty="0">
                <a:solidFill>
                  <a:srgbClr val="404F64"/>
                </a:solidFill>
                <a:latin typeface="幼圆" panose="02010509060101010101" pitchFamily="49" charset="-122"/>
                <a:ea typeface="幼圆" panose="02010509060101010101" pitchFamily="49" charset="-122"/>
              </a:rPr>
              <a:t>方法来获取，并且还得注意层级关系</a:t>
            </a:r>
            <a:r>
              <a:rPr lang="zh-CN" altLang="zh-CN" dirty="0"/>
              <a:t>。</a:t>
            </a:r>
            <a:endParaRPr lang="zh-CN" altLang="en-US" dirty="0"/>
          </a:p>
        </p:txBody>
      </p:sp>
    </p:spTree>
    <p:extLst>
      <p:ext uri="{BB962C8B-B14F-4D97-AF65-F5344CB8AC3E}">
        <p14:creationId xmlns:p14="http://schemas.microsoft.com/office/powerpoint/2010/main" val="315194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137295" y="325479"/>
            <a:ext cx="1446337" cy="753190"/>
          </a:xfrm>
          <a:prstGeom prst="cloudCallout">
            <a:avLst>
              <a:gd name="adj1" fmla="val -41183"/>
              <a:gd name="adj2" fmla="val 64014"/>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2" name="文本框 11"/>
          <p:cNvSpPr txBox="1"/>
          <p:nvPr/>
        </p:nvSpPr>
        <p:spPr>
          <a:xfrm>
            <a:off x="3283122" y="372394"/>
            <a:ext cx="1154681" cy="584775"/>
          </a:xfrm>
          <a:prstGeom prst="rect">
            <a:avLst/>
          </a:prstGeom>
          <a:noFill/>
        </p:spPr>
        <p:txBody>
          <a:bodyPr wrap="square" rtlCol="0">
            <a:spAutoFit/>
          </a:bodyPr>
          <a:lstStyle/>
          <a:p>
            <a:pPr algn="ctr"/>
            <a:r>
              <a:rPr lang="zh-CN" altLang="en-US" sz="3200" b="1" dirty="0">
                <a:solidFill>
                  <a:srgbClr val="FFFFFF"/>
                </a:solidFill>
              </a:rPr>
              <a:t>首先</a:t>
            </a: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文本框 13"/>
          <p:cNvSpPr txBox="1"/>
          <p:nvPr/>
        </p:nvSpPr>
        <p:spPr>
          <a:xfrm>
            <a:off x="4764688" y="372395"/>
            <a:ext cx="3879380"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我们小组的分工</a:t>
            </a:r>
            <a:endParaRPr lang="zh-CN" altLang="en-US" sz="3200" dirty="0">
              <a:solidFill>
                <a:srgbClr val="404F64"/>
              </a:solidFill>
              <a:latin typeface="幼圆" panose="02010509060101010101" pitchFamily="49" charset="-122"/>
              <a:ea typeface="幼圆" panose="02010509060101010101" pitchFamily="49" charset="-122"/>
            </a:endParaRPr>
          </a:p>
        </p:txBody>
      </p:sp>
      <p:grpSp>
        <p:nvGrpSpPr>
          <p:cNvPr id="10" name="组合 9"/>
          <p:cNvGrpSpPr/>
          <p:nvPr/>
        </p:nvGrpSpPr>
        <p:grpSpPr>
          <a:xfrm>
            <a:off x="1332041" y="3884741"/>
            <a:ext cx="2241974" cy="962022"/>
            <a:chOff x="3410137" y="2575227"/>
            <a:chExt cx="2241974" cy="962022"/>
          </a:xfrm>
        </p:grpSpPr>
        <p:sp>
          <p:nvSpPr>
            <p:cNvPr id="18" name="矩形 17"/>
            <p:cNvSpPr/>
            <p:nvPr/>
          </p:nvSpPr>
          <p:spPr>
            <a:xfrm>
              <a:off x="3410137" y="2927851"/>
              <a:ext cx="2241974" cy="609398"/>
            </a:xfrm>
            <a:prstGeom prst="rect">
              <a:avLst/>
            </a:prstGeom>
          </p:spPr>
          <p:txBody>
            <a:bodyPr wrap="square">
              <a:spAutoFit/>
            </a:bodyPr>
            <a:lstStyle/>
            <a:p>
              <a:pPr algn="ctr">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完成系统数据库和接口</a:t>
              </a:r>
              <a:r>
                <a:rPr lang="zh-CN" altLang="en-US" sz="1400" smtClean="0">
                  <a:solidFill>
                    <a:srgbClr val="313F49"/>
                  </a:solidFill>
                  <a:latin typeface="幼圆" panose="02010509060101010101" pitchFamily="49" charset="-122"/>
                  <a:ea typeface="幼圆" panose="02010509060101010101" pitchFamily="49" charset="-122"/>
                </a:rPr>
                <a:t>的编写，项目管理</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19" name="矩形 18"/>
            <p:cNvSpPr/>
            <p:nvPr/>
          </p:nvSpPr>
          <p:spPr>
            <a:xfrm>
              <a:off x="3410137" y="2575227"/>
              <a:ext cx="2241974" cy="380553"/>
            </a:xfrm>
            <a:prstGeom prst="rect">
              <a:avLst/>
            </a:prstGeom>
          </p:spPr>
          <p:txBody>
            <a:bodyPr wrap="square">
              <a:spAutoFit/>
            </a:bodyPr>
            <a:lstStyle/>
            <a:p>
              <a:pPr algn="ctr">
                <a:lnSpc>
                  <a:spcPct val="120000"/>
                </a:lnSpc>
              </a:pPr>
              <a:r>
                <a:rPr lang="zh-CN" altLang="en-US" dirty="0" smtClean="0">
                  <a:solidFill>
                    <a:srgbClr val="313F49"/>
                  </a:solidFill>
                  <a:latin typeface="幼圆" panose="02010509060101010101" pitchFamily="49" charset="-122"/>
                  <a:ea typeface="幼圆" panose="02010509060101010101" pitchFamily="49" charset="-122"/>
                </a:rPr>
                <a:t>后台</a:t>
              </a: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20" name="组合 19"/>
          <p:cNvGrpSpPr/>
          <p:nvPr/>
        </p:nvGrpSpPr>
        <p:grpSpPr>
          <a:xfrm>
            <a:off x="4875289" y="3884741"/>
            <a:ext cx="2241974" cy="962022"/>
            <a:chOff x="3410137" y="2575227"/>
            <a:chExt cx="2241974" cy="962022"/>
          </a:xfrm>
        </p:grpSpPr>
        <p:sp>
          <p:nvSpPr>
            <p:cNvPr id="21" name="矩形 20"/>
            <p:cNvSpPr/>
            <p:nvPr/>
          </p:nvSpPr>
          <p:spPr>
            <a:xfrm>
              <a:off x="3410137" y="2927851"/>
              <a:ext cx="2241974" cy="609398"/>
            </a:xfrm>
            <a:prstGeom prst="rect">
              <a:avLst/>
            </a:prstGeom>
          </p:spPr>
          <p:txBody>
            <a:bodyPr wrap="square">
              <a:spAutoFit/>
            </a:bodyPr>
            <a:lstStyle/>
            <a:p>
              <a:pPr algn="ctr">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完成所有手机界面布局和样式及其动态活动。</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2" name="矩形 21"/>
            <p:cNvSpPr/>
            <p:nvPr/>
          </p:nvSpPr>
          <p:spPr>
            <a:xfrm>
              <a:off x="3410137" y="2575227"/>
              <a:ext cx="2241974" cy="424732"/>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手机端</a:t>
              </a:r>
            </a:p>
          </p:txBody>
        </p:sp>
      </p:grpSp>
      <p:grpSp>
        <p:nvGrpSpPr>
          <p:cNvPr id="23" name="组合 22"/>
          <p:cNvGrpSpPr/>
          <p:nvPr/>
        </p:nvGrpSpPr>
        <p:grpSpPr>
          <a:xfrm>
            <a:off x="8418536" y="3884741"/>
            <a:ext cx="2241974" cy="1220554"/>
            <a:chOff x="3410137" y="2575227"/>
            <a:chExt cx="2241974" cy="1220554"/>
          </a:xfrm>
        </p:grpSpPr>
        <p:sp>
          <p:nvSpPr>
            <p:cNvPr id="24" name="矩形 23"/>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smtClean="0">
                  <a:solidFill>
                    <a:srgbClr val="313F49"/>
                  </a:solidFill>
                  <a:latin typeface="幼圆" panose="02010509060101010101" pitchFamily="49" charset="-122"/>
                  <a:ea typeface="幼圆" panose="02010509060101010101" pitchFamily="49" charset="-122"/>
                </a:rPr>
                <a:t>完成系统所有</a:t>
              </a:r>
              <a:r>
                <a:rPr lang="en-US" altLang="zh-CN" sz="1400" dirty="0" smtClean="0">
                  <a:solidFill>
                    <a:srgbClr val="313F49"/>
                  </a:solidFill>
                  <a:latin typeface="幼圆" panose="02010509060101010101" pitchFamily="49" charset="-122"/>
                  <a:ea typeface="幼圆" panose="02010509060101010101" pitchFamily="49" charset="-122"/>
                </a:rPr>
                <a:t>web</a:t>
              </a:r>
              <a:r>
                <a:rPr lang="zh-CN" altLang="en-US" sz="1400" dirty="0" smtClean="0">
                  <a:solidFill>
                    <a:srgbClr val="313F49"/>
                  </a:solidFill>
                  <a:latin typeface="幼圆" panose="02010509060101010101" pitchFamily="49" charset="-122"/>
                  <a:ea typeface="幼圆" panose="02010509060101010101" pitchFamily="49" charset="-122"/>
                </a:rPr>
                <a:t>界面布局及其样式，并使其动态活动。涉及到</a:t>
              </a:r>
              <a:r>
                <a:rPr lang="en-US" altLang="zh-CN" sz="1400" dirty="0" smtClean="0">
                  <a:solidFill>
                    <a:srgbClr val="313F49"/>
                  </a:solidFill>
                  <a:latin typeface="幼圆" panose="02010509060101010101" pitchFamily="49" charset="-122"/>
                  <a:ea typeface="幼圆" panose="02010509060101010101" pitchFamily="49" charset="-122"/>
                </a:rPr>
                <a:t>HTML+CSS+JS</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5" name="矩形 24"/>
            <p:cNvSpPr/>
            <p:nvPr/>
          </p:nvSpPr>
          <p:spPr>
            <a:xfrm>
              <a:off x="3410137" y="2575227"/>
              <a:ext cx="2241974" cy="380553"/>
            </a:xfrm>
            <a:prstGeom prst="rect">
              <a:avLst/>
            </a:prstGeom>
          </p:spPr>
          <p:txBody>
            <a:bodyPr wrap="square">
              <a:spAutoFit/>
            </a:bodyPr>
            <a:lstStyle/>
            <a:p>
              <a:pPr algn="ctr">
                <a:lnSpc>
                  <a:spcPct val="120000"/>
                </a:lnSpc>
              </a:pPr>
              <a:r>
                <a:rPr lang="en-US" altLang="zh-CN" dirty="0" smtClean="0">
                  <a:solidFill>
                    <a:srgbClr val="313F49"/>
                  </a:solidFill>
                  <a:latin typeface="幼圆" panose="02010509060101010101" pitchFamily="49" charset="-122"/>
                  <a:ea typeface="幼圆" panose="02010509060101010101" pitchFamily="49" charset="-122"/>
                </a:rPr>
                <a:t>WEB</a:t>
              </a:r>
              <a:r>
                <a:rPr lang="zh-CN" altLang="en-US" dirty="0" smtClean="0">
                  <a:solidFill>
                    <a:srgbClr val="313F49"/>
                  </a:solidFill>
                  <a:latin typeface="幼圆" panose="02010509060101010101" pitchFamily="49" charset="-122"/>
                  <a:ea typeface="幼圆" panose="02010509060101010101" pitchFamily="49" charset="-122"/>
                </a:rPr>
                <a:t>端</a:t>
              </a: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3" name="组合 2"/>
          <p:cNvGrpSpPr/>
          <p:nvPr/>
        </p:nvGrpSpPr>
        <p:grpSpPr>
          <a:xfrm>
            <a:off x="1562763" y="2190950"/>
            <a:ext cx="1504000" cy="1515049"/>
            <a:chOff x="1562763" y="2190950"/>
            <a:chExt cx="1504000" cy="1515049"/>
          </a:xfrm>
        </p:grpSpPr>
        <p:sp>
          <p:nvSpPr>
            <p:cNvPr id="15" name="MH_Other_6"/>
            <p:cNvSpPr>
              <a:spLocks noEditPoints="1"/>
            </p:cNvSpPr>
            <p:nvPr>
              <p:custDataLst>
                <p:tags r:id="rId3"/>
              </p:custDataLst>
            </p:nvPr>
          </p:nvSpPr>
          <p:spPr bwMode="auto">
            <a:xfrm rot="5925998">
              <a:off x="1414171"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600">
                <a:solidFill>
                  <a:srgbClr val="7FB34C">
                    <a:lumMod val="50000"/>
                  </a:srgbClr>
                </a:solidFill>
              </a:endParaRPr>
            </a:p>
          </p:txBody>
        </p:sp>
        <p:sp>
          <p:nvSpPr>
            <p:cNvPr id="2" name="文本框 1"/>
            <p:cNvSpPr txBox="1"/>
            <p:nvPr/>
          </p:nvSpPr>
          <p:spPr>
            <a:xfrm>
              <a:off x="2266544" y="3244334"/>
              <a:ext cx="800219" cy="461665"/>
            </a:xfrm>
            <a:prstGeom prst="rect">
              <a:avLst/>
            </a:prstGeom>
            <a:noFill/>
          </p:spPr>
          <p:txBody>
            <a:bodyPr wrap="none" rtlCol="0">
              <a:spAutoFit/>
            </a:bodyPr>
            <a:lstStyle/>
            <a:p>
              <a:r>
                <a:rPr lang="zh-CN" altLang="en-US" sz="2400" b="1" dirty="0">
                  <a:solidFill>
                    <a:srgbClr val="7FB34C"/>
                  </a:solidFill>
                </a:rPr>
                <a:t>周晔</a:t>
              </a:r>
            </a:p>
          </p:txBody>
        </p:sp>
      </p:grpSp>
      <p:grpSp>
        <p:nvGrpSpPr>
          <p:cNvPr id="4" name="组合 3"/>
          <p:cNvGrpSpPr/>
          <p:nvPr/>
        </p:nvGrpSpPr>
        <p:grpSpPr>
          <a:xfrm>
            <a:off x="5106011" y="2190950"/>
            <a:ext cx="1513214" cy="1515049"/>
            <a:chOff x="5106011" y="2190950"/>
            <a:chExt cx="1513214" cy="1515049"/>
          </a:xfrm>
        </p:grpSpPr>
        <p:sp>
          <p:nvSpPr>
            <p:cNvPr id="16" name="MH_Other_6"/>
            <p:cNvSpPr>
              <a:spLocks noEditPoints="1"/>
            </p:cNvSpPr>
            <p:nvPr>
              <p:custDataLst>
                <p:tags r:id="rId2"/>
              </p:custDataLst>
            </p:nvPr>
          </p:nvSpPr>
          <p:spPr bwMode="auto">
            <a:xfrm rot="5925998">
              <a:off x="4957419"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2"/>
            </a:solidFill>
            <a:ln>
              <a:noFill/>
            </a:ln>
          </p:spPr>
          <p:txBody>
            <a:bodyPr lIns="0" tIns="0" rIns="0" bIns="0" anchor="ctr">
              <a:normAutofit/>
            </a:bodyPr>
            <a:lstStyle/>
            <a:p>
              <a:pPr>
                <a:defRPr/>
              </a:pPr>
              <a:endParaRPr lang="zh-CN" altLang="en-US" sz="1600">
                <a:solidFill>
                  <a:srgbClr val="7FB34C">
                    <a:lumMod val="50000"/>
                  </a:srgbClr>
                </a:solidFill>
              </a:endParaRPr>
            </a:p>
          </p:txBody>
        </p:sp>
        <p:sp>
          <p:nvSpPr>
            <p:cNvPr id="26" name="文本框 25"/>
            <p:cNvSpPr txBox="1"/>
            <p:nvPr/>
          </p:nvSpPr>
          <p:spPr>
            <a:xfrm>
              <a:off x="5819006" y="3244334"/>
              <a:ext cx="800219" cy="461665"/>
            </a:xfrm>
            <a:prstGeom prst="rect">
              <a:avLst/>
            </a:prstGeom>
            <a:noFill/>
          </p:spPr>
          <p:txBody>
            <a:bodyPr wrap="none" rtlCol="0">
              <a:spAutoFit/>
            </a:bodyPr>
            <a:lstStyle/>
            <a:p>
              <a:r>
                <a:rPr lang="zh-CN" altLang="en-US" sz="2400" b="1" dirty="0">
                  <a:solidFill>
                    <a:srgbClr val="F5992D"/>
                  </a:solidFill>
                </a:rPr>
                <a:t>周庭</a:t>
              </a:r>
            </a:p>
          </p:txBody>
        </p:sp>
      </p:grpSp>
      <p:grpSp>
        <p:nvGrpSpPr>
          <p:cNvPr id="5" name="组合 4"/>
          <p:cNvGrpSpPr/>
          <p:nvPr/>
        </p:nvGrpSpPr>
        <p:grpSpPr>
          <a:xfrm>
            <a:off x="8649258" y="2190948"/>
            <a:ext cx="1491379" cy="1515051"/>
            <a:chOff x="8649258" y="2190948"/>
            <a:chExt cx="1491379" cy="1515051"/>
          </a:xfrm>
        </p:grpSpPr>
        <p:sp>
          <p:nvSpPr>
            <p:cNvPr id="17" name="MH_Other_6"/>
            <p:cNvSpPr>
              <a:spLocks noEditPoints="1"/>
            </p:cNvSpPr>
            <p:nvPr>
              <p:custDataLst>
                <p:tags r:id="rId1"/>
              </p:custDataLst>
            </p:nvPr>
          </p:nvSpPr>
          <p:spPr bwMode="auto">
            <a:xfrm rot="5925998">
              <a:off x="8500666" y="2339540"/>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600">
                <a:solidFill>
                  <a:srgbClr val="7FB34C">
                    <a:lumMod val="50000"/>
                  </a:srgbClr>
                </a:solidFill>
              </a:endParaRPr>
            </a:p>
          </p:txBody>
        </p:sp>
        <p:sp>
          <p:nvSpPr>
            <p:cNvPr id="27" name="文本框 26"/>
            <p:cNvSpPr txBox="1"/>
            <p:nvPr/>
          </p:nvSpPr>
          <p:spPr>
            <a:xfrm>
              <a:off x="9340418" y="3244334"/>
              <a:ext cx="800219" cy="461665"/>
            </a:xfrm>
            <a:prstGeom prst="rect">
              <a:avLst/>
            </a:prstGeom>
            <a:noFill/>
          </p:spPr>
          <p:txBody>
            <a:bodyPr wrap="none" rtlCol="0">
              <a:spAutoFit/>
            </a:bodyPr>
            <a:lstStyle/>
            <a:p>
              <a:r>
                <a:rPr lang="zh-CN" altLang="en-US" sz="2400" b="1" dirty="0">
                  <a:solidFill>
                    <a:srgbClr val="EB223D"/>
                  </a:solidFill>
                </a:rPr>
                <a:t>于泽</a:t>
              </a:r>
            </a:p>
          </p:txBody>
        </p:sp>
      </p:grpSp>
    </p:spTree>
    <p:extLst>
      <p:ext uri="{BB962C8B-B14F-4D97-AF65-F5344CB8AC3E}">
        <p14:creationId xmlns:p14="http://schemas.microsoft.com/office/powerpoint/2010/main" val="1041334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961"/>
          <p:cNvSpPr>
            <a:spLocks/>
          </p:cNvSpPr>
          <p:nvPr/>
        </p:nvSpPr>
        <p:spPr bwMode="auto">
          <a:xfrm>
            <a:off x="889227" y="2246118"/>
            <a:ext cx="1950719" cy="1182882"/>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a:srcRect/>
            <a:stretch>
              <a:fillRect/>
            </a:stretch>
          </a:blip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0000"/>
              </a:solidFill>
            </a:endParaRPr>
          </a:p>
        </p:txBody>
      </p:sp>
      <p:sp>
        <p:nvSpPr>
          <p:cNvPr id="3" name="Freeform 1961"/>
          <p:cNvSpPr>
            <a:spLocks/>
          </p:cNvSpPr>
          <p:nvPr/>
        </p:nvSpPr>
        <p:spPr bwMode="auto">
          <a:xfrm>
            <a:off x="3715008" y="2246118"/>
            <a:ext cx="1950719" cy="1182882"/>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a:srcRect/>
            <a:stretch>
              <a:fillRect/>
            </a:stretch>
          </a:blip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0000"/>
              </a:solidFill>
            </a:endParaRPr>
          </a:p>
        </p:txBody>
      </p:sp>
      <p:sp>
        <p:nvSpPr>
          <p:cNvPr id="4" name="Freeform 1961"/>
          <p:cNvSpPr>
            <a:spLocks/>
          </p:cNvSpPr>
          <p:nvPr/>
        </p:nvSpPr>
        <p:spPr bwMode="auto">
          <a:xfrm>
            <a:off x="6540789" y="2246118"/>
            <a:ext cx="1950719" cy="1182882"/>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6"/>
            <a:srcRect/>
            <a:stretch>
              <a:fillRect/>
            </a:stretch>
          </a:blip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0000"/>
              </a:solidFill>
            </a:endParaRPr>
          </a:p>
        </p:txBody>
      </p:sp>
      <p:sp>
        <p:nvSpPr>
          <p:cNvPr id="5" name="Freeform 1961"/>
          <p:cNvSpPr>
            <a:spLocks/>
          </p:cNvSpPr>
          <p:nvPr/>
        </p:nvSpPr>
        <p:spPr bwMode="auto">
          <a:xfrm>
            <a:off x="9366569" y="2246118"/>
            <a:ext cx="1950719" cy="1182882"/>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7"/>
            <a:srcRect/>
            <a:stretch>
              <a:fillRect/>
            </a:stretch>
          </a:blip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0000"/>
              </a:solidFill>
            </a:endParaRPr>
          </a:p>
        </p:txBody>
      </p:sp>
      <p:grpSp>
        <p:nvGrpSpPr>
          <p:cNvPr id="10" name="组合 9"/>
          <p:cNvGrpSpPr/>
          <p:nvPr/>
        </p:nvGrpSpPr>
        <p:grpSpPr>
          <a:xfrm>
            <a:off x="743599" y="3933379"/>
            <a:ext cx="2241974" cy="875844"/>
            <a:chOff x="3410137" y="2575227"/>
            <a:chExt cx="2241974" cy="875844"/>
          </a:xfrm>
        </p:grpSpPr>
        <p:sp>
          <p:nvSpPr>
            <p:cNvPr id="11" name="矩形 10"/>
            <p:cNvSpPr/>
            <p:nvPr/>
          </p:nvSpPr>
          <p:spPr>
            <a:xfrm>
              <a:off x="3410137" y="2927851"/>
              <a:ext cx="2241974" cy="523220"/>
            </a:xfrm>
            <a:prstGeom prst="rect">
              <a:avLst/>
            </a:prstGeom>
          </p:spPr>
          <p:txBody>
            <a:bodyPr wrap="square">
              <a:spAutoFit/>
            </a:bodyPr>
            <a:lstStyle/>
            <a:p>
              <a:r>
                <a:rPr lang="en-US" altLang="zh-CN" sz="1400" dirty="0">
                  <a:solidFill>
                    <a:srgbClr val="313F49"/>
                  </a:solidFill>
                  <a:latin typeface="幼圆" panose="02010509060101010101" pitchFamily="49" charset="-122"/>
                  <a:ea typeface="幼圆" panose="02010509060101010101" pitchFamily="49" charset="-122"/>
                </a:rPr>
                <a:t>B/S</a:t>
              </a:r>
              <a:r>
                <a:rPr lang="zh-CN" altLang="zh-CN" sz="1400" dirty="0">
                  <a:solidFill>
                    <a:srgbClr val="313F49"/>
                  </a:solidFill>
                  <a:latin typeface="幼圆" panose="02010509060101010101" pitchFamily="49" charset="-122"/>
                  <a:ea typeface="幼圆" panose="02010509060101010101" pitchFamily="49" charset="-122"/>
                </a:rPr>
                <a:t>架构的应用采用</a:t>
              </a:r>
              <a:r>
                <a:rPr lang="en-US" altLang="zh-CN" sz="1400" dirty="0" err="1">
                  <a:solidFill>
                    <a:srgbClr val="313F49"/>
                  </a:solidFill>
                  <a:latin typeface="幼圆" panose="02010509060101010101" pitchFamily="49" charset="-122"/>
                  <a:ea typeface="幼圆" panose="02010509060101010101" pitchFamily="49" charset="-122"/>
                </a:rPr>
                <a:t>JavaWeb</a:t>
              </a:r>
              <a:r>
                <a:rPr lang="zh-CN" altLang="zh-CN" sz="1400" dirty="0">
                  <a:solidFill>
                    <a:srgbClr val="313F49"/>
                  </a:solidFill>
                  <a:latin typeface="幼圆" panose="02010509060101010101" pitchFamily="49" charset="-122"/>
                  <a:ea typeface="幼圆" panose="02010509060101010101" pitchFamily="49" charset="-122"/>
                </a:rPr>
                <a:t>的技术来实现</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12" name="矩形 11"/>
            <p:cNvSpPr/>
            <p:nvPr/>
          </p:nvSpPr>
          <p:spPr>
            <a:xfrm>
              <a:off x="3410137" y="2575227"/>
              <a:ext cx="2241974" cy="424732"/>
            </a:xfrm>
            <a:prstGeom prst="rect">
              <a:avLst/>
            </a:prstGeom>
          </p:spPr>
          <p:txBody>
            <a:bodyPr wrap="square">
              <a:spAutoFit/>
            </a:bodyPr>
            <a:lstStyle/>
            <a:p>
              <a:pPr algn="ctr">
                <a:lnSpc>
                  <a:spcPct val="120000"/>
                </a:lnSpc>
              </a:pPr>
              <a:r>
                <a:rPr lang="en-US" altLang="zh-CN" dirty="0" smtClean="0">
                  <a:solidFill>
                    <a:srgbClr val="313F49"/>
                  </a:solidFill>
                  <a:latin typeface="幼圆" panose="02010509060101010101" pitchFamily="49" charset="-122"/>
                  <a:ea typeface="幼圆" panose="02010509060101010101" pitchFamily="49" charset="-122"/>
                </a:rPr>
                <a:t>B/S</a:t>
              </a: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13" name="组合 12"/>
          <p:cNvGrpSpPr/>
          <p:nvPr/>
        </p:nvGrpSpPr>
        <p:grpSpPr>
          <a:xfrm>
            <a:off x="3569380" y="3933379"/>
            <a:ext cx="2241974" cy="1091288"/>
            <a:chOff x="3410137" y="2575227"/>
            <a:chExt cx="2241974" cy="1091288"/>
          </a:xfrm>
        </p:grpSpPr>
        <p:sp>
          <p:nvSpPr>
            <p:cNvPr id="14" name="矩形 13"/>
            <p:cNvSpPr/>
            <p:nvPr/>
          </p:nvSpPr>
          <p:spPr>
            <a:xfrm>
              <a:off x="3410137" y="2927851"/>
              <a:ext cx="2241974" cy="738664"/>
            </a:xfrm>
            <a:prstGeom prst="rect">
              <a:avLst/>
            </a:prstGeom>
          </p:spPr>
          <p:txBody>
            <a:bodyPr wrap="square">
              <a:spAutoFit/>
            </a:bodyPr>
            <a:lstStyle/>
            <a:p>
              <a:r>
                <a:rPr lang="zh-CN" altLang="zh-CN" sz="1400" dirty="0">
                  <a:solidFill>
                    <a:srgbClr val="313F49"/>
                  </a:solidFill>
                  <a:latin typeface="幼圆" panose="02010509060101010101" pitchFamily="49" charset="-122"/>
                  <a:ea typeface="幼圆" panose="02010509060101010101" pitchFamily="49" charset="-122"/>
                </a:rPr>
                <a:t>（</a:t>
              </a:r>
              <a:r>
                <a:rPr lang="en-US" altLang="zh-CN" sz="1400" dirty="0" err="1">
                  <a:solidFill>
                    <a:srgbClr val="313F49"/>
                  </a:solidFill>
                  <a:latin typeface="幼圆" panose="02010509060101010101" pitchFamily="49" charset="-122"/>
                  <a:ea typeface="幼圆" panose="02010509060101010101" pitchFamily="49" charset="-122"/>
                </a:rPr>
                <a:t>SpringMVC</a:t>
              </a:r>
              <a:r>
                <a:rPr lang="zh-CN" altLang="zh-CN" sz="1400" dirty="0">
                  <a:solidFill>
                    <a:srgbClr val="313F49"/>
                  </a:solidFill>
                  <a:latin typeface="幼圆" panose="02010509060101010101" pitchFamily="49" charset="-122"/>
                  <a:ea typeface="幼圆" panose="02010509060101010101" pitchFamily="49" charset="-122"/>
                </a:rPr>
                <a:t>、</a:t>
              </a:r>
              <a:r>
                <a:rPr lang="en-US" altLang="zh-CN" sz="1400" dirty="0">
                  <a:solidFill>
                    <a:srgbClr val="313F49"/>
                  </a:solidFill>
                  <a:latin typeface="幼圆" panose="02010509060101010101" pitchFamily="49" charset="-122"/>
                  <a:ea typeface="幼圆" panose="02010509060101010101" pitchFamily="49" charset="-122"/>
                </a:rPr>
                <a:t>Spring</a:t>
              </a:r>
              <a:r>
                <a:rPr lang="zh-CN" altLang="zh-CN" sz="1400" dirty="0">
                  <a:solidFill>
                    <a:srgbClr val="313F49"/>
                  </a:solidFill>
                  <a:latin typeface="幼圆" panose="02010509060101010101" pitchFamily="49" charset="-122"/>
                  <a:ea typeface="幼圆" panose="02010509060101010101" pitchFamily="49" charset="-122"/>
                </a:rPr>
                <a:t>、</a:t>
              </a:r>
              <a:r>
                <a:rPr lang="en-US" altLang="zh-CN" sz="1400" dirty="0">
                  <a:solidFill>
                    <a:srgbClr val="313F49"/>
                  </a:solidFill>
                  <a:latin typeface="幼圆" panose="02010509060101010101" pitchFamily="49" charset="-122"/>
                  <a:ea typeface="幼圆" panose="02010509060101010101" pitchFamily="49" charset="-122"/>
                </a:rPr>
                <a:t>Hibernate</a:t>
              </a:r>
              <a:r>
                <a:rPr lang="zh-CN" altLang="zh-CN" sz="1400" dirty="0">
                  <a:solidFill>
                    <a:srgbClr val="313F49"/>
                  </a:solidFill>
                  <a:latin typeface="幼圆" panose="02010509060101010101" pitchFamily="49" charset="-122"/>
                  <a:ea typeface="幼圆" panose="02010509060101010101" pitchFamily="49" charset="-122"/>
                </a:rPr>
                <a:t>）整合框架来完成后台服务端的开发</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15" name="矩形 14"/>
            <p:cNvSpPr/>
            <p:nvPr/>
          </p:nvSpPr>
          <p:spPr>
            <a:xfrm>
              <a:off x="3410137" y="2575227"/>
              <a:ext cx="2241974" cy="380553"/>
            </a:xfrm>
            <a:prstGeom prst="rect">
              <a:avLst/>
            </a:prstGeom>
          </p:spPr>
          <p:txBody>
            <a:bodyPr wrap="square">
              <a:spAutoFit/>
            </a:bodyPr>
            <a:lstStyle/>
            <a:p>
              <a:pPr algn="ctr">
                <a:lnSpc>
                  <a:spcPct val="120000"/>
                </a:lnSpc>
              </a:pPr>
              <a:r>
                <a:rPr lang="en-US" altLang="zh-CN" dirty="0" smtClean="0">
                  <a:solidFill>
                    <a:srgbClr val="313F49"/>
                  </a:solidFill>
                  <a:latin typeface="幼圆" panose="02010509060101010101" pitchFamily="49" charset="-122"/>
                  <a:ea typeface="幼圆" panose="02010509060101010101" pitchFamily="49" charset="-122"/>
                </a:rPr>
                <a:t>SSH</a:t>
              </a: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16" name="组合 15"/>
          <p:cNvGrpSpPr/>
          <p:nvPr/>
        </p:nvGrpSpPr>
        <p:grpSpPr>
          <a:xfrm>
            <a:off x="6395161" y="3933379"/>
            <a:ext cx="2241974" cy="875844"/>
            <a:chOff x="3410137" y="2575227"/>
            <a:chExt cx="2241974" cy="875844"/>
          </a:xfrm>
        </p:grpSpPr>
        <p:sp>
          <p:nvSpPr>
            <p:cNvPr id="17" name="矩形 16"/>
            <p:cNvSpPr/>
            <p:nvPr/>
          </p:nvSpPr>
          <p:spPr>
            <a:xfrm>
              <a:off x="3410137" y="2927851"/>
              <a:ext cx="2241974" cy="523220"/>
            </a:xfrm>
            <a:prstGeom prst="rect">
              <a:avLst/>
            </a:prstGeom>
          </p:spPr>
          <p:txBody>
            <a:bodyPr wrap="square">
              <a:spAutoFit/>
            </a:bodyPr>
            <a:lstStyle/>
            <a:p>
              <a:r>
                <a:rPr lang="zh-CN" altLang="zh-CN" sz="1400" dirty="0">
                  <a:solidFill>
                    <a:srgbClr val="313F49"/>
                  </a:solidFill>
                  <a:latin typeface="幼圆" panose="02010509060101010101" pitchFamily="49" charset="-122"/>
                  <a:ea typeface="幼圆" panose="02010509060101010101" pitchFamily="49" charset="-122"/>
                </a:rPr>
                <a:t>调用</a:t>
              </a:r>
              <a:r>
                <a:rPr lang="en-US" altLang="zh-CN" sz="1400" dirty="0">
                  <a:solidFill>
                    <a:srgbClr val="313F49"/>
                  </a:solidFill>
                  <a:latin typeface="幼圆" panose="02010509060101010101" pitchFamily="49" charset="-122"/>
                  <a:ea typeface="幼圆" panose="02010509060101010101" pitchFamily="49" charset="-122"/>
                </a:rPr>
                <a:t>Hibernate</a:t>
              </a:r>
              <a:r>
                <a:rPr lang="zh-CN" altLang="zh-CN" sz="1400" dirty="0">
                  <a:solidFill>
                    <a:srgbClr val="313F49"/>
                  </a:solidFill>
                  <a:latin typeface="幼圆" panose="02010509060101010101" pitchFamily="49" charset="-122"/>
                  <a:ea typeface="幼圆" panose="02010509060101010101" pitchFamily="49" charset="-122"/>
                </a:rPr>
                <a:t>完成数据库的访问与</a:t>
              </a:r>
              <a:r>
                <a:rPr lang="zh-CN" altLang="zh-CN" sz="1400" dirty="0" smtClean="0">
                  <a:solidFill>
                    <a:srgbClr val="313F49"/>
                  </a:solidFill>
                  <a:latin typeface="幼圆" panose="02010509060101010101" pitchFamily="49" charset="-122"/>
                  <a:ea typeface="幼圆" panose="02010509060101010101" pitchFamily="49" charset="-122"/>
                </a:rPr>
                <a:t>修改</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18" name="矩形 17"/>
            <p:cNvSpPr/>
            <p:nvPr/>
          </p:nvSpPr>
          <p:spPr>
            <a:xfrm>
              <a:off x="3410137" y="2575227"/>
              <a:ext cx="2241974" cy="380553"/>
            </a:xfrm>
            <a:prstGeom prst="rect">
              <a:avLst/>
            </a:prstGeom>
          </p:spPr>
          <p:txBody>
            <a:bodyPr wrap="square">
              <a:spAutoFit/>
            </a:bodyPr>
            <a:lstStyle/>
            <a:p>
              <a:pPr algn="ctr">
                <a:lnSpc>
                  <a:spcPct val="120000"/>
                </a:lnSpc>
              </a:pP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19" name="组合 18"/>
          <p:cNvGrpSpPr/>
          <p:nvPr/>
        </p:nvGrpSpPr>
        <p:grpSpPr>
          <a:xfrm>
            <a:off x="9220941" y="3933379"/>
            <a:ext cx="2241974" cy="875844"/>
            <a:chOff x="3410137" y="2575227"/>
            <a:chExt cx="2241974" cy="875844"/>
          </a:xfrm>
        </p:grpSpPr>
        <p:sp>
          <p:nvSpPr>
            <p:cNvPr id="20" name="矩形 19"/>
            <p:cNvSpPr/>
            <p:nvPr/>
          </p:nvSpPr>
          <p:spPr>
            <a:xfrm>
              <a:off x="3410137" y="2927851"/>
              <a:ext cx="2241974" cy="523220"/>
            </a:xfrm>
            <a:prstGeom prst="rect">
              <a:avLst/>
            </a:prstGeom>
          </p:spPr>
          <p:txBody>
            <a:bodyPr wrap="square">
              <a:spAutoFit/>
            </a:bodyPr>
            <a:lstStyle/>
            <a:p>
              <a:r>
                <a:rPr lang="zh-CN" altLang="en-US" sz="1400" dirty="0">
                  <a:solidFill>
                    <a:srgbClr val="313F49"/>
                  </a:solidFill>
                  <a:latin typeface="幼圆" panose="02010509060101010101" pitchFamily="49" charset="-122"/>
                  <a:ea typeface="幼圆" panose="02010509060101010101" pitchFamily="49" charset="-122"/>
                </a:rPr>
                <a:t>可以通过一小段描述信息来管理项目的</a:t>
              </a:r>
              <a:r>
                <a:rPr lang="zh-CN" altLang="en-US" sz="1400" dirty="0" smtClean="0">
                  <a:solidFill>
                    <a:srgbClr val="313F49"/>
                  </a:solidFill>
                  <a:latin typeface="幼圆" panose="02010509060101010101" pitchFamily="49" charset="-122"/>
                  <a:ea typeface="幼圆" panose="02010509060101010101" pitchFamily="49" charset="-122"/>
                </a:rPr>
                <a:t>构建</a:t>
              </a: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1" name="矩形 20"/>
            <p:cNvSpPr/>
            <p:nvPr/>
          </p:nvSpPr>
          <p:spPr>
            <a:xfrm>
              <a:off x="3410137" y="2575227"/>
              <a:ext cx="2241974" cy="424732"/>
            </a:xfrm>
            <a:prstGeom prst="rect">
              <a:avLst/>
            </a:prstGeom>
          </p:spPr>
          <p:txBody>
            <a:bodyPr wrap="square">
              <a:spAutoFit/>
            </a:bodyPr>
            <a:lstStyle/>
            <a:p>
              <a:pPr algn="ctr">
                <a:lnSpc>
                  <a:spcPct val="120000"/>
                </a:lnSpc>
              </a:pPr>
              <a:r>
                <a:rPr lang="en-US" altLang="zh-CN" dirty="0">
                  <a:solidFill>
                    <a:srgbClr val="313F49"/>
                  </a:solidFill>
                  <a:latin typeface="幼圆" panose="02010509060101010101" pitchFamily="49" charset="-122"/>
                  <a:ea typeface="幼圆" panose="02010509060101010101" pitchFamily="49" charset="-122"/>
                </a:rPr>
                <a:t>maven</a:t>
              </a:r>
              <a:endParaRPr lang="zh-CN" altLang="en-US" dirty="0">
                <a:solidFill>
                  <a:srgbClr val="313F49"/>
                </a:solidFill>
                <a:latin typeface="幼圆" panose="02010509060101010101" pitchFamily="49" charset="-122"/>
                <a:ea typeface="幼圆" panose="02010509060101010101" pitchFamily="49" charset="-122"/>
              </a:endParaRPr>
            </a:p>
          </p:txBody>
        </p:sp>
      </p:grpSp>
      <p:sp>
        <p:nvSpPr>
          <p:cNvPr id="22" name="任意多边形: 形状 21">
            <a:extLst/>
          </p:cNvPr>
          <p:cNvSpPr/>
          <p:nvPr/>
        </p:nvSpPr>
        <p:spPr>
          <a:xfrm>
            <a:off x="1507516" y="2637297"/>
            <a:ext cx="357070" cy="400524"/>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000000"/>
              </a:solidFill>
            </a:endParaRPr>
          </a:p>
        </p:txBody>
      </p:sp>
      <p:sp>
        <p:nvSpPr>
          <p:cNvPr id="28" name="任意多边形: 形状 27">
            <a:extLst/>
          </p:cNvPr>
          <p:cNvSpPr/>
          <p:nvPr/>
        </p:nvSpPr>
        <p:spPr>
          <a:xfrm>
            <a:off x="4311570" y="2643505"/>
            <a:ext cx="400524" cy="38810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000000"/>
              </a:solidFill>
            </a:endParaRPr>
          </a:p>
        </p:txBody>
      </p:sp>
      <p:sp>
        <p:nvSpPr>
          <p:cNvPr id="27" name="任意多边形: 形状 26">
            <a:extLst/>
          </p:cNvPr>
          <p:cNvSpPr/>
          <p:nvPr/>
        </p:nvSpPr>
        <p:spPr>
          <a:xfrm>
            <a:off x="7148672" y="2637297"/>
            <a:ext cx="335367" cy="400524"/>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000000"/>
              </a:solidFill>
            </a:endParaRPr>
          </a:p>
        </p:txBody>
      </p:sp>
      <p:sp>
        <p:nvSpPr>
          <p:cNvPr id="26" name="任意多边形: 形状 25">
            <a:extLst/>
          </p:cNvPr>
          <p:cNvSpPr/>
          <p:nvPr/>
        </p:nvSpPr>
        <p:spPr>
          <a:xfrm>
            <a:off x="9935104" y="2653717"/>
            <a:ext cx="400524" cy="36768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000000"/>
              </a:solidFill>
            </a:endParaRPr>
          </a:p>
        </p:txBody>
      </p:sp>
      <p:sp>
        <p:nvSpPr>
          <p:cNvPr id="3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4"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 后台功能</a:t>
            </a:r>
            <a:r>
              <a:rPr lang="zh-CN" altLang="en-US" sz="3200" dirty="0">
                <a:solidFill>
                  <a:srgbClr val="404F64"/>
                </a:solidFill>
                <a:latin typeface="幼圆" panose="02010509060101010101" pitchFamily="49" charset="-122"/>
                <a:ea typeface="幼圆" panose="02010509060101010101" pitchFamily="49" charset="-122"/>
              </a:rPr>
              <a:t>及其技术核心点</a:t>
            </a:r>
          </a:p>
        </p:txBody>
      </p:sp>
      <p:sp>
        <p:nvSpPr>
          <p:cNvPr id="35" name="思想气泡: 云 311"/>
          <p:cNvSpPr/>
          <p:nvPr/>
        </p:nvSpPr>
        <p:spPr>
          <a:xfrm>
            <a:off x="2758315" y="434776"/>
            <a:ext cx="1022382" cy="753190"/>
          </a:xfrm>
          <a:prstGeom prst="cloudCallout">
            <a:avLst>
              <a:gd name="adj1" fmla="val -41183"/>
              <a:gd name="adj2" fmla="val 64014"/>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6" name="TextBox 35"/>
          <p:cNvSpPr txBox="1"/>
          <p:nvPr/>
        </p:nvSpPr>
        <p:spPr>
          <a:xfrm>
            <a:off x="2958329" y="508897"/>
            <a:ext cx="860671"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23" name="矩形 22"/>
          <p:cNvSpPr/>
          <p:nvPr/>
        </p:nvSpPr>
        <p:spPr>
          <a:xfrm>
            <a:off x="6865921" y="3916671"/>
            <a:ext cx="1236236" cy="369332"/>
          </a:xfrm>
          <a:prstGeom prst="rect">
            <a:avLst/>
          </a:prstGeom>
        </p:spPr>
        <p:txBody>
          <a:bodyPr wrap="none">
            <a:spAutoFit/>
          </a:bodyPr>
          <a:lstStyle/>
          <a:p>
            <a:r>
              <a:rPr lang="en-US" altLang="zh-CN" dirty="0">
                <a:solidFill>
                  <a:srgbClr val="313F49"/>
                </a:solidFill>
                <a:latin typeface="幼圆" panose="02010509060101010101" pitchFamily="49" charset="-122"/>
                <a:ea typeface="幼圆" panose="02010509060101010101" pitchFamily="49" charset="-122"/>
              </a:rPr>
              <a:t>Hibernate</a:t>
            </a:r>
            <a:endParaRPr lang="zh-CN" altLang="en-US" dirty="0">
              <a:solidFill>
                <a:srgbClr val="313F49"/>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984493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par>
                          <p:cTn id="20" fill="hold">
                            <p:stCondLst>
                              <p:cond delay="4000"/>
                            </p:stCondLst>
                            <p:childTnLst>
                              <p:par>
                                <p:cTn id="21" presetID="37"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900" decel="100000" fill="hold"/>
                                        <p:tgtEl>
                                          <p:spTgt spid="1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900" decel="100000" fill="hold"/>
                                        <p:tgtEl>
                                          <p:spTgt spid="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900" decel="100000" fill="hold"/>
                                        <p:tgtEl>
                                          <p:spTgt spid="19"/>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 后台功能</a:t>
            </a:r>
            <a:r>
              <a:rPr lang="zh-CN" altLang="en-US" sz="3200" dirty="0">
                <a:solidFill>
                  <a:srgbClr val="404F64"/>
                </a:solidFill>
                <a:latin typeface="幼圆" panose="02010509060101010101" pitchFamily="49" charset="-122"/>
                <a:ea typeface="幼圆" panose="02010509060101010101" pitchFamily="49" charset="-122"/>
              </a:rPr>
              <a:t>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6" name="矩形 5"/>
          <p:cNvSpPr/>
          <p:nvPr/>
        </p:nvSpPr>
        <p:spPr>
          <a:xfrm>
            <a:off x="3780697" y="2071774"/>
            <a:ext cx="6096000" cy="2862322"/>
          </a:xfrm>
          <a:prstGeom prst="rect">
            <a:avLst/>
          </a:prstGeom>
        </p:spPr>
        <p:txBody>
          <a:bodyPr>
            <a:spAutoFit/>
          </a:bodyPr>
          <a:lstStyle/>
          <a:p>
            <a:r>
              <a:rPr lang="en-US" altLang="zh-CN" sz="2000" dirty="0">
                <a:solidFill>
                  <a:srgbClr val="404F64"/>
                </a:solidFill>
                <a:latin typeface="幼圆" panose="02010509060101010101" pitchFamily="49" charset="-122"/>
                <a:ea typeface="幼圆" panose="02010509060101010101" pitchFamily="49" charset="-122"/>
              </a:rPr>
              <a:t>B/S</a:t>
            </a:r>
            <a:r>
              <a:rPr lang="zh-CN" altLang="en-US" sz="2000" dirty="0">
                <a:solidFill>
                  <a:srgbClr val="404F64"/>
                </a:solidFill>
                <a:latin typeface="幼圆" panose="02010509060101010101" pitchFamily="49" charset="-122"/>
                <a:ea typeface="幼圆" panose="02010509060101010101" pitchFamily="49" charset="-122"/>
              </a:rPr>
              <a:t>结构（</a:t>
            </a:r>
            <a:r>
              <a:rPr lang="en-US" altLang="zh-CN" sz="2000" dirty="0">
                <a:solidFill>
                  <a:srgbClr val="404F64"/>
                </a:solidFill>
                <a:latin typeface="幼圆" panose="02010509060101010101" pitchFamily="49" charset="-122"/>
                <a:ea typeface="幼圆" panose="02010509060101010101" pitchFamily="49" charset="-122"/>
              </a:rPr>
              <a:t>Browser/Server</a:t>
            </a:r>
            <a:r>
              <a:rPr lang="zh-CN" altLang="en-US" sz="2000" dirty="0" smtClean="0">
                <a:solidFill>
                  <a:srgbClr val="404F64"/>
                </a:solidFill>
                <a:latin typeface="幼圆" panose="02010509060101010101" pitchFamily="49" charset="-122"/>
                <a:ea typeface="幼圆" panose="02010509060101010101" pitchFamily="49" charset="-122"/>
              </a:rPr>
              <a:t>，浏览器</a:t>
            </a:r>
            <a:r>
              <a:rPr lang="en-US" altLang="zh-CN" sz="2000" dirty="0" smtClean="0">
                <a:solidFill>
                  <a:srgbClr val="404F64"/>
                </a:solidFill>
                <a:latin typeface="幼圆" panose="02010509060101010101" pitchFamily="49" charset="-122"/>
                <a:ea typeface="幼圆" panose="02010509060101010101" pitchFamily="49" charset="-122"/>
              </a:rPr>
              <a:t>/</a:t>
            </a:r>
            <a:r>
              <a:rPr lang="zh-CN" altLang="en-US" sz="2000" dirty="0" smtClean="0">
                <a:solidFill>
                  <a:srgbClr val="404F64"/>
                </a:solidFill>
                <a:latin typeface="幼圆" panose="02010509060101010101" pitchFamily="49" charset="-122"/>
                <a:ea typeface="幼圆" panose="02010509060101010101" pitchFamily="49" charset="-122"/>
              </a:rPr>
              <a:t>服务器模式</a:t>
            </a:r>
            <a:r>
              <a:rPr lang="zh-CN" altLang="en-US" sz="2000" dirty="0">
                <a:solidFill>
                  <a:srgbClr val="404F64"/>
                </a:solidFill>
                <a:latin typeface="幼圆" panose="02010509060101010101" pitchFamily="49" charset="-122"/>
                <a:ea typeface="幼圆" panose="02010509060101010101" pitchFamily="49" charset="-122"/>
              </a:rPr>
              <a:t>），</a:t>
            </a:r>
            <a:r>
              <a:rPr lang="zh-CN" altLang="en-US" sz="2000" dirty="0" smtClean="0">
                <a:solidFill>
                  <a:srgbClr val="404F64"/>
                </a:solidFill>
                <a:latin typeface="幼圆" panose="02010509060101010101" pitchFamily="49" charset="-122"/>
                <a:ea typeface="幼圆" panose="02010509060101010101" pitchFamily="49" charset="-122"/>
              </a:rPr>
              <a:t>是</a:t>
            </a:r>
            <a:r>
              <a:rPr lang="en-US" altLang="zh-CN" sz="2000" dirty="0" smtClean="0">
                <a:solidFill>
                  <a:srgbClr val="404F64"/>
                </a:solidFill>
                <a:latin typeface="幼圆" panose="02010509060101010101" pitchFamily="49" charset="-122"/>
                <a:ea typeface="幼圆" panose="02010509060101010101" pitchFamily="49" charset="-122"/>
              </a:rPr>
              <a:t>web</a:t>
            </a:r>
            <a:r>
              <a:rPr lang="zh-CN" altLang="en-US" sz="2000" dirty="0" smtClean="0">
                <a:solidFill>
                  <a:srgbClr val="404F64"/>
                </a:solidFill>
                <a:latin typeface="幼圆" panose="02010509060101010101" pitchFamily="49" charset="-122"/>
                <a:ea typeface="幼圆" panose="02010509060101010101" pitchFamily="49" charset="-122"/>
              </a:rPr>
              <a:t>兴起</a:t>
            </a:r>
            <a:r>
              <a:rPr lang="zh-CN" altLang="en-US" sz="2000" dirty="0">
                <a:solidFill>
                  <a:srgbClr val="404F64"/>
                </a:solidFill>
                <a:latin typeface="幼圆" panose="02010509060101010101" pitchFamily="49" charset="-122"/>
                <a:ea typeface="幼圆" panose="02010509060101010101" pitchFamily="49" charset="-122"/>
              </a:rPr>
              <a:t>后的一种网络结构模式，</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浏览器</a:t>
            </a:r>
            <a:r>
              <a:rPr lang="zh-CN" altLang="en-US" sz="2000" dirty="0" smtClean="0">
                <a:solidFill>
                  <a:srgbClr val="404F64"/>
                </a:solidFill>
                <a:latin typeface="幼圆" panose="02010509060101010101" pitchFamily="49" charset="-122"/>
                <a:ea typeface="幼圆" panose="02010509060101010101" pitchFamily="49" charset="-122"/>
              </a:rPr>
              <a:t>是客户端最主要的应用软件。</a:t>
            </a:r>
            <a:endParaRPr lang="en-US" altLang="zh-CN" sz="2000" dirty="0" smtClean="0">
              <a:solidFill>
                <a:srgbClr val="404F64"/>
              </a:solidFill>
              <a:latin typeface="幼圆" panose="02010509060101010101" pitchFamily="49" charset="-122"/>
              <a:ea typeface="幼圆" panose="02010509060101010101" pitchFamily="49" charset="-122"/>
            </a:endParaRPr>
          </a:p>
          <a:p>
            <a:r>
              <a:rPr lang="en-US" altLang="zh-CN" sz="2000" dirty="0" smtClean="0">
                <a:solidFill>
                  <a:srgbClr val="404F64"/>
                </a:solidFill>
                <a:latin typeface="幼圆" panose="02010509060101010101" pitchFamily="49" charset="-122"/>
                <a:ea typeface="幼圆" panose="02010509060101010101" pitchFamily="49" charset="-122"/>
              </a:rPr>
              <a:t>Java </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，是用</a:t>
            </a:r>
            <a:r>
              <a:rPr lang="en-US" altLang="zh-CN" sz="2000" dirty="0">
                <a:solidFill>
                  <a:srgbClr val="404F64"/>
                </a:solidFill>
                <a:latin typeface="幼圆" panose="02010509060101010101" pitchFamily="49" charset="-122"/>
                <a:ea typeface="幼圆" panose="02010509060101010101" pitchFamily="49" charset="-122"/>
              </a:rPr>
              <a:t>Java</a:t>
            </a:r>
            <a:r>
              <a:rPr lang="zh-CN" altLang="en-US" sz="2000" dirty="0">
                <a:solidFill>
                  <a:srgbClr val="404F64"/>
                </a:solidFill>
                <a:latin typeface="幼圆" panose="02010509060101010101" pitchFamily="49" charset="-122"/>
                <a:ea typeface="幼圆" panose="02010509060101010101" pitchFamily="49" charset="-122"/>
              </a:rPr>
              <a:t>技术来解决相关</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互联网领域的技术总和。</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包括：</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服务器和</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客户端两部分。</a:t>
            </a:r>
            <a:r>
              <a:rPr lang="en-US" altLang="zh-CN" sz="2000" dirty="0">
                <a:solidFill>
                  <a:srgbClr val="404F64"/>
                </a:solidFill>
                <a:latin typeface="幼圆" panose="02010509060101010101" pitchFamily="49" charset="-122"/>
                <a:ea typeface="幼圆" panose="02010509060101010101" pitchFamily="49" charset="-122"/>
              </a:rPr>
              <a:t>Java</a:t>
            </a:r>
            <a:r>
              <a:rPr lang="zh-CN" altLang="en-US" sz="2000" dirty="0">
                <a:solidFill>
                  <a:srgbClr val="404F64"/>
                </a:solidFill>
                <a:latin typeface="幼圆" panose="02010509060101010101" pitchFamily="49" charset="-122"/>
                <a:ea typeface="幼圆" panose="02010509060101010101" pitchFamily="49" charset="-122"/>
              </a:rPr>
              <a:t>在客户端的应用有</a:t>
            </a:r>
            <a:r>
              <a:rPr lang="en-US" altLang="zh-CN" sz="2000" dirty="0">
                <a:solidFill>
                  <a:srgbClr val="404F64"/>
                </a:solidFill>
                <a:latin typeface="幼圆" panose="02010509060101010101" pitchFamily="49" charset="-122"/>
                <a:ea typeface="幼圆" panose="02010509060101010101" pitchFamily="49" charset="-122"/>
              </a:rPr>
              <a:t>java applet</a:t>
            </a:r>
            <a:r>
              <a:rPr lang="zh-CN" altLang="en-US" sz="2000" dirty="0">
                <a:solidFill>
                  <a:srgbClr val="404F64"/>
                </a:solidFill>
                <a:latin typeface="幼圆" panose="02010509060101010101" pitchFamily="49" charset="-122"/>
                <a:ea typeface="幼圆" panose="02010509060101010101" pitchFamily="49" charset="-122"/>
              </a:rPr>
              <a:t>，</a:t>
            </a:r>
            <a:r>
              <a:rPr lang="zh-CN" altLang="en-US" sz="2000" dirty="0" smtClean="0">
                <a:solidFill>
                  <a:srgbClr val="404F64"/>
                </a:solidFill>
                <a:latin typeface="幼圆" panose="02010509060101010101" pitchFamily="49" charset="-122"/>
                <a:ea typeface="幼圆" panose="02010509060101010101" pitchFamily="49" charset="-122"/>
              </a:rPr>
              <a:t>不过使用得</a:t>
            </a:r>
            <a:r>
              <a:rPr lang="zh-CN" altLang="en-US" sz="2000" dirty="0">
                <a:solidFill>
                  <a:srgbClr val="404F64"/>
                </a:solidFill>
                <a:latin typeface="幼圆" panose="02010509060101010101" pitchFamily="49" charset="-122"/>
                <a:ea typeface="幼圆" panose="02010509060101010101" pitchFamily="49" charset="-122"/>
              </a:rPr>
              <a:t>很少，</a:t>
            </a:r>
            <a:r>
              <a:rPr lang="en-US" altLang="zh-CN" sz="2000" dirty="0">
                <a:solidFill>
                  <a:srgbClr val="404F64"/>
                </a:solidFill>
                <a:latin typeface="幼圆" panose="02010509060101010101" pitchFamily="49" charset="-122"/>
                <a:ea typeface="幼圆" panose="02010509060101010101" pitchFamily="49" charset="-122"/>
              </a:rPr>
              <a:t>Java</a:t>
            </a:r>
            <a:r>
              <a:rPr lang="zh-CN" altLang="en-US" sz="2000" dirty="0">
                <a:solidFill>
                  <a:srgbClr val="404F64"/>
                </a:solidFill>
                <a:latin typeface="幼圆" panose="02010509060101010101" pitchFamily="49" charset="-122"/>
                <a:ea typeface="幼圆" panose="02010509060101010101" pitchFamily="49" charset="-122"/>
              </a:rPr>
              <a:t>在服务器端的应用非常的丰富，比如</a:t>
            </a:r>
            <a:r>
              <a:rPr lang="en-US" altLang="zh-CN" sz="2000" dirty="0">
                <a:solidFill>
                  <a:srgbClr val="404F64"/>
                </a:solidFill>
                <a:latin typeface="幼圆" panose="02010509060101010101" pitchFamily="49" charset="-122"/>
                <a:ea typeface="幼圆" panose="02010509060101010101" pitchFamily="49" charset="-122"/>
              </a:rPr>
              <a:t>Servlet</a:t>
            </a:r>
            <a:r>
              <a:rPr lang="zh-CN" altLang="en-US" sz="2000" dirty="0">
                <a:solidFill>
                  <a:srgbClr val="404F64"/>
                </a:solidFill>
                <a:latin typeface="幼圆" panose="02010509060101010101" pitchFamily="49" charset="-122"/>
                <a:ea typeface="幼圆" panose="02010509060101010101" pitchFamily="49" charset="-122"/>
              </a:rPr>
              <a:t>，</a:t>
            </a:r>
            <a:r>
              <a:rPr lang="en-US" altLang="zh-CN" sz="2000" dirty="0">
                <a:solidFill>
                  <a:srgbClr val="404F64"/>
                </a:solidFill>
                <a:latin typeface="幼圆" panose="02010509060101010101" pitchFamily="49" charset="-122"/>
                <a:ea typeface="幼圆" panose="02010509060101010101" pitchFamily="49" charset="-122"/>
              </a:rPr>
              <a:t>JSP</a:t>
            </a:r>
            <a:r>
              <a:rPr lang="zh-CN" altLang="en-US" sz="2000" dirty="0">
                <a:solidFill>
                  <a:srgbClr val="404F64"/>
                </a:solidFill>
                <a:latin typeface="幼圆" panose="02010509060101010101" pitchFamily="49" charset="-122"/>
                <a:ea typeface="幼圆" panose="02010509060101010101" pitchFamily="49" charset="-122"/>
              </a:rPr>
              <a:t>和第三方框架等等。</a:t>
            </a:r>
            <a:r>
              <a:rPr lang="en-US" altLang="zh-CN" sz="2000" dirty="0">
                <a:solidFill>
                  <a:srgbClr val="404F64"/>
                </a:solidFill>
                <a:latin typeface="幼圆" panose="02010509060101010101" pitchFamily="49" charset="-122"/>
                <a:ea typeface="幼圆" panose="02010509060101010101" pitchFamily="49" charset="-122"/>
              </a:rPr>
              <a:t>Java</a:t>
            </a:r>
            <a:r>
              <a:rPr lang="zh-CN" altLang="en-US" sz="2000" dirty="0">
                <a:solidFill>
                  <a:srgbClr val="404F64"/>
                </a:solidFill>
                <a:latin typeface="幼圆" panose="02010509060101010101" pitchFamily="49" charset="-122"/>
                <a:ea typeface="幼圆" panose="02010509060101010101" pitchFamily="49" charset="-122"/>
              </a:rPr>
              <a:t>技术对</a:t>
            </a:r>
            <a:r>
              <a:rPr lang="en-US" altLang="zh-CN" sz="2000" dirty="0">
                <a:solidFill>
                  <a:srgbClr val="404F64"/>
                </a:solidFill>
                <a:latin typeface="幼圆" panose="02010509060101010101" pitchFamily="49" charset="-122"/>
                <a:ea typeface="幼圆" panose="02010509060101010101" pitchFamily="49" charset="-122"/>
              </a:rPr>
              <a:t>Web</a:t>
            </a:r>
            <a:r>
              <a:rPr lang="zh-CN" altLang="en-US" sz="2000" dirty="0">
                <a:solidFill>
                  <a:srgbClr val="404F64"/>
                </a:solidFill>
                <a:latin typeface="幼圆" panose="02010509060101010101" pitchFamily="49" charset="-122"/>
                <a:ea typeface="幼圆" panose="02010509060101010101" pitchFamily="49" charset="-122"/>
              </a:rPr>
              <a:t>领域的发展注入了强大的动力</a:t>
            </a:r>
            <a:r>
              <a:rPr lang="zh-CN" altLang="en-US" dirty="0"/>
              <a:t>。</a:t>
            </a:r>
          </a:p>
        </p:txBody>
      </p:sp>
      <p:sp>
        <p:nvSpPr>
          <p:cNvPr id="7" name="sketched-down-arrow_36677"/>
          <p:cNvSpPr>
            <a:spLocks noChangeAspect="1"/>
          </p:cNvSpPr>
          <p:nvPr/>
        </p:nvSpPr>
        <p:spPr bwMode="auto">
          <a:xfrm>
            <a:off x="1725053"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solidFill>
          <a:ln>
            <a:noFill/>
          </a:ln>
        </p:spPr>
      </p:sp>
      <p:grpSp>
        <p:nvGrpSpPr>
          <p:cNvPr id="8" name="组合 7"/>
          <p:cNvGrpSpPr/>
          <p:nvPr/>
        </p:nvGrpSpPr>
        <p:grpSpPr>
          <a:xfrm>
            <a:off x="1027532" y="2814542"/>
            <a:ext cx="2472906" cy="2440732"/>
            <a:chOff x="4143205" y="2814542"/>
            <a:chExt cx="2472906" cy="2440732"/>
          </a:xfrm>
        </p:grpSpPr>
        <p:sp>
          <p:nvSpPr>
            <p:cNvPr id="9" name="任意多边形: 形状 10"/>
            <p:cNvSpPr/>
            <p:nvPr/>
          </p:nvSpPr>
          <p:spPr>
            <a:xfrm rot="5400000">
              <a:off x="4251357" y="3786542"/>
              <a:ext cx="201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43205" y="4830542"/>
              <a:ext cx="2472906" cy="424732"/>
            </a:xfrm>
            <a:prstGeom prst="rect">
              <a:avLst/>
            </a:prstGeom>
          </p:spPr>
          <p:txBody>
            <a:bodyPr wrap="square">
              <a:spAutoFit/>
            </a:bodyPr>
            <a:lstStyle/>
            <a:p>
              <a:pPr algn="ctr">
                <a:lnSpc>
                  <a:spcPct val="120000"/>
                </a:lnSpc>
              </a:pPr>
              <a:r>
                <a:rPr lang="en-US" altLang="zh-CN" dirty="0" smtClean="0">
                  <a:solidFill>
                    <a:schemeClr val="accent5"/>
                  </a:solidFill>
                  <a:latin typeface="幼圆" panose="02010509060101010101" pitchFamily="49" charset="-122"/>
                  <a:ea typeface="幼圆" panose="02010509060101010101" pitchFamily="49" charset="-122"/>
                </a:rPr>
                <a:t>B/S</a:t>
              </a:r>
              <a:r>
                <a:rPr lang="zh-CN" altLang="en-US" dirty="0" smtClean="0">
                  <a:solidFill>
                    <a:schemeClr val="accent5"/>
                  </a:solidFill>
                  <a:latin typeface="幼圆" panose="02010509060101010101" pitchFamily="49" charset="-122"/>
                  <a:ea typeface="幼圆" panose="02010509060101010101" pitchFamily="49" charset="-122"/>
                </a:rPr>
                <a:t>（</a:t>
              </a:r>
              <a:r>
                <a:rPr lang="en-US" altLang="zh-CN" dirty="0" smtClean="0">
                  <a:solidFill>
                    <a:schemeClr val="accent5"/>
                  </a:solidFill>
                  <a:latin typeface="幼圆" panose="02010509060101010101" pitchFamily="49" charset="-122"/>
                  <a:ea typeface="幼圆" panose="02010509060101010101" pitchFamily="49" charset="-122"/>
                </a:rPr>
                <a:t>Java Web</a:t>
              </a:r>
              <a:r>
                <a:rPr lang="zh-CN" altLang="en-US" dirty="0" smtClean="0">
                  <a:solidFill>
                    <a:schemeClr val="accent5"/>
                  </a:solidFill>
                  <a:latin typeface="幼圆" panose="02010509060101010101" pitchFamily="49" charset="-122"/>
                  <a:ea typeface="幼圆" panose="02010509060101010101" pitchFamily="49" charset="-122"/>
                </a:rPr>
                <a:t>实现）</a:t>
              </a:r>
              <a:endParaRPr lang="zh-CN" altLang="en-US" dirty="0">
                <a:solidFill>
                  <a:schemeClr val="accent5"/>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22155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 后台功能</a:t>
            </a:r>
            <a:r>
              <a:rPr lang="zh-CN" altLang="en-US" sz="3200" dirty="0">
                <a:solidFill>
                  <a:srgbClr val="404F64"/>
                </a:solidFill>
                <a:latin typeface="幼圆" panose="02010509060101010101" pitchFamily="49" charset="-122"/>
                <a:ea typeface="幼圆" panose="02010509060101010101" pitchFamily="49" charset="-122"/>
              </a:rPr>
              <a:t>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6" name="TextBox 5"/>
          <p:cNvSpPr txBox="1"/>
          <p:nvPr/>
        </p:nvSpPr>
        <p:spPr>
          <a:xfrm>
            <a:off x="2343150" y="2057401"/>
            <a:ext cx="5986463" cy="3170099"/>
          </a:xfrm>
          <a:prstGeom prst="rect">
            <a:avLst/>
          </a:prstGeom>
          <a:noFill/>
        </p:spPr>
        <p:txBody>
          <a:bodyPr wrap="square" rtlCol="0">
            <a:spAutoFit/>
          </a:bodyPr>
          <a:lstStyle/>
          <a:p>
            <a:r>
              <a:rPr lang="en-US" altLang="zh-CN" sz="2000" dirty="0" err="1">
                <a:solidFill>
                  <a:srgbClr val="404F64"/>
                </a:solidFill>
                <a:latin typeface="幼圆" panose="02010509060101010101" pitchFamily="49" charset="-122"/>
                <a:ea typeface="幼圆" panose="02010509060101010101" pitchFamily="49" charset="-122"/>
              </a:rPr>
              <a:t>SpringMVC</a:t>
            </a:r>
            <a:r>
              <a:rPr lang="zh-CN" altLang="zh-CN" sz="2000" dirty="0">
                <a:solidFill>
                  <a:srgbClr val="404F64"/>
                </a:solidFill>
                <a:latin typeface="幼圆" panose="02010509060101010101" pitchFamily="49" charset="-122"/>
                <a:ea typeface="幼圆" panose="02010509060101010101" pitchFamily="49" charset="-122"/>
              </a:rPr>
              <a:t>用于控制请求处理和分发</a:t>
            </a:r>
            <a:r>
              <a:rPr lang="en-US" altLang="zh-CN" sz="2000" dirty="0">
                <a:solidFill>
                  <a:srgbClr val="404F64"/>
                </a:solidFill>
                <a:latin typeface="幼圆" panose="02010509060101010101" pitchFamily="49" charset="-122"/>
                <a:ea typeface="幼圆" panose="02010509060101010101" pitchFamily="49" charset="-122"/>
              </a:rPr>
              <a:t>,Spring</a:t>
            </a:r>
            <a:r>
              <a:rPr lang="zh-CN" altLang="zh-CN" sz="2000" dirty="0">
                <a:solidFill>
                  <a:srgbClr val="404F64"/>
                </a:solidFill>
                <a:latin typeface="幼圆" panose="02010509060101010101" pitchFamily="49" charset="-122"/>
                <a:ea typeface="幼圆" panose="02010509060101010101" pitchFamily="49" charset="-122"/>
              </a:rPr>
              <a:t>用于依赖注入</a:t>
            </a:r>
            <a:r>
              <a:rPr lang="en-US" altLang="zh-CN" sz="2000" dirty="0">
                <a:solidFill>
                  <a:srgbClr val="404F64"/>
                </a:solidFill>
                <a:latin typeface="幼圆" panose="02010509060101010101" pitchFamily="49" charset="-122"/>
                <a:ea typeface="幼圆" panose="02010509060101010101" pitchFamily="49" charset="-122"/>
              </a:rPr>
              <a:t>,</a:t>
            </a:r>
            <a:r>
              <a:rPr lang="zh-CN" altLang="zh-CN" sz="2000" dirty="0">
                <a:solidFill>
                  <a:srgbClr val="404F64"/>
                </a:solidFill>
                <a:latin typeface="幼圆" panose="02010509060101010101" pitchFamily="49" charset="-122"/>
                <a:ea typeface="幼圆" panose="02010509060101010101" pitchFamily="49" charset="-122"/>
              </a:rPr>
              <a:t>协助完成服务层开发</a:t>
            </a:r>
            <a:r>
              <a:rPr lang="en-US" altLang="zh-CN" sz="2000" dirty="0">
                <a:solidFill>
                  <a:srgbClr val="404F64"/>
                </a:solidFill>
                <a:latin typeface="幼圆" panose="02010509060101010101" pitchFamily="49" charset="-122"/>
                <a:ea typeface="幼圆" panose="02010509060101010101" pitchFamily="49" charset="-122"/>
              </a:rPr>
              <a:t>,Spring</a:t>
            </a:r>
            <a:r>
              <a:rPr lang="zh-CN" altLang="zh-CN" sz="2000" dirty="0">
                <a:solidFill>
                  <a:srgbClr val="404F64"/>
                </a:solidFill>
                <a:latin typeface="幼圆" panose="02010509060101010101" pitchFamily="49" charset="-122"/>
                <a:ea typeface="幼圆" panose="02010509060101010101" pitchFamily="49" charset="-122"/>
              </a:rPr>
              <a:t>框架就是在运行的时候</a:t>
            </a:r>
            <a:r>
              <a:rPr lang="en-US" altLang="zh-CN" sz="2000" dirty="0">
                <a:solidFill>
                  <a:srgbClr val="404F64"/>
                </a:solidFill>
                <a:latin typeface="幼圆" panose="02010509060101010101" pitchFamily="49" charset="-122"/>
                <a:ea typeface="幼圆" panose="02010509060101010101" pitchFamily="49" charset="-122"/>
              </a:rPr>
              <a:t>,</a:t>
            </a:r>
            <a:r>
              <a:rPr lang="zh-CN" altLang="zh-CN" sz="2000" dirty="0">
                <a:solidFill>
                  <a:srgbClr val="404F64"/>
                </a:solidFill>
                <a:latin typeface="幼圆" panose="02010509060101010101" pitchFamily="49" charset="-122"/>
                <a:ea typeface="幼圆" panose="02010509060101010101" pitchFamily="49" charset="-122"/>
              </a:rPr>
              <a:t>根据</a:t>
            </a:r>
            <a:r>
              <a:rPr lang="en-US" altLang="zh-CN" sz="2000" dirty="0">
                <a:solidFill>
                  <a:srgbClr val="404F64"/>
                </a:solidFill>
                <a:latin typeface="幼圆" panose="02010509060101010101" pitchFamily="49" charset="-122"/>
                <a:ea typeface="幼圆" panose="02010509060101010101" pitchFamily="49" charset="-122"/>
              </a:rPr>
              <a:t>Spring</a:t>
            </a:r>
            <a:r>
              <a:rPr lang="zh-CN" altLang="zh-CN" sz="2000" dirty="0">
                <a:solidFill>
                  <a:srgbClr val="404F64"/>
                </a:solidFill>
                <a:latin typeface="幼圆" panose="02010509060101010101" pitchFamily="49" charset="-122"/>
                <a:ea typeface="幼圆" panose="02010509060101010101" pitchFamily="49" charset="-122"/>
              </a:rPr>
              <a:t>的</a:t>
            </a:r>
            <a:r>
              <a:rPr lang="en-US" altLang="zh-CN" sz="2000" dirty="0">
                <a:solidFill>
                  <a:srgbClr val="404F64"/>
                </a:solidFill>
                <a:latin typeface="幼圆" panose="02010509060101010101" pitchFamily="49" charset="-122"/>
                <a:ea typeface="幼圆" panose="02010509060101010101" pitchFamily="49" charset="-122"/>
              </a:rPr>
              <a:t> applicationContext.xml</a:t>
            </a:r>
            <a:r>
              <a:rPr lang="zh-CN" altLang="zh-CN" sz="2000" dirty="0">
                <a:solidFill>
                  <a:srgbClr val="404F64"/>
                </a:solidFill>
                <a:latin typeface="幼圆" panose="02010509060101010101" pitchFamily="49" charset="-122"/>
                <a:ea typeface="幼圆" panose="02010509060101010101" pitchFamily="49" charset="-122"/>
              </a:rPr>
              <a:t>配置文件来动态的，创建对象并调用对象的方法的，所以 使用</a:t>
            </a:r>
            <a:r>
              <a:rPr lang="en-US" altLang="zh-CN" sz="2000" dirty="0">
                <a:solidFill>
                  <a:srgbClr val="404F64"/>
                </a:solidFill>
                <a:latin typeface="幼圆" panose="02010509060101010101" pitchFamily="49" charset="-122"/>
                <a:ea typeface="幼圆" panose="02010509060101010101" pitchFamily="49" charset="-122"/>
              </a:rPr>
              <a:t>Spring</a:t>
            </a:r>
            <a:r>
              <a:rPr lang="zh-CN" altLang="zh-CN" sz="2000" dirty="0">
                <a:solidFill>
                  <a:srgbClr val="404F64"/>
                </a:solidFill>
                <a:latin typeface="幼圆" panose="02010509060101010101" pitchFamily="49" charset="-122"/>
                <a:ea typeface="幼圆" panose="02010509060101010101" pitchFamily="49" charset="-122"/>
              </a:rPr>
              <a:t>框架后不 需要用</a:t>
            </a:r>
            <a:r>
              <a:rPr lang="en-US" altLang="zh-CN" sz="2000" dirty="0">
                <a:solidFill>
                  <a:srgbClr val="404F64"/>
                </a:solidFill>
                <a:latin typeface="幼圆" panose="02010509060101010101" pitchFamily="49" charset="-122"/>
                <a:ea typeface="幼圆" panose="02010509060101010101" pitchFamily="49" charset="-122"/>
              </a:rPr>
              <a:t>new</a:t>
            </a:r>
            <a:r>
              <a:rPr lang="zh-CN" altLang="zh-CN" sz="2000" dirty="0">
                <a:solidFill>
                  <a:srgbClr val="404F64"/>
                </a:solidFill>
                <a:latin typeface="幼圆" panose="02010509060101010101" pitchFamily="49" charset="-122"/>
                <a:ea typeface="幼圆" panose="02010509060101010101" pitchFamily="49" charset="-122"/>
              </a:rPr>
              <a:t>方法创建而是通过框架自动产生一个对象，只需要在</a:t>
            </a:r>
            <a:r>
              <a:rPr lang="en-US" altLang="zh-CN" sz="2000" dirty="0">
                <a:solidFill>
                  <a:srgbClr val="404F64"/>
                </a:solidFill>
                <a:latin typeface="幼圆" panose="02010509060101010101" pitchFamily="49" charset="-122"/>
                <a:ea typeface="幼圆" panose="02010509060101010101" pitchFamily="49" charset="-122"/>
              </a:rPr>
              <a:t>xml</a:t>
            </a:r>
            <a:r>
              <a:rPr lang="zh-CN" altLang="zh-CN" sz="2000" dirty="0">
                <a:solidFill>
                  <a:srgbClr val="404F64"/>
                </a:solidFill>
                <a:latin typeface="幼圆" panose="02010509060101010101" pitchFamily="49" charset="-122"/>
                <a:ea typeface="幼圆" panose="02010509060101010101" pitchFamily="49" charset="-122"/>
              </a:rPr>
              <a:t>文件中对</a:t>
            </a:r>
            <a:r>
              <a:rPr lang="en-US" altLang="zh-CN" sz="2000" dirty="0">
                <a:solidFill>
                  <a:srgbClr val="404F64"/>
                </a:solidFill>
                <a:latin typeface="幼圆" panose="02010509060101010101" pitchFamily="49" charset="-122"/>
                <a:ea typeface="幼圆" panose="02010509060101010101" pitchFamily="49" charset="-122"/>
              </a:rPr>
              <a:t>bean</a:t>
            </a:r>
            <a:r>
              <a:rPr lang="zh-CN" altLang="zh-CN" sz="2000" dirty="0">
                <a:solidFill>
                  <a:srgbClr val="404F64"/>
                </a:solidFill>
                <a:latin typeface="幼圆" panose="02010509060101010101" pitchFamily="49" charset="-122"/>
                <a:ea typeface="幼圆" panose="02010509060101010101" pitchFamily="49" charset="-122"/>
              </a:rPr>
              <a:t>进行定义。</a:t>
            </a:r>
            <a:r>
              <a:rPr lang="en-US" altLang="zh-CN" sz="2000" dirty="0">
                <a:solidFill>
                  <a:srgbClr val="404F64"/>
                </a:solidFill>
                <a:latin typeface="幼圆" panose="02010509060101010101" pitchFamily="49" charset="-122"/>
                <a:ea typeface="幼圆" panose="02010509060101010101" pitchFamily="49" charset="-122"/>
              </a:rPr>
              <a:t>Spring</a:t>
            </a:r>
            <a:r>
              <a:rPr lang="zh-CN" altLang="zh-CN" sz="2000" dirty="0">
                <a:solidFill>
                  <a:srgbClr val="404F64"/>
                </a:solidFill>
                <a:latin typeface="幼圆" panose="02010509060101010101" pitchFamily="49" charset="-122"/>
                <a:ea typeface="幼圆" panose="02010509060101010101" pitchFamily="49" charset="-122"/>
              </a:rPr>
              <a:t>发展到</a:t>
            </a:r>
            <a:r>
              <a:rPr lang="en-US" altLang="zh-CN" sz="2000" dirty="0">
                <a:solidFill>
                  <a:srgbClr val="404F64"/>
                </a:solidFill>
                <a:latin typeface="幼圆" panose="02010509060101010101" pitchFamily="49" charset="-122"/>
                <a:ea typeface="幼圆" panose="02010509060101010101" pitchFamily="49" charset="-122"/>
              </a:rPr>
              <a:t>3.0</a:t>
            </a:r>
            <a:r>
              <a:rPr lang="zh-CN" altLang="zh-CN" sz="2000" dirty="0">
                <a:solidFill>
                  <a:srgbClr val="404F64"/>
                </a:solidFill>
                <a:latin typeface="幼圆" panose="02010509060101010101" pitchFamily="49" charset="-122"/>
                <a:ea typeface="幼圆" panose="02010509060101010101" pitchFamily="49" charset="-122"/>
              </a:rPr>
              <a:t>后</a:t>
            </a:r>
            <a:r>
              <a:rPr lang="en-US" altLang="zh-CN" sz="2000" dirty="0">
                <a:solidFill>
                  <a:srgbClr val="404F64"/>
                </a:solidFill>
                <a:latin typeface="幼圆" panose="02010509060101010101" pitchFamily="49" charset="-122"/>
                <a:ea typeface="幼圆" panose="02010509060101010101" pitchFamily="49" charset="-122"/>
              </a:rPr>
              <a:t>,</a:t>
            </a:r>
            <a:r>
              <a:rPr lang="zh-CN" altLang="zh-CN" sz="2000" dirty="0">
                <a:solidFill>
                  <a:srgbClr val="404F64"/>
                </a:solidFill>
                <a:latin typeface="幼圆" panose="02010509060101010101" pitchFamily="49" charset="-122"/>
                <a:ea typeface="幼圆" panose="02010509060101010101" pitchFamily="49" charset="-122"/>
              </a:rPr>
              <a:t>不需要在</a:t>
            </a:r>
            <a:r>
              <a:rPr lang="en-US" altLang="zh-CN" sz="2000" dirty="0">
                <a:solidFill>
                  <a:srgbClr val="404F64"/>
                </a:solidFill>
                <a:latin typeface="幼圆" panose="02010509060101010101" pitchFamily="49" charset="-122"/>
                <a:ea typeface="幼圆" panose="02010509060101010101" pitchFamily="49" charset="-122"/>
              </a:rPr>
              <a:t>xml</a:t>
            </a:r>
            <a:r>
              <a:rPr lang="zh-CN" altLang="zh-CN" sz="2000" dirty="0">
                <a:solidFill>
                  <a:srgbClr val="404F64"/>
                </a:solidFill>
                <a:latin typeface="幼圆" panose="02010509060101010101" pitchFamily="49" charset="-122"/>
                <a:ea typeface="幼圆" panose="02010509060101010101" pitchFamily="49" charset="-122"/>
              </a:rPr>
              <a:t>文件中逐个定义</a:t>
            </a:r>
            <a:r>
              <a:rPr lang="en-US" altLang="zh-CN" sz="2000" dirty="0">
                <a:solidFill>
                  <a:srgbClr val="404F64"/>
                </a:solidFill>
                <a:latin typeface="幼圆" panose="02010509060101010101" pitchFamily="49" charset="-122"/>
                <a:ea typeface="幼圆" panose="02010509060101010101" pitchFamily="49" charset="-122"/>
              </a:rPr>
              <a:t>bean</a:t>
            </a:r>
            <a:r>
              <a:rPr lang="zh-CN" altLang="zh-CN" sz="2000" dirty="0">
                <a:solidFill>
                  <a:srgbClr val="404F64"/>
                </a:solidFill>
                <a:latin typeface="幼圆" panose="02010509060101010101" pitchFamily="49" charset="-122"/>
                <a:ea typeface="幼圆" panose="02010509060101010101" pitchFamily="49" charset="-122"/>
              </a:rPr>
              <a:t>对象</a:t>
            </a:r>
            <a:r>
              <a:rPr lang="en-US" altLang="zh-CN" sz="2000" dirty="0">
                <a:solidFill>
                  <a:srgbClr val="404F64"/>
                </a:solidFill>
                <a:latin typeface="幼圆" panose="02010509060101010101" pitchFamily="49" charset="-122"/>
                <a:ea typeface="幼圆" panose="02010509060101010101" pitchFamily="49" charset="-122"/>
              </a:rPr>
              <a:t>,</a:t>
            </a:r>
            <a:r>
              <a:rPr lang="zh-CN" altLang="zh-CN" sz="2000" dirty="0">
                <a:solidFill>
                  <a:srgbClr val="404F64"/>
                </a:solidFill>
                <a:latin typeface="幼圆" panose="02010509060101010101" pitchFamily="49" charset="-122"/>
                <a:ea typeface="幼圆" panose="02010509060101010101" pitchFamily="49" charset="-122"/>
              </a:rPr>
              <a:t>只需在调用的文件中使用</a:t>
            </a:r>
            <a:r>
              <a:rPr lang="en-US" altLang="zh-CN" sz="2000" dirty="0">
                <a:solidFill>
                  <a:srgbClr val="404F64"/>
                </a:solidFill>
                <a:latin typeface="幼圆" panose="02010509060101010101" pitchFamily="49" charset="-122"/>
                <a:ea typeface="幼圆" panose="02010509060101010101" pitchFamily="49" charset="-122"/>
              </a:rPr>
              <a:t>@</a:t>
            </a:r>
            <a:r>
              <a:rPr lang="en-US" altLang="zh-CN" sz="2000" dirty="0" err="1">
                <a:solidFill>
                  <a:srgbClr val="404F64"/>
                </a:solidFill>
                <a:latin typeface="幼圆" panose="02010509060101010101" pitchFamily="49" charset="-122"/>
                <a:ea typeface="幼圆" panose="02010509060101010101" pitchFamily="49" charset="-122"/>
              </a:rPr>
              <a:t>autowired</a:t>
            </a:r>
            <a:r>
              <a:rPr lang="zh-CN" altLang="zh-CN" sz="2000" dirty="0">
                <a:solidFill>
                  <a:srgbClr val="404F64"/>
                </a:solidFill>
                <a:latin typeface="幼圆" panose="02010509060101010101" pitchFamily="49" charset="-122"/>
                <a:ea typeface="幼圆" panose="02010509060101010101" pitchFamily="49" charset="-122"/>
              </a:rPr>
              <a:t>来声明所调用的对象即可，使开发更加简洁方便。</a:t>
            </a:r>
            <a:endParaRPr lang="zh-CN" altLang="en-US" sz="2000" dirty="0">
              <a:solidFill>
                <a:srgbClr val="404F64"/>
              </a:solidFill>
              <a:latin typeface="幼圆" panose="02010509060101010101" pitchFamily="49" charset="-122"/>
              <a:ea typeface="幼圆" panose="02010509060101010101" pitchFamily="49" charset="-122"/>
            </a:endParaRPr>
          </a:p>
        </p:txBody>
      </p:sp>
      <p:sp>
        <p:nvSpPr>
          <p:cNvPr id="7" name="sketched-down-arrow_36677"/>
          <p:cNvSpPr>
            <a:spLocks noChangeAspect="1"/>
          </p:cNvSpPr>
          <p:nvPr/>
        </p:nvSpPr>
        <p:spPr bwMode="auto">
          <a:xfrm>
            <a:off x="9830737"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6"/>
          </a:solidFill>
          <a:ln>
            <a:noFill/>
          </a:ln>
        </p:spPr>
      </p:sp>
      <p:grpSp>
        <p:nvGrpSpPr>
          <p:cNvPr id="8" name="组合 7"/>
          <p:cNvGrpSpPr/>
          <p:nvPr/>
        </p:nvGrpSpPr>
        <p:grpSpPr>
          <a:xfrm>
            <a:off x="9144879" y="2814542"/>
            <a:ext cx="2241974" cy="2837576"/>
            <a:chOff x="9144879" y="2814542"/>
            <a:chExt cx="2241974" cy="2837576"/>
          </a:xfrm>
        </p:grpSpPr>
        <p:sp>
          <p:nvSpPr>
            <p:cNvPr id="9" name="任意多边形: 形状 13"/>
            <p:cNvSpPr/>
            <p:nvPr/>
          </p:nvSpPr>
          <p:spPr>
            <a:xfrm rot="5400000">
              <a:off x="9187368" y="3840542"/>
              <a:ext cx="2124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144879" y="4939166"/>
              <a:ext cx="2241974" cy="712952"/>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后台服务器端开发</a:t>
              </a:r>
              <a:r>
                <a:rPr lang="en-US" altLang="zh-CN" dirty="0" smtClean="0">
                  <a:solidFill>
                    <a:schemeClr val="accent5"/>
                  </a:solidFill>
                  <a:latin typeface="幼圆" panose="02010509060101010101" pitchFamily="49" charset="-122"/>
                  <a:ea typeface="幼圆" panose="02010509060101010101" pitchFamily="49" charset="-122"/>
                </a:rPr>
                <a:t>SSH</a:t>
              </a:r>
              <a:endParaRPr lang="zh-CN" altLang="en-US" dirty="0">
                <a:solidFill>
                  <a:schemeClr val="accent5"/>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17255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 后台功能</a:t>
            </a:r>
            <a:r>
              <a:rPr lang="zh-CN" altLang="en-US" sz="3200" dirty="0">
                <a:solidFill>
                  <a:srgbClr val="404F64"/>
                </a:solidFill>
                <a:latin typeface="幼圆" panose="02010509060101010101" pitchFamily="49" charset="-122"/>
                <a:ea typeface="幼圆" panose="02010509060101010101" pitchFamily="49" charset="-122"/>
              </a:rPr>
              <a:t>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6" name="TextBox 5"/>
          <p:cNvSpPr txBox="1"/>
          <p:nvPr/>
        </p:nvSpPr>
        <p:spPr>
          <a:xfrm>
            <a:off x="4057610" y="2400300"/>
            <a:ext cx="5557837" cy="2246769"/>
          </a:xfrm>
          <a:prstGeom prst="rect">
            <a:avLst/>
          </a:prstGeom>
          <a:noFill/>
        </p:spPr>
        <p:txBody>
          <a:bodyPr wrap="square" rtlCol="0">
            <a:spAutoFit/>
          </a:bodyPr>
          <a:lstStyle/>
          <a:p>
            <a:r>
              <a:rPr lang="en-US" altLang="zh-CN" sz="2000" dirty="0">
                <a:solidFill>
                  <a:srgbClr val="404F64"/>
                </a:solidFill>
                <a:latin typeface="幼圆" panose="02010509060101010101" pitchFamily="49" charset="-122"/>
                <a:ea typeface="幼圆" panose="02010509060101010101" pitchFamily="49" charset="-122"/>
              </a:rPr>
              <a:t>Hibernate </a:t>
            </a:r>
            <a:r>
              <a:rPr lang="zh-CN" altLang="zh-CN" sz="2000" dirty="0">
                <a:solidFill>
                  <a:srgbClr val="404F64"/>
                </a:solidFill>
                <a:latin typeface="幼圆" panose="02010509060101010101" pitchFamily="49" charset="-122"/>
                <a:ea typeface="幼圆" panose="02010509060101010101" pitchFamily="49" charset="-122"/>
              </a:rPr>
              <a:t>是</a:t>
            </a:r>
            <a:r>
              <a:rPr lang="en-US" altLang="zh-CN" sz="2000" dirty="0">
                <a:solidFill>
                  <a:srgbClr val="404F64"/>
                </a:solidFill>
                <a:latin typeface="幼圆" panose="02010509060101010101" pitchFamily="49" charset="-122"/>
                <a:ea typeface="幼圆" panose="02010509060101010101" pitchFamily="49" charset="-122"/>
              </a:rPr>
              <a:t> J2EE </a:t>
            </a:r>
            <a:r>
              <a:rPr lang="zh-CN" altLang="zh-CN" sz="2000" dirty="0">
                <a:solidFill>
                  <a:srgbClr val="404F64"/>
                </a:solidFill>
                <a:latin typeface="幼圆" panose="02010509060101010101" pitchFamily="49" charset="-122"/>
                <a:ea typeface="幼圆" panose="02010509060101010101" pitchFamily="49" charset="-122"/>
              </a:rPr>
              <a:t>应用开发中的一个持久层框架， 它通过配置的</a:t>
            </a:r>
            <a:r>
              <a:rPr lang="en-US" altLang="zh-CN" sz="2000" dirty="0">
                <a:solidFill>
                  <a:srgbClr val="404F64"/>
                </a:solidFill>
                <a:latin typeface="幼圆" panose="02010509060101010101" pitchFamily="49" charset="-122"/>
                <a:ea typeface="幼圆" panose="02010509060101010101" pitchFamily="49" charset="-122"/>
              </a:rPr>
              <a:t> XML </a:t>
            </a:r>
            <a:r>
              <a:rPr lang="zh-CN" altLang="zh-CN" sz="2000" dirty="0">
                <a:solidFill>
                  <a:srgbClr val="404F64"/>
                </a:solidFill>
                <a:latin typeface="幼圆" panose="02010509060101010101" pitchFamily="49" charset="-122"/>
                <a:ea typeface="幼圆" panose="02010509060101010101" pitchFamily="49" charset="-122"/>
              </a:rPr>
              <a:t>文件或者注解实现对象和存储过 程，</a:t>
            </a:r>
            <a:r>
              <a:rPr lang="en-US" altLang="zh-CN" sz="2000" dirty="0">
                <a:solidFill>
                  <a:srgbClr val="404F64"/>
                </a:solidFill>
                <a:latin typeface="幼圆" panose="02010509060101010101" pitchFamily="49" charset="-122"/>
                <a:ea typeface="幼圆" panose="02010509060101010101" pitchFamily="49" charset="-122"/>
              </a:rPr>
              <a:t>SQL </a:t>
            </a:r>
            <a:r>
              <a:rPr lang="zh-CN" altLang="zh-CN" sz="2000" dirty="0">
                <a:solidFill>
                  <a:srgbClr val="404F64"/>
                </a:solidFill>
                <a:latin typeface="幼圆" panose="02010509060101010101" pitchFamily="49" charset="-122"/>
                <a:ea typeface="幼圆" panose="02010509060101010101" pitchFamily="49" charset="-122"/>
              </a:rPr>
              <a:t>语句的关联，而不是实现对象与数据库表的关联，并且可以实现动态生成</a:t>
            </a:r>
            <a:r>
              <a:rPr lang="en-US" altLang="zh-CN" sz="2000" dirty="0">
                <a:solidFill>
                  <a:srgbClr val="404F64"/>
                </a:solidFill>
                <a:latin typeface="幼圆" panose="02010509060101010101" pitchFamily="49" charset="-122"/>
                <a:ea typeface="幼圆" panose="02010509060101010101" pitchFamily="49" charset="-122"/>
              </a:rPr>
              <a:t> SQL </a:t>
            </a:r>
            <a:r>
              <a:rPr lang="zh-CN" altLang="zh-CN" sz="2000" dirty="0">
                <a:solidFill>
                  <a:srgbClr val="404F64"/>
                </a:solidFill>
                <a:latin typeface="幼圆" panose="02010509060101010101" pitchFamily="49" charset="-122"/>
                <a:ea typeface="幼圆" panose="02010509060101010101" pitchFamily="49" charset="-122"/>
              </a:rPr>
              <a:t>语句。</a:t>
            </a:r>
            <a:r>
              <a:rPr lang="en-US" altLang="zh-CN" sz="2000" dirty="0">
                <a:solidFill>
                  <a:srgbClr val="404F64"/>
                </a:solidFill>
                <a:latin typeface="幼圆" panose="02010509060101010101" pitchFamily="49" charset="-122"/>
                <a:ea typeface="幼圆" panose="02010509060101010101" pitchFamily="49" charset="-122"/>
              </a:rPr>
              <a:t>Hibernate</a:t>
            </a:r>
            <a:r>
              <a:rPr lang="zh-CN" altLang="zh-CN" sz="2000" dirty="0">
                <a:solidFill>
                  <a:srgbClr val="404F64"/>
                </a:solidFill>
                <a:latin typeface="幼圆" panose="02010509060101010101" pitchFamily="49" charset="-122"/>
                <a:ea typeface="幼圆" panose="02010509060101010101" pitchFamily="49" charset="-122"/>
              </a:rPr>
              <a:t>框架集合多种操作型关系数据的概念和方法，它是一个强大 的数据访问工具和解决的方法。</a:t>
            </a:r>
          </a:p>
        </p:txBody>
      </p:sp>
      <p:sp>
        <p:nvSpPr>
          <p:cNvPr id="7" name="sketched-down-arrow_36677"/>
          <p:cNvSpPr>
            <a:spLocks noChangeAspect="1"/>
          </p:cNvSpPr>
          <p:nvPr/>
        </p:nvSpPr>
        <p:spPr bwMode="auto">
          <a:xfrm>
            <a:off x="1514052" y="1964548"/>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8" name="组合 7"/>
          <p:cNvGrpSpPr/>
          <p:nvPr/>
        </p:nvGrpSpPr>
        <p:grpSpPr>
          <a:xfrm>
            <a:off x="811696" y="2814542"/>
            <a:ext cx="2241974" cy="2485130"/>
            <a:chOff x="811696" y="2814542"/>
            <a:chExt cx="2241974" cy="2485130"/>
          </a:xfrm>
        </p:grpSpPr>
        <p:sp>
          <p:nvSpPr>
            <p:cNvPr id="9" name="任意多边形: 形状 8"/>
            <p:cNvSpPr/>
            <p:nvPr/>
          </p:nvSpPr>
          <p:spPr>
            <a:xfrm rot="5400000">
              <a:off x="1068683" y="3642542"/>
              <a:ext cx="17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1696" y="4542542"/>
              <a:ext cx="2241974" cy="757130"/>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数据库的访问与修改</a:t>
              </a:r>
              <a:r>
                <a:rPr lang="en-US" altLang="zh-CN" dirty="0" smtClean="0">
                  <a:solidFill>
                    <a:schemeClr val="accent5"/>
                  </a:solidFill>
                  <a:latin typeface="幼圆" panose="02010509060101010101" pitchFamily="49" charset="-122"/>
                  <a:ea typeface="幼圆" panose="02010509060101010101" pitchFamily="49" charset="-122"/>
                </a:rPr>
                <a:t>Hibernate</a:t>
              </a:r>
              <a:endParaRPr lang="zh-CN" altLang="en-US" dirty="0">
                <a:solidFill>
                  <a:schemeClr val="accent5"/>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20468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框 13"/>
          <p:cNvSpPr txBox="1"/>
          <p:nvPr/>
        </p:nvSpPr>
        <p:spPr>
          <a:xfrm>
            <a:off x="3843824" y="416177"/>
            <a:ext cx="5145924"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 后台功能</a:t>
            </a:r>
            <a:r>
              <a:rPr lang="zh-CN" altLang="en-US" sz="3200" dirty="0">
                <a:solidFill>
                  <a:srgbClr val="404F64"/>
                </a:solidFill>
                <a:latin typeface="幼圆" panose="02010509060101010101" pitchFamily="49" charset="-122"/>
                <a:ea typeface="幼圆" panose="02010509060101010101" pitchFamily="49" charset="-122"/>
              </a:rPr>
              <a:t>及其技术核心点</a:t>
            </a:r>
          </a:p>
        </p:txBody>
      </p:sp>
      <p:sp>
        <p:nvSpPr>
          <p:cNvPr id="4" name="思想气泡: 云 311"/>
          <p:cNvSpPr/>
          <p:nvPr/>
        </p:nvSpPr>
        <p:spPr>
          <a:xfrm>
            <a:off x="2758315" y="434776"/>
            <a:ext cx="1022382" cy="753190"/>
          </a:xfrm>
          <a:prstGeom prst="cloudCallout">
            <a:avLst>
              <a:gd name="adj1" fmla="val -41183"/>
              <a:gd name="adj2" fmla="val 64014"/>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TextBox 4"/>
          <p:cNvSpPr txBox="1"/>
          <p:nvPr/>
        </p:nvSpPr>
        <p:spPr>
          <a:xfrm>
            <a:off x="2958329" y="508897"/>
            <a:ext cx="860671"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6" name="矩形 5"/>
          <p:cNvSpPr/>
          <p:nvPr/>
        </p:nvSpPr>
        <p:spPr>
          <a:xfrm>
            <a:off x="1919287" y="2908577"/>
            <a:ext cx="6096000" cy="1938992"/>
          </a:xfrm>
          <a:prstGeom prst="rect">
            <a:avLst/>
          </a:prstGeom>
        </p:spPr>
        <p:txBody>
          <a:bodyPr>
            <a:spAutoFit/>
          </a:bodyPr>
          <a:lstStyle/>
          <a:p>
            <a:r>
              <a:rPr lang="en-US" altLang="zh-CN" sz="2000" dirty="0">
                <a:solidFill>
                  <a:srgbClr val="404F64"/>
                </a:solidFill>
                <a:latin typeface="幼圆" panose="02010509060101010101" pitchFamily="49" charset="-122"/>
                <a:ea typeface="幼圆" panose="02010509060101010101" pitchFamily="49" charset="-122"/>
              </a:rPr>
              <a:t>Maven </a:t>
            </a:r>
            <a:r>
              <a:rPr lang="zh-CN" altLang="en-US" sz="2000" dirty="0">
                <a:solidFill>
                  <a:srgbClr val="404F64"/>
                </a:solidFill>
                <a:latin typeface="幼圆" panose="02010509060101010101" pitchFamily="49" charset="-122"/>
                <a:ea typeface="幼圆" panose="02010509060101010101" pitchFamily="49" charset="-122"/>
              </a:rPr>
              <a:t>除了以程序构建能力为特色之外，还提供高级项目管理工具。由于 </a:t>
            </a:r>
            <a:r>
              <a:rPr lang="en-US" altLang="zh-CN" sz="2000" dirty="0">
                <a:solidFill>
                  <a:srgbClr val="404F64"/>
                </a:solidFill>
                <a:latin typeface="幼圆" panose="02010509060101010101" pitchFamily="49" charset="-122"/>
                <a:ea typeface="幼圆" panose="02010509060101010101" pitchFamily="49" charset="-122"/>
              </a:rPr>
              <a:t>Maven </a:t>
            </a:r>
            <a:r>
              <a:rPr lang="zh-CN" altLang="en-US" sz="2000" dirty="0">
                <a:solidFill>
                  <a:srgbClr val="404F64"/>
                </a:solidFill>
                <a:latin typeface="幼圆" panose="02010509060101010101" pitchFamily="49" charset="-122"/>
                <a:ea typeface="幼圆" panose="02010509060101010101" pitchFamily="49" charset="-122"/>
              </a:rPr>
              <a:t>的缺省构建规则有较高的可重用性，所以常常用两三行 </a:t>
            </a:r>
            <a:r>
              <a:rPr lang="en-US" altLang="zh-CN" sz="2000" dirty="0">
                <a:solidFill>
                  <a:srgbClr val="404F64"/>
                </a:solidFill>
                <a:latin typeface="幼圆" panose="02010509060101010101" pitchFamily="49" charset="-122"/>
                <a:ea typeface="幼圆" panose="02010509060101010101" pitchFamily="49" charset="-122"/>
              </a:rPr>
              <a:t>Maven </a:t>
            </a:r>
            <a:r>
              <a:rPr lang="zh-CN" altLang="en-US" sz="2000" dirty="0">
                <a:solidFill>
                  <a:srgbClr val="404F64"/>
                </a:solidFill>
                <a:latin typeface="幼圆" panose="02010509060101010101" pitchFamily="49" charset="-122"/>
                <a:ea typeface="幼圆" panose="02010509060101010101" pitchFamily="49" charset="-122"/>
              </a:rPr>
              <a:t>构建脚本就可以构建简单的项目。由于 </a:t>
            </a:r>
            <a:r>
              <a:rPr lang="en-US" altLang="zh-CN" sz="2000" dirty="0">
                <a:solidFill>
                  <a:srgbClr val="404F64"/>
                </a:solidFill>
                <a:latin typeface="幼圆" panose="02010509060101010101" pitchFamily="49" charset="-122"/>
                <a:ea typeface="幼圆" panose="02010509060101010101" pitchFamily="49" charset="-122"/>
              </a:rPr>
              <a:t>Maven </a:t>
            </a:r>
            <a:r>
              <a:rPr lang="zh-CN" altLang="en-US" sz="2000" dirty="0">
                <a:solidFill>
                  <a:srgbClr val="404F64"/>
                </a:solidFill>
                <a:latin typeface="幼圆" panose="02010509060101010101" pitchFamily="49" charset="-122"/>
                <a:ea typeface="幼圆" panose="02010509060101010101" pitchFamily="49" charset="-122"/>
              </a:rPr>
              <a:t>的面向项目的方法，许多 </a:t>
            </a:r>
            <a:r>
              <a:rPr lang="en-US" altLang="zh-CN" sz="2000" dirty="0">
                <a:solidFill>
                  <a:srgbClr val="404F64"/>
                </a:solidFill>
                <a:latin typeface="幼圆" panose="02010509060101010101" pitchFamily="49" charset="-122"/>
                <a:ea typeface="幼圆" panose="02010509060101010101" pitchFamily="49" charset="-122"/>
              </a:rPr>
              <a:t>Apache Jakarta </a:t>
            </a:r>
            <a:r>
              <a:rPr lang="zh-CN" altLang="en-US" sz="2000" dirty="0">
                <a:solidFill>
                  <a:srgbClr val="404F64"/>
                </a:solidFill>
                <a:latin typeface="幼圆" panose="02010509060101010101" pitchFamily="49" charset="-122"/>
                <a:ea typeface="幼圆" panose="02010509060101010101" pitchFamily="49" charset="-122"/>
              </a:rPr>
              <a:t>项目发文时使用 </a:t>
            </a:r>
            <a:r>
              <a:rPr lang="en-US" altLang="zh-CN" sz="2000" dirty="0">
                <a:solidFill>
                  <a:srgbClr val="404F64"/>
                </a:solidFill>
                <a:latin typeface="幼圆" panose="02010509060101010101" pitchFamily="49" charset="-122"/>
                <a:ea typeface="幼圆" panose="02010509060101010101" pitchFamily="49" charset="-122"/>
              </a:rPr>
              <a:t>Maven</a:t>
            </a:r>
            <a:r>
              <a:rPr lang="zh-CN" altLang="en-US" sz="2000" dirty="0">
                <a:solidFill>
                  <a:srgbClr val="404F64"/>
                </a:solidFill>
                <a:latin typeface="幼圆" panose="02010509060101010101" pitchFamily="49" charset="-122"/>
                <a:ea typeface="幼圆" panose="02010509060101010101" pitchFamily="49" charset="-122"/>
              </a:rPr>
              <a:t>，而且公司项目采用 </a:t>
            </a:r>
            <a:r>
              <a:rPr lang="en-US" altLang="zh-CN" sz="2000" dirty="0">
                <a:solidFill>
                  <a:srgbClr val="404F64"/>
                </a:solidFill>
                <a:latin typeface="幼圆" panose="02010509060101010101" pitchFamily="49" charset="-122"/>
                <a:ea typeface="幼圆" panose="02010509060101010101" pitchFamily="49" charset="-122"/>
              </a:rPr>
              <a:t>Maven </a:t>
            </a:r>
            <a:r>
              <a:rPr lang="zh-CN" altLang="en-US" sz="2000" dirty="0">
                <a:solidFill>
                  <a:srgbClr val="404F64"/>
                </a:solidFill>
                <a:latin typeface="幼圆" panose="02010509060101010101" pitchFamily="49" charset="-122"/>
                <a:ea typeface="幼圆" panose="02010509060101010101" pitchFamily="49" charset="-122"/>
              </a:rPr>
              <a:t>的比例在持续增长</a:t>
            </a:r>
            <a:r>
              <a:rPr lang="zh-CN" altLang="en-US" sz="2000" dirty="0" smtClean="0">
                <a:solidFill>
                  <a:srgbClr val="404F64"/>
                </a:solidFill>
                <a:latin typeface="幼圆" panose="02010509060101010101" pitchFamily="49" charset="-122"/>
                <a:ea typeface="幼圆" panose="02010509060101010101" pitchFamily="49" charset="-122"/>
              </a:rPr>
              <a:t>。</a:t>
            </a:r>
            <a:endParaRPr lang="zh-CN" altLang="en-US" sz="2000" dirty="0">
              <a:solidFill>
                <a:srgbClr val="404F64"/>
              </a:solidFill>
              <a:latin typeface="幼圆" panose="02010509060101010101" pitchFamily="49" charset="-122"/>
              <a:ea typeface="幼圆" panose="02010509060101010101" pitchFamily="49" charset="-122"/>
            </a:endParaRPr>
          </a:p>
        </p:txBody>
      </p:sp>
      <p:sp>
        <p:nvSpPr>
          <p:cNvPr id="11" name="sketched-down-arrow_36677"/>
          <p:cNvSpPr>
            <a:spLocks noChangeAspect="1"/>
          </p:cNvSpPr>
          <p:nvPr/>
        </p:nvSpPr>
        <p:spPr bwMode="auto">
          <a:xfrm>
            <a:off x="9367967" y="1768079"/>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grpSp>
        <p:nvGrpSpPr>
          <p:cNvPr id="12" name="组合 11"/>
          <p:cNvGrpSpPr/>
          <p:nvPr/>
        </p:nvGrpSpPr>
        <p:grpSpPr>
          <a:xfrm>
            <a:off x="8665610" y="2618073"/>
            <a:ext cx="2241974" cy="2829529"/>
            <a:chOff x="5801706" y="2814542"/>
            <a:chExt cx="2241974" cy="2829529"/>
          </a:xfrm>
        </p:grpSpPr>
        <p:sp>
          <p:nvSpPr>
            <p:cNvPr id="13" name="任意多边形: 形状 11"/>
            <p:cNvSpPr/>
            <p:nvPr/>
          </p:nvSpPr>
          <p:spPr>
            <a:xfrm rot="5400000">
              <a:off x="5662693" y="4038542"/>
              <a:ext cx="2520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801706" y="5263518"/>
              <a:ext cx="2241974" cy="380553"/>
            </a:xfrm>
            <a:prstGeom prst="rect">
              <a:avLst/>
            </a:prstGeom>
          </p:spPr>
          <p:txBody>
            <a:bodyPr wrap="square">
              <a:spAutoFit/>
            </a:bodyPr>
            <a:lstStyle/>
            <a:p>
              <a:pPr algn="ctr">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项目管理</a:t>
              </a:r>
              <a:r>
                <a:rPr lang="en-US" altLang="zh-CN" dirty="0" smtClean="0">
                  <a:solidFill>
                    <a:schemeClr val="accent5"/>
                  </a:solidFill>
                  <a:latin typeface="幼圆" panose="02010509060101010101" pitchFamily="49" charset="-122"/>
                  <a:ea typeface="幼圆" panose="02010509060101010101" pitchFamily="49" charset="-122"/>
                </a:rPr>
                <a:t>maven</a:t>
              </a:r>
              <a:endParaRPr lang="zh-CN" altLang="en-US" dirty="0">
                <a:solidFill>
                  <a:schemeClr val="accent5"/>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67280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3"/>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项目演示</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lang="en-US" altLang="zh-CN" sz="2000" dirty="0" smtClean="0">
                <a:solidFill>
                  <a:srgbClr val="404F64"/>
                </a:solidFill>
                <a:latin typeface="幼圆" panose="02010509060101010101" pitchFamily="49" charset="-122"/>
                <a:ea typeface="幼圆" panose="02010509060101010101" pitchFamily="49" charset="-122"/>
              </a:rPr>
              <a:t>Web</a:t>
            </a:r>
            <a:r>
              <a:rPr lang="zh-CN" altLang="en-US" sz="2000" dirty="0" smtClean="0">
                <a:solidFill>
                  <a:srgbClr val="404F64"/>
                </a:solidFill>
                <a:latin typeface="幼圆" panose="02010509060101010101" pitchFamily="49" charset="-122"/>
                <a:ea typeface="幼圆" panose="02010509060101010101" pitchFamily="49" charset="-122"/>
              </a:rPr>
              <a:t>端</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lang="zh-CN" altLang="en-US" sz="2000" dirty="0" smtClean="0">
                <a:solidFill>
                  <a:srgbClr val="404F64"/>
                </a:solidFill>
                <a:latin typeface="幼圆" panose="02010509060101010101" pitchFamily="49" charset="-122"/>
                <a:ea typeface="幼圆" panose="02010509060101010101" pitchFamily="49" charset="-122"/>
              </a:rPr>
              <a:t>手机端</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Tree>
    <p:extLst>
      <p:ext uri="{BB962C8B-B14F-4D97-AF65-F5344CB8AC3E}">
        <p14:creationId xmlns:p14="http://schemas.microsoft.com/office/powerpoint/2010/main" val="18998640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par>
                                <p:cTn id="10" presetID="52" presetClass="entr" presetSubtype="0"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1559933" y="1503373"/>
            <a:ext cx="4149259"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 name="任意多边形: 形状 3"/>
          <p:cNvSpPr/>
          <p:nvPr/>
        </p:nvSpPr>
        <p:spPr>
          <a:xfrm>
            <a:off x="6482808" y="1503373"/>
            <a:ext cx="4149259"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5" name="任意多边形: 形状 4"/>
          <p:cNvSpPr/>
          <p:nvPr/>
        </p:nvSpPr>
        <p:spPr>
          <a:xfrm>
            <a:off x="1559933" y="3885067"/>
            <a:ext cx="4149259"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3"/>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6" name="任意多边形: 形状 5"/>
          <p:cNvSpPr/>
          <p:nvPr/>
        </p:nvSpPr>
        <p:spPr>
          <a:xfrm>
            <a:off x="6482808" y="3885067"/>
            <a:ext cx="4149259"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4"/>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20191" b="20191"/>
          <a:stretch>
            <a:fillRect/>
          </a:stretch>
        </p:blipFill>
        <p:spPr/>
      </p:pic>
      <p:pic>
        <p:nvPicPr>
          <p:cNvPr id="9" name="图片占位符 8"/>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21879" b="21879"/>
          <a:stretch>
            <a:fillRect/>
          </a:stretch>
        </p:blipFill>
        <p:spPr/>
      </p:pic>
      <p:pic>
        <p:nvPicPr>
          <p:cNvPr id="11" name="图片占位符 10"/>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20235" b="20235"/>
          <a:stretch>
            <a:fillRect/>
          </a:stretch>
        </p:blipFill>
        <p:spPr/>
      </p:pic>
      <p:pic>
        <p:nvPicPr>
          <p:cNvPr id="21" name="图片占位符 20"/>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t="21686" b="21686"/>
          <a:stretch>
            <a:fillRect/>
          </a:stretch>
        </p:blipFill>
        <p:spPr/>
      </p:pic>
      <p:sp>
        <p:nvSpPr>
          <p:cNvPr id="18" name="任意多边形: 形状 1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文本框 18"/>
          <p:cNvSpPr txBox="1"/>
          <p:nvPr/>
        </p:nvSpPr>
        <p:spPr>
          <a:xfrm>
            <a:off x="5496760" y="372395"/>
            <a:ext cx="3879380" cy="584775"/>
          </a:xfrm>
          <a:prstGeom prst="rect">
            <a:avLst/>
          </a:prstGeom>
          <a:noFill/>
        </p:spPr>
        <p:txBody>
          <a:bodyPr wrap="square" rtlCol="0">
            <a:spAutoFit/>
          </a:bodyPr>
          <a:lstStyle/>
          <a:p>
            <a:pPr>
              <a:defRPr/>
            </a:pPr>
            <a:r>
              <a:rPr lang="en-US" altLang="zh-CN" sz="3200" dirty="0" smtClean="0">
                <a:solidFill>
                  <a:srgbClr val="404F64"/>
                </a:solidFill>
                <a:latin typeface="幼圆" panose="02010509060101010101" pitchFamily="49" charset="-122"/>
                <a:ea typeface="幼圆" panose="02010509060101010101" pitchFamily="49" charset="-122"/>
              </a:rPr>
              <a:t>Web</a:t>
            </a:r>
            <a:r>
              <a:rPr lang="zh-CN" altLang="en-US" sz="3200" dirty="0" smtClean="0">
                <a:solidFill>
                  <a:srgbClr val="404F64"/>
                </a:solidFill>
                <a:latin typeface="幼圆" panose="02010509060101010101" pitchFamily="49" charset="-122"/>
                <a:ea typeface="幼圆" panose="02010509060101010101" pitchFamily="49" charset="-122"/>
              </a:rPr>
              <a:t>端</a:t>
            </a:r>
            <a:endParaRPr lang="zh-CN" altLang="en-US" sz="3200" b="1" dirty="0">
              <a:solidFill>
                <a:srgbClr val="FFFFFF"/>
              </a:solidFill>
            </a:endParaRPr>
          </a:p>
        </p:txBody>
      </p:sp>
      <p:sp>
        <p:nvSpPr>
          <p:cNvPr id="22" name="矩形 21"/>
          <p:cNvSpPr/>
          <p:nvPr/>
        </p:nvSpPr>
        <p:spPr>
          <a:xfrm>
            <a:off x="2453028" y="3364631"/>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sp>
        <p:nvSpPr>
          <p:cNvPr id="23" name="矩形 22"/>
          <p:cNvSpPr/>
          <p:nvPr/>
        </p:nvSpPr>
        <p:spPr>
          <a:xfrm>
            <a:off x="7436450" y="3364631"/>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sp>
        <p:nvSpPr>
          <p:cNvPr id="25" name="矩形 24"/>
          <p:cNvSpPr/>
          <p:nvPr/>
        </p:nvSpPr>
        <p:spPr>
          <a:xfrm>
            <a:off x="2453028" y="5748785"/>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sp>
        <p:nvSpPr>
          <p:cNvPr id="26" name="矩形 25"/>
          <p:cNvSpPr/>
          <p:nvPr/>
        </p:nvSpPr>
        <p:spPr>
          <a:xfrm>
            <a:off x="7436450" y="5748785"/>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sp>
        <p:nvSpPr>
          <p:cNvPr id="20" name="思想气泡: 云 10"/>
          <p:cNvSpPr/>
          <p:nvPr/>
        </p:nvSpPr>
        <p:spPr>
          <a:xfrm>
            <a:off x="3312238" y="361479"/>
            <a:ext cx="1022382" cy="753190"/>
          </a:xfrm>
          <a:prstGeom prst="cloudCallout">
            <a:avLst>
              <a:gd name="adj1" fmla="val -41183"/>
              <a:gd name="adj2" fmla="val 64014"/>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 name="TextBox 1"/>
          <p:cNvSpPr txBox="1"/>
          <p:nvPr/>
        </p:nvSpPr>
        <p:spPr>
          <a:xfrm>
            <a:off x="3448019" y="445686"/>
            <a:ext cx="886601" cy="584775"/>
          </a:xfrm>
          <a:prstGeom prst="rect">
            <a:avLst/>
          </a:prstGeom>
          <a:noFill/>
        </p:spPr>
        <p:txBody>
          <a:bodyPr wrap="square" rtlCol="0">
            <a:spAutoFit/>
          </a:bodyPr>
          <a:lstStyle/>
          <a:p>
            <a:r>
              <a:rPr lang="en-US" altLang="zh-CN" sz="3200" b="1" dirty="0" smtClean="0">
                <a:solidFill>
                  <a:srgbClr val="FFFFFF"/>
                </a:solidFill>
              </a:rPr>
              <a:t>01</a:t>
            </a:r>
            <a:endParaRPr lang="zh-CN" altLang="en-US" sz="3200" b="1" dirty="0">
              <a:solidFill>
                <a:srgbClr val="FFFFFF"/>
              </a:solidFill>
            </a:endParaRPr>
          </a:p>
        </p:txBody>
      </p:sp>
    </p:spTree>
    <p:extLst>
      <p:ext uri="{BB962C8B-B14F-4D97-AF65-F5344CB8AC3E}">
        <p14:creationId xmlns:p14="http://schemas.microsoft.com/office/powerpoint/2010/main" val="8214997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53" presetClass="entr" presetSubtype="16" fill="hold" nodeType="withEffect">
                                  <p:stCondLst>
                                    <p:cond delay="75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10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nodeType="withEffect">
                                  <p:stCondLst>
                                    <p:cond delay="125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nodeType="withEffect">
                                  <p:stCondLst>
                                    <p:cond delay="15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2000"/>
                            </p:stCondLst>
                            <p:childTnLst>
                              <p:par>
                                <p:cTn id="38" presetID="53"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Effect transition="in" filter="fade">
                                      <p:cBhvr>
                                        <p:cTn id="42" dur="500"/>
                                        <p:tgtEl>
                                          <p:spTgt spid="2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Effect transition="in" filter="fade">
                                      <p:cBhvr>
                                        <p:cTn id="47" dur="500"/>
                                        <p:tgtEl>
                                          <p:spTgt spid="23"/>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2" grpId="0"/>
      <p:bldP spid="23" grpId="0"/>
      <p:bldP spid="25"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99753" y="1782432"/>
            <a:ext cx="2347983" cy="2268868"/>
            <a:chOff x="1392837" y="1845932"/>
            <a:chExt cx="2347983" cy="2268868"/>
          </a:xfrm>
        </p:grpSpPr>
        <p:sp>
          <p:nvSpPr>
            <p:cNvPr id="2" name="hotel-four-stars-signal-in-rectangular-hand-drawn-speech-bubble_58534"/>
            <p:cNvSpPr>
              <a:spLocks noChangeAspect="1"/>
            </p:cNvSpPr>
            <p:nvPr/>
          </p:nvSpPr>
          <p:spPr bwMode="auto">
            <a:xfrm>
              <a:off x="3005618" y="1845932"/>
              <a:ext cx="735202" cy="600735"/>
            </a:xfrm>
            <a:custGeom>
              <a:avLst/>
              <a:gdLst>
                <a:gd name="connsiteX0" fmla="*/ 132080 w 330878"/>
                <a:gd name="connsiteY0" fmla="*/ 88106 h 270361"/>
                <a:gd name="connsiteX1" fmla="*/ 126920 w 330878"/>
                <a:gd name="connsiteY1" fmla="*/ 97258 h 270361"/>
                <a:gd name="connsiteX2" fmla="*/ 125630 w 330878"/>
                <a:gd name="connsiteY2" fmla="*/ 99872 h 270361"/>
                <a:gd name="connsiteX3" fmla="*/ 123051 w 330878"/>
                <a:gd name="connsiteY3" fmla="*/ 101180 h 270361"/>
                <a:gd name="connsiteX4" fmla="*/ 110152 w 330878"/>
                <a:gd name="connsiteY4" fmla="*/ 106409 h 270361"/>
                <a:gd name="connsiteX5" fmla="*/ 114022 w 330878"/>
                <a:gd name="connsiteY5" fmla="*/ 109024 h 270361"/>
                <a:gd name="connsiteX6" fmla="*/ 120471 w 330878"/>
                <a:gd name="connsiteY6" fmla="*/ 115561 h 270361"/>
                <a:gd name="connsiteX7" fmla="*/ 119181 w 330878"/>
                <a:gd name="connsiteY7" fmla="*/ 118175 h 270361"/>
                <a:gd name="connsiteX8" fmla="*/ 117891 w 330878"/>
                <a:gd name="connsiteY8" fmla="*/ 126019 h 270361"/>
                <a:gd name="connsiteX9" fmla="*/ 125630 w 330878"/>
                <a:gd name="connsiteY9" fmla="*/ 120790 h 270361"/>
                <a:gd name="connsiteX10" fmla="*/ 132080 w 330878"/>
                <a:gd name="connsiteY10" fmla="*/ 120790 h 270361"/>
                <a:gd name="connsiteX11" fmla="*/ 139819 w 330878"/>
                <a:gd name="connsiteY11" fmla="*/ 132556 h 270361"/>
                <a:gd name="connsiteX12" fmla="*/ 139819 w 330878"/>
                <a:gd name="connsiteY12" fmla="*/ 122097 h 270361"/>
                <a:gd name="connsiteX13" fmla="*/ 139819 w 330878"/>
                <a:gd name="connsiteY13" fmla="*/ 116868 h 270361"/>
                <a:gd name="connsiteX14" fmla="*/ 151427 w 330878"/>
                <a:gd name="connsiteY14" fmla="*/ 110331 h 270361"/>
                <a:gd name="connsiteX15" fmla="*/ 143688 w 330878"/>
                <a:gd name="connsiteY15" fmla="*/ 109024 h 270361"/>
                <a:gd name="connsiteX16" fmla="*/ 141108 w 330878"/>
                <a:gd name="connsiteY16" fmla="*/ 106409 h 270361"/>
                <a:gd name="connsiteX17" fmla="*/ 137239 w 330878"/>
                <a:gd name="connsiteY17" fmla="*/ 105102 h 270361"/>
                <a:gd name="connsiteX18" fmla="*/ 132080 w 330878"/>
                <a:gd name="connsiteY18" fmla="*/ 88106 h 270361"/>
                <a:gd name="connsiteX19" fmla="*/ 135491 w 330878"/>
                <a:gd name="connsiteY19" fmla="*/ 78008 h 270361"/>
                <a:gd name="connsiteX20" fmla="*/ 143272 w 330878"/>
                <a:gd name="connsiteY20" fmla="*/ 101431 h 270361"/>
                <a:gd name="connsiteX21" fmla="*/ 144569 w 330878"/>
                <a:gd name="connsiteY21" fmla="*/ 101431 h 270361"/>
                <a:gd name="connsiteX22" fmla="*/ 160133 w 330878"/>
                <a:gd name="connsiteY22" fmla="*/ 104033 h 270361"/>
                <a:gd name="connsiteX23" fmla="*/ 162727 w 330878"/>
                <a:gd name="connsiteY23" fmla="*/ 102732 h 270361"/>
                <a:gd name="connsiteX24" fmla="*/ 182182 w 330878"/>
                <a:gd name="connsiteY24" fmla="*/ 97527 h 270361"/>
                <a:gd name="connsiteX25" fmla="*/ 188667 w 330878"/>
                <a:gd name="connsiteY25" fmla="*/ 83213 h 270361"/>
                <a:gd name="connsiteX26" fmla="*/ 193855 w 330878"/>
                <a:gd name="connsiteY26" fmla="*/ 81912 h 270361"/>
                <a:gd name="connsiteX27" fmla="*/ 201637 w 330878"/>
                <a:gd name="connsiteY27" fmla="*/ 92322 h 270361"/>
                <a:gd name="connsiteX28" fmla="*/ 204231 w 330878"/>
                <a:gd name="connsiteY28" fmla="*/ 102732 h 270361"/>
                <a:gd name="connsiteX29" fmla="*/ 223685 w 330878"/>
                <a:gd name="connsiteY29" fmla="*/ 102732 h 270361"/>
                <a:gd name="connsiteX30" fmla="*/ 226279 w 330878"/>
                <a:gd name="connsiteY30" fmla="*/ 104033 h 270361"/>
                <a:gd name="connsiteX31" fmla="*/ 226279 w 330878"/>
                <a:gd name="connsiteY31" fmla="*/ 102732 h 270361"/>
                <a:gd name="connsiteX32" fmla="*/ 248328 w 330878"/>
                <a:gd name="connsiteY32" fmla="*/ 104033 h 270361"/>
                <a:gd name="connsiteX33" fmla="*/ 256110 w 330878"/>
                <a:gd name="connsiteY33" fmla="*/ 83213 h 270361"/>
                <a:gd name="connsiteX34" fmla="*/ 261298 w 330878"/>
                <a:gd name="connsiteY34" fmla="*/ 83213 h 270361"/>
                <a:gd name="connsiteX35" fmla="*/ 270377 w 330878"/>
                <a:gd name="connsiteY35" fmla="*/ 94925 h 270361"/>
                <a:gd name="connsiteX36" fmla="*/ 272971 w 330878"/>
                <a:gd name="connsiteY36" fmla="*/ 104033 h 270361"/>
                <a:gd name="connsiteX37" fmla="*/ 285940 w 330878"/>
                <a:gd name="connsiteY37" fmla="*/ 102732 h 270361"/>
                <a:gd name="connsiteX38" fmla="*/ 289831 w 330878"/>
                <a:gd name="connsiteY38" fmla="*/ 109238 h 270361"/>
                <a:gd name="connsiteX39" fmla="*/ 272971 w 330878"/>
                <a:gd name="connsiteY39" fmla="*/ 128757 h 270361"/>
                <a:gd name="connsiteX40" fmla="*/ 274267 w 330878"/>
                <a:gd name="connsiteY40" fmla="*/ 130058 h 270361"/>
                <a:gd name="connsiteX41" fmla="*/ 276861 w 330878"/>
                <a:gd name="connsiteY41" fmla="*/ 150877 h 270361"/>
                <a:gd name="connsiteX42" fmla="*/ 270377 w 330878"/>
                <a:gd name="connsiteY42" fmla="*/ 153480 h 270361"/>
                <a:gd name="connsiteX43" fmla="*/ 254813 w 330878"/>
                <a:gd name="connsiteY43" fmla="*/ 141769 h 270361"/>
                <a:gd name="connsiteX44" fmla="*/ 235358 w 330878"/>
                <a:gd name="connsiteY44" fmla="*/ 150877 h 270361"/>
                <a:gd name="connsiteX45" fmla="*/ 230170 w 330878"/>
                <a:gd name="connsiteY45" fmla="*/ 145673 h 270361"/>
                <a:gd name="connsiteX46" fmla="*/ 236655 w 330878"/>
                <a:gd name="connsiteY46" fmla="*/ 130058 h 270361"/>
                <a:gd name="connsiteX47" fmla="*/ 244437 w 330878"/>
                <a:gd name="connsiteY47" fmla="*/ 124853 h 270361"/>
                <a:gd name="connsiteX48" fmla="*/ 245734 w 330878"/>
                <a:gd name="connsiteY48" fmla="*/ 126154 h 270361"/>
                <a:gd name="connsiteX49" fmla="*/ 239249 w 330878"/>
                <a:gd name="connsiteY49" fmla="*/ 140468 h 270361"/>
                <a:gd name="connsiteX50" fmla="*/ 252219 w 330878"/>
                <a:gd name="connsiteY50" fmla="*/ 133961 h 270361"/>
                <a:gd name="connsiteX51" fmla="*/ 258704 w 330878"/>
                <a:gd name="connsiteY51" fmla="*/ 133961 h 270361"/>
                <a:gd name="connsiteX52" fmla="*/ 269080 w 330878"/>
                <a:gd name="connsiteY52" fmla="*/ 141769 h 270361"/>
                <a:gd name="connsiteX53" fmla="*/ 266486 w 330878"/>
                <a:gd name="connsiteY53" fmla="*/ 131359 h 270361"/>
                <a:gd name="connsiteX54" fmla="*/ 267783 w 330878"/>
                <a:gd name="connsiteY54" fmla="*/ 127455 h 270361"/>
                <a:gd name="connsiteX55" fmla="*/ 266486 w 330878"/>
                <a:gd name="connsiteY55" fmla="*/ 127455 h 270361"/>
                <a:gd name="connsiteX56" fmla="*/ 270377 w 330878"/>
                <a:gd name="connsiteY56" fmla="*/ 122250 h 270361"/>
                <a:gd name="connsiteX57" fmla="*/ 275564 w 330878"/>
                <a:gd name="connsiteY57" fmla="*/ 117045 h 270361"/>
                <a:gd name="connsiteX58" fmla="*/ 279455 w 330878"/>
                <a:gd name="connsiteY58" fmla="*/ 110539 h 270361"/>
                <a:gd name="connsiteX59" fmla="*/ 272971 w 330878"/>
                <a:gd name="connsiteY59" fmla="*/ 110539 h 270361"/>
                <a:gd name="connsiteX60" fmla="*/ 270377 w 330878"/>
                <a:gd name="connsiteY60" fmla="*/ 107937 h 270361"/>
                <a:gd name="connsiteX61" fmla="*/ 269080 w 330878"/>
                <a:gd name="connsiteY61" fmla="*/ 107937 h 270361"/>
                <a:gd name="connsiteX62" fmla="*/ 262595 w 330878"/>
                <a:gd name="connsiteY62" fmla="*/ 97527 h 270361"/>
                <a:gd name="connsiteX63" fmla="*/ 260001 w 330878"/>
                <a:gd name="connsiteY63" fmla="*/ 92322 h 270361"/>
                <a:gd name="connsiteX64" fmla="*/ 253516 w 330878"/>
                <a:gd name="connsiteY64" fmla="*/ 105334 h 270361"/>
                <a:gd name="connsiteX65" fmla="*/ 250922 w 330878"/>
                <a:gd name="connsiteY65" fmla="*/ 110539 h 270361"/>
                <a:gd name="connsiteX66" fmla="*/ 232764 w 330878"/>
                <a:gd name="connsiteY66" fmla="*/ 110539 h 270361"/>
                <a:gd name="connsiteX67" fmla="*/ 243140 w 330878"/>
                <a:gd name="connsiteY67" fmla="*/ 118347 h 270361"/>
                <a:gd name="connsiteX68" fmla="*/ 240546 w 330878"/>
                <a:gd name="connsiteY68" fmla="*/ 122250 h 270361"/>
                <a:gd name="connsiteX69" fmla="*/ 228873 w 330878"/>
                <a:gd name="connsiteY69" fmla="*/ 117045 h 270361"/>
                <a:gd name="connsiteX70" fmla="*/ 223685 w 330878"/>
                <a:gd name="connsiteY70" fmla="*/ 110539 h 270361"/>
                <a:gd name="connsiteX71" fmla="*/ 218497 w 330878"/>
                <a:gd name="connsiteY71" fmla="*/ 115744 h 270361"/>
                <a:gd name="connsiteX72" fmla="*/ 213309 w 330878"/>
                <a:gd name="connsiteY72" fmla="*/ 118347 h 270361"/>
                <a:gd name="connsiteX73" fmla="*/ 209418 w 330878"/>
                <a:gd name="connsiteY73" fmla="*/ 119648 h 270361"/>
                <a:gd name="connsiteX74" fmla="*/ 209418 w 330878"/>
                <a:gd name="connsiteY74" fmla="*/ 120949 h 270361"/>
                <a:gd name="connsiteX75" fmla="*/ 212012 w 330878"/>
                <a:gd name="connsiteY75" fmla="*/ 141769 h 270361"/>
                <a:gd name="connsiteX76" fmla="*/ 206825 w 330878"/>
                <a:gd name="connsiteY76" fmla="*/ 144371 h 270361"/>
                <a:gd name="connsiteX77" fmla="*/ 193855 w 330878"/>
                <a:gd name="connsiteY77" fmla="*/ 135263 h 270361"/>
                <a:gd name="connsiteX78" fmla="*/ 179588 w 330878"/>
                <a:gd name="connsiteY78" fmla="*/ 145673 h 270361"/>
                <a:gd name="connsiteX79" fmla="*/ 173103 w 330878"/>
                <a:gd name="connsiteY79" fmla="*/ 144371 h 270361"/>
                <a:gd name="connsiteX80" fmla="*/ 180885 w 330878"/>
                <a:gd name="connsiteY80" fmla="*/ 118347 h 270361"/>
                <a:gd name="connsiteX81" fmla="*/ 183479 w 330878"/>
                <a:gd name="connsiteY81" fmla="*/ 120949 h 270361"/>
                <a:gd name="connsiteX82" fmla="*/ 179588 w 330878"/>
                <a:gd name="connsiteY82" fmla="*/ 135263 h 270361"/>
                <a:gd name="connsiteX83" fmla="*/ 191261 w 330878"/>
                <a:gd name="connsiteY83" fmla="*/ 128757 h 270361"/>
                <a:gd name="connsiteX84" fmla="*/ 197746 w 330878"/>
                <a:gd name="connsiteY84" fmla="*/ 128757 h 270361"/>
                <a:gd name="connsiteX85" fmla="*/ 205528 w 330878"/>
                <a:gd name="connsiteY85" fmla="*/ 135263 h 270361"/>
                <a:gd name="connsiteX86" fmla="*/ 204231 w 330878"/>
                <a:gd name="connsiteY86" fmla="*/ 122250 h 270361"/>
                <a:gd name="connsiteX87" fmla="*/ 204231 w 330878"/>
                <a:gd name="connsiteY87" fmla="*/ 119648 h 270361"/>
                <a:gd name="connsiteX88" fmla="*/ 205528 w 330878"/>
                <a:gd name="connsiteY88" fmla="*/ 115744 h 270361"/>
                <a:gd name="connsiteX89" fmla="*/ 217200 w 330878"/>
                <a:gd name="connsiteY89" fmla="*/ 109238 h 270361"/>
                <a:gd name="connsiteX90" fmla="*/ 204231 w 330878"/>
                <a:gd name="connsiteY90" fmla="*/ 107937 h 270361"/>
                <a:gd name="connsiteX91" fmla="*/ 200340 w 330878"/>
                <a:gd name="connsiteY91" fmla="*/ 104033 h 270361"/>
                <a:gd name="connsiteX92" fmla="*/ 195152 w 330878"/>
                <a:gd name="connsiteY92" fmla="*/ 94925 h 270361"/>
                <a:gd name="connsiteX93" fmla="*/ 193855 w 330878"/>
                <a:gd name="connsiteY93" fmla="*/ 91021 h 270361"/>
                <a:gd name="connsiteX94" fmla="*/ 187370 w 330878"/>
                <a:gd name="connsiteY94" fmla="*/ 98828 h 270361"/>
                <a:gd name="connsiteX95" fmla="*/ 186073 w 330878"/>
                <a:gd name="connsiteY95" fmla="*/ 102732 h 270361"/>
                <a:gd name="connsiteX96" fmla="*/ 182182 w 330878"/>
                <a:gd name="connsiteY96" fmla="*/ 104033 h 270361"/>
                <a:gd name="connsiteX97" fmla="*/ 171806 w 330878"/>
                <a:gd name="connsiteY97" fmla="*/ 109238 h 270361"/>
                <a:gd name="connsiteX98" fmla="*/ 174400 w 330878"/>
                <a:gd name="connsiteY98" fmla="*/ 110539 h 270361"/>
                <a:gd name="connsiteX99" fmla="*/ 179588 w 330878"/>
                <a:gd name="connsiteY99" fmla="*/ 114443 h 270361"/>
                <a:gd name="connsiteX100" fmla="*/ 178291 w 330878"/>
                <a:gd name="connsiteY100" fmla="*/ 118347 h 270361"/>
                <a:gd name="connsiteX101" fmla="*/ 164024 w 330878"/>
                <a:gd name="connsiteY101" fmla="*/ 113142 h 270361"/>
                <a:gd name="connsiteX102" fmla="*/ 145866 w 330878"/>
                <a:gd name="connsiteY102" fmla="*/ 120949 h 270361"/>
                <a:gd name="connsiteX103" fmla="*/ 145866 w 330878"/>
                <a:gd name="connsiteY103" fmla="*/ 140468 h 270361"/>
                <a:gd name="connsiteX104" fmla="*/ 139382 w 330878"/>
                <a:gd name="connsiteY104" fmla="*/ 144371 h 270361"/>
                <a:gd name="connsiteX105" fmla="*/ 126412 w 330878"/>
                <a:gd name="connsiteY105" fmla="*/ 130058 h 270361"/>
                <a:gd name="connsiteX106" fmla="*/ 113442 w 330878"/>
                <a:gd name="connsiteY106" fmla="*/ 140468 h 270361"/>
                <a:gd name="connsiteX107" fmla="*/ 105660 w 330878"/>
                <a:gd name="connsiteY107" fmla="*/ 136564 h 270361"/>
                <a:gd name="connsiteX108" fmla="*/ 112145 w 330878"/>
                <a:gd name="connsiteY108" fmla="*/ 118347 h 270361"/>
                <a:gd name="connsiteX109" fmla="*/ 108254 w 330878"/>
                <a:gd name="connsiteY109" fmla="*/ 117045 h 270361"/>
                <a:gd name="connsiteX110" fmla="*/ 96581 w 330878"/>
                <a:gd name="connsiteY110" fmla="*/ 109238 h 270361"/>
                <a:gd name="connsiteX111" fmla="*/ 97878 w 330878"/>
                <a:gd name="connsiteY111" fmla="*/ 100129 h 270361"/>
                <a:gd name="connsiteX112" fmla="*/ 119927 w 330878"/>
                <a:gd name="connsiteY112" fmla="*/ 96226 h 270361"/>
                <a:gd name="connsiteX113" fmla="*/ 127709 w 330878"/>
                <a:gd name="connsiteY113" fmla="*/ 79310 h 270361"/>
                <a:gd name="connsiteX114" fmla="*/ 135491 w 330878"/>
                <a:gd name="connsiteY114" fmla="*/ 78008 h 270361"/>
                <a:gd name="connsiteX115" fmla="*/ 54873 w 330878"/>
                <a:gd name="connsiteY115" fmla="*/ 76406 h 270361"/>
                <a:gd name="connsiteX116" fmla="*/ 61393 w 330878"/>
                <a:gd name="connsiteY116" fmla="*/ 76406 h 270361"/>
                <a:gd name="connsiteX117" fmla="*/ 67913 w 330878"/>
                <a:gd name="connsiteY117" fmla="*/ 99689 h 270361"/>
                <a:gd name="connsiteX118" fmla="*/ 61393 w 330878"/>
                <a:gd name="connsiteY118" fmla="*/ 100983 h 270361"/>
                <a:gd name="connsiteX119" fmla="*/ 57481 w 330878"/>
                <a:gd name="connsiteY119" fmla="*/ 86754 h 270361"/>
                <a:gd name="connsiteX120" fmla="*/ 47049 w 330878"/>
                <a:gd name="connsiteY120" fmla="*/ 100983 h 270361"/>
                <a:gd name="connsiteX121" fmla="*/ 43137 w 330878"/>
                <a:gd name="connsiteY121" fmla="*/ 102277 h 270361"/>
                <a:gd name="connsiteX122" fmla="*/ 30097 w 330878"/>
                <a:gd name="connsiteY122" fmla="*/ 106157 h 270361"/>
                <a:gd name="connsiteX123" fmla="*/ 30097 w 330878"/>
                <a:gd name="connsiteY123" fmla="*/ 107451 h 270361"/>
                <a:gd name="connsiteX124" fmla="*/ 32705 w 330878"/>
                <a:gd name="connsiteY124" fmla="*/ 108744 h 270361"/>
                <a:gd name="connsiteX125" fmla="*/ 39225 w 330878"/>
                <a:gd name="connsiteY125" fmla="*/ 115212 h 270361"/>
                <a:gd name="connsiteX126" fmla="*/ 40529 w 330878"/>
                <a:gd name="connsiteY126" fmla="*/ 117799 h 270361"/>
                <a:gd name="connsiteX127" fmla="*/ 37921 w 330878"/>
                <a:gd name="connsiteY127" fmla="*/ 128147 h 270361"/>
                <a:gd name="connsiteX128" fmla="*/ 49657 w 330878"/>
                <a:gd name="connsiteY128" fmla="*/ 120386 h 270361"/>
                <a:gd name="connsiteX129" fmla="*/ 54873 w 330878"/>
                <a:gd name="connsiteY129" fmla="*/ 121679 h 270361"/>
                <a:gd name="connsiteX130" fmla="*/ 66609 w 330878"/>
                <a:gd name="connsiteY130" fmla="*/ 133321 h 270361"/>
                <a:gd name="connsiteX131" fmla="*/ 65305 w 330878"/>
                <a:gd name="connsiteY131" fmla="*/ 121679 h 270361"/>
                <a:gd name="connsiteX132" fmla="*/ 65305 w 330878"/>
                <a:gd name="connsiteY132" fmla="*/ 119092 h 270361"/>
                <a:gd name="connsiteX133" fmla="*/ 67913 w 330878"/>
                <a:gd name="connsiteY133" fmla="*/ 113918 h 270361"/>
                <a:gd name="connsiteX134" fmla="*/ 78346 w 330878"/>
                <a:gd name="connsiteY134" fmla="*/ 108744 h 270361"/>
                <a:gd name="connsiteX135" fmla="*/ 74434 w 330878"/>
                <a:gd name="connsiteY135" fmla="*/ 107451 h 270361"/>
                <a:gd name="connsiteX136" fmla="*/ 69217 w 330878"/>
                <a:gd name="connsiteY136" fmla="*/ 100983 h 270361"/>
                <a:gd name="connsiteX137" fmla="*/ 78346 w 330878"/>
                <a:gd name="connsiteY137" fmla="*/ 100983 h 270361"/>
                <a:gd name="connsiteX138" fmla="*/ 90082 w 330878"/>
                <a:gd name="connsiteY138" fmla="*/ 104864 h 270361"/>
                <a:gd name="connsiteX139" fmla="*/ 90082 w 330878"/>
                <a:gd name="connsiteY139" fmla="*/ 111331 h 270361"/>
                <a:gd name="connsiteX140" fmla="*/ 71825 w 330878"/>
                <a:gd name="connsiteY140" fmla="*/ 120386 h 270361"/>
                <a:gd name="connsiteX141" fmla="*/ 71825 w 330878"/>
                <a:gd name="connsiteY141" fmla="*/ 139789 h 270361"/>
                <a:gd name="connsiteX142" fmla="*/ 66609 w 330878"/>
                <a:gd name="connsiteY142" fmla="*/ 141082 h 270361"/>
                <a:gd name="connsiteX143" fmla="*/ 50961 w 330878"/>
                <a:gd name="connsiteY143" fmla="*/ 126853 h 270361"/>
                <a:gd name="connsiteX144" fmla="*/ 32705 w 330878"/>
                <a:gd name="connsiteY144" fmla="*/ 141082 h 270361"/>
                <a:gd name="connsiteX145" fmla="*/ 26185 w 330878"/>
                <a:gd name="connsiteY145" fmla="*/ 135908 h 270361"/>
                <a:gd name="connsiteX146" fmla="*/ 34009 w 330878"/>
                <a:gd name="connsiteY146" fmla="*/ 117799 h 270361"/>
                <a:gd name="connsiteX147" fmla="*/ 26185 w 330878"/>
                <a:gd name="connsiteY147" fmla="*/ 113918 h 270361"/>
                <a:gd name="connsiteX148" fmla="*/ 19665 w 330878"/>
                <a:gd name="connsiteY148" fmla="*/ 104864 h 270361"/>
                <a:gd name="connsiteX149" fmla="*/ 22273 w 330878"/>
                <a:gd name="connsiteY149" fmla="*/ 98396 h 270361"/>
                <a:gd name="connsiteX150" fmla="*/ 43137 w 330878"/>
                <a:gd name="connsiteY150" fmla="*/ 97102 h 270361"/>
                <a:gd name="connsiteX151" fmla="*/ 54873 w 330878"/>
                <a:gd name="connsiteY151" fmla="*/ 76406 h 270361"/>
                <a:gd name="connsiteX152" fmla="*/ 55852 w 330878"/>
                <a:gd name="connsiteY152" fmla="*/ 13494 h 270361"/>
                <a:gd name="connsiteX153" fmla="*/ 26084 w 330878"/>
                <a:gd name="connsiteY153" fmla="*/ 17372 h 270361"/>
                <a:gd name="connsiteX154" fmla="*/ 13142 w 330878"/>
                <a:gd name="connsiteY154" fmla="*/ 49685 h 270361"/>
                <a:gd name="connsiteX155" fmla="*/ 15731 w 330878"/>
                <a:gd name="connsiteY155" fmla="*/ 85877 h 270361"/>
                <a:gd name="connsiteX156" fmla="*/ 13142 w 330878"/>
                <a:gd name="connsiteY156" fmla="*/ 178941 h 270361"/>
                <a:gd name="connsiteX157" fmla="*/ 102444 w 330878"/>
                <a:gd name="connsiteY157" fmla="*/ 199622 h 270361"/>
                <a:gd name="connsiteX158" fmla="*/ 106327 w 330878"/>
                <a:gd name="connsiteY158" fmla="*/ 202208 h 270361"/>
                <a:gd name="connsiteX159" fmla="*/ 108915 w 330878"/>
                <a:gd name="connsiteY159" fmla="*/ 250032 h 270361"/>
                <a:gd name="connsiteX160" fmla="*/ 142566 w 330878"/>
                <a:gd name="connsiteY160" fmla="*/ 206085 h 270361"/>
                <a:gd name="connsiteX161" fmla="*/ 146448 w 330878"/>
                <a:gd name="connsiteY161" fmla="*/ 202208 h 270361"/>
                <a:gd name="connsiteX162" fmla="*/ 154214 w 330878"/>
                <a:gd name="connsiteY162" fmla="*/ 197037 h 270361"/>
                <a:gd name="connsiteX163" fmla="*/ 235750 w 330878"/>
                <a:gd name="connsiteY163" fmla="*/ 195745 h 270361"/>
                <a:gd name="connsiteX164" fmla="*/ 286225 w 330878"/>
                <a:gd name="connsiteY164" fmla="*/ 181527 h 270361"/>
                <a:gd name="connsiteX165" fmla="*/ 308227 w 330878"/>
                <a:gd name="connsiteY165" fmla="*/ 101388 h 270361"/>
                <a:gd name="connsiteX166" fmla="*/ 279754 w 330878"/>
                <a:gd name="connsiteY166" fmla="*/ 14786 h 270361"/>
                <a:gd name="connsiteX167" fmla="*/ 187864 w 330878"/>
                <a:gd name="connsiteY167" fmla="*/ 22542 h 270361"/>
                <a:gd name="connsiteX168" fmla="*/ 55852 w 330878"/>
                <a:gd name="connsiteY168" fmla="*/ 13494 h 270361"/>
                <a:gd name="connsiteX169" fmla="*/ 287798 w 330878"/>
                <a:gd name="connsiteY169" fmla="*/ 607 h 270361"/>
                <a:gd name="connsiteX170" fmla="*/ 314742 w 330878"/>
                <a:gd name="connsiteY170" fmla="*/ 10052 h 270361"/>
                <a:gd name="connsiteX171" fmla="*/ 322509 w 330878"/>
                <a:gd name="connsiteY171" fmla="*/ 105634 h 270361"/>
                <a:gd name="connsiteX172" fmla="*/ 292733 w 330878"/>
                <a:gd name="connsiteY172" fmla="*/ 194758 h 270361"/>
                <a:gd name="connsiteX173" fmla="*/ 237065 w 330878"/>
                <a:gd name="connsiteY173" fmla="*/ 210258 h 270361"/>
                <a:gd name="connsiteX174" fmla="*/ 155505 w 330878"/>
                <a:gd name="connsiteY174" fmla="*/ 211550 h 270361"/>
                <a:gd name="connsiteX175" fmla="*/ 103720 w 330878"/>
                <a:gd name="connsiteY175" fmla="*/ 269674 h 270361"/>
                <a:gd name="connsiteX176" fmla="*/ 93364 w 330878"/>
                <a:gd name="connsiteY176" fmla="*/ 261924 h 270361"/>
                <a:gd name="connsiteX177" fmla="*/ 101131 w 330878"/>
                <a:gd name="connsiteY177" fmla="*/ 208966 h 270361"/>
                <a:gd name="connsiteX178" fmla="*/ 6625 w 330878"/>
                <a:gd name="connsiteY178" fmla="*/ 192175 h 270361"/>
                <a:gd name="connsiteX179" fmla="*/ 6625 w 330878"/>
                <a:gd name="connsiteY179" fmla="*/ 82384 h 270361"/>
                <a:gd name="connsiteX180" fmla="*/ 29928 w 330878"/>
                <a:gd name="connsiteY180" fmla="*/ 6177 h 270361"/>
                <a:gd name="connsiteX181" fmla="*/ 198227 w 330878"/>
                <a:gd name="connsiteY181" fmla="*/ 10052 h 270361"/>
                <a:gd name="connsiteX182" fmla="*/ 287798 w 330878"/>
                <a:gd name="connsiteY182" fmla="*/ 607 h 27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30878" h="270361">
                  <a:moveTo>
                    <a:pt x="132080" y="88106"/>
                  </a:moveTo>
                  <a:cubicBezTo>
                    <a:pt x="129500" y="92028"/>
                    <a:pt x="128210" y="94643"/>
                    <a:pt x="126920" y="97258"/>
                  </a:cubicBezTo>
                  <a:cubicBezTo>
                    <a:pt x="126920" y="98565"/>
                    <a:pt x="126920" y="98565"/>
                    <a:pt x="125630" y="99872"/>
                  </a:cubicBezTo>
                  <a:cubicBezTo>
                    <a:pt x="124341" y="99872"/>
                    <a:pt x="124341" y="101180"/>
                    <a:pt x="123051" y="101180"/>
                  </a:cubicBezTo>
                  <a:cubicBezTo>
                    <a:pt x="119181" y="102487"/>
                    <a:pt x="114022" y="105102"/>
                    <a:pt x="110152" y="106409"/>
                  </a:cubicBezTo>
                  <a:cubicBezTo>
                    <a:pt x="111442" y="107716"/>
                    <a:pt x="112732" y="109024"/>
                    <a:pt x="114022" y="109024"/>
                  </a:cubicBezTo>
                  <a:cubicBezTo>
                    <a:pt x="115312" y="110331"/>
                    <a:pt x="119181" y="111638"/>
                    <a:pt x="120471" y="115561"/>
                  </a:cubicBezTo>
                  <a:cubicBezTo>
                    <a:pt x="120471" y="116868"/>
                    <a:pt x="120471" y="116868"/>
                    <a:pt x="119181" y="118175"/>
                  </a:cubicBezTo>
                  <a:cubicBezTo>
                    <a:pt x="117891" y="120790"/>
                    <a:pt x="117891" y="123405"/>
                    <a:pt x="117891" y="126019"/>
                  </a:cubicBezTo>
                  <a:cubicBezTo>
                    <a:pt x="120471" y="124712"/>
                    <a:pt x="123051" y="123405"/>
                    <a:pt x="125630" y="120790"/>
                  </a:cubicBezTo>
                  <a:cubicBezTo>
                    <a:pt x="126920" y="118175"/>
                    <a:pt x="130790" y="118175"/>
                    <a:pt x="132080" y="120790"/>
                  </a:cubicBezTo>
                  <a:cubicBezTo>
                    <a:pt x="133369" y="126019"/>
                    <a:pt x="137239" y="129941"/>
                    <a:pt x="139819" y="132556"/>
                  </a:cubicBezTo>
                  <a:cubicBezTo>
                    <a:pt x="141108" y="129941"/>
                    <a:pt x="141108" y="126019"/>
                    <a:pt x="139819" y="122097"/>
                  </a:cubicBezTo>
                  <a:cubicBezTo>
                    <a:pt x="137239" y="122097"/>
                    <a:pt x="137239" y="118175"/>
                    <a:pt x="139819" y="116868"/>
                  </a:cubicBezTo>
                  <a:cubicBezTo>
                    <a:pt x="143688" y="115561"/>
                    <a:pt x="147558" y="112946"/>
                    <a:pt x="151427" y="110331"/>
                  </a:cubicBezTo>
                  <a:cubicBezTo>
                    <a:pt x="148848" y="110331"/>
                    <a:pt x="146268" y="109024"/>
                    <a:pt x="143688" y="109024"/>
                  </a:cubicBezTo>
                  <a:cubicBezTo>
                    <a:pt x="142398" y="109024"/>
                    <a:pt x="141108" y="107716"/>
                    <a:pt x="141108" y="106409"/>
                  </a:cubicBezTo>
                  <a:cubicBezTo>
                    <a:pt x="139819" y="107716"/>
                    <a:pt x="138529" y="106409"/>
                    <a:pt x="137239" y="105102"/>
                  </a:cubicBezTo>
                  <a:cubicBezTo>
                    <a:pt x="135949" y="99872"/>
                    <a:pt x="133369" y="93336"/>
                    <a:pt x="132080" y="88106"/>
                  </a:cubicBezTo>
                  <a:close/>
                  <a:moveTo>
                    <a:pt x="135491" y="78008"/>
                  </a:moveTo>
                  <a:cubicBezTo>
                    <a:pt x="139382" y="84514"/>
                    <a:pt x="143272" y="93623"/>
                    <a:pt x="143272" y="101431"/>
                  </a:cubicBezTo>
                  <a:cubicBezTo>
                    <a:pt x="143272" y="101431"/>
                    <a:pt x="144569" y="101431"/>
                    <a:pt x="144569" y="101431"/>
                  </a:cubicBezTo>
                  <a:cubicBezTo>
                    <a:pt x="149757" y="101431"/>
                    <a:pt x="154945" y="102732"/>
                    <a:pt x="160133" y="104033"/>
                  </a:cubicBezTo>
                  <a:cubicBezTo>
                    <a:pt x="161430" y="104033"/>
                    <a:pt x="161430" y="102732"/>
                    <a:pt x="162727" y="102732"/>
                  </a:cubicBezTo>
                  <a:cubicBezTo>
                    <a:pt x="169212" y="101431"/>
                    <a:pt x="175697" y="98828"/>
                    <a:pt x="182182" y="97527"/>
                  </a:cubicBezTo>
                  <a:cubicBezTo>
                    <a:pt x="183479" y="92322"/>
                    <a:pt x="187370" y="88418"/>
                    <a:pt x="188667" y="83213"/>
                  </a:cubicBezTo>
                  <a:cubicBezTo>
                    <a:pt x="189964" y="81912"/>
                    <a:pt x="192558" y="80611"/>
                    <a:pt x="193855" y="81912"/>
                  </a:cubicBezTo>
                  <a:cubicBezTo>
                    <a:pt x="197746" y="84514"/>
                    <a:pt x="200340" y="88418"/>
                    <a:pt x="201637" y="92322"/>
                  </a:cubicBezTo>
                  <a:cubicBezTo>
                    <a:pt x="202934" y="94925"/>
                    <a:pt x="205528" y="98828"/>
                    <a:pt x="204231" y="102732"/>
                  </a:cubicBezTo>
                  <a:cubicBezTo>
                    <a:pt x="210715" y="100129"/>
                    <a:pt x="218497" y="101431"/>
                    <a:pt x="223685" y="102732"/>
                  </a:cubicBezTo>
                  <a:cubicBezTo>
                    <a:pt x="224982" y="102732"/>
                    <a:pt x="224982" y="102732"/>
                    <a:pt x="226279" y="104033"/>
                  </a:cubicBezTo>
                  <a:cubicBezTo>
                    <a:pt x="226279" y="102732"/>
                    <a:pt x="226279" y="102732"/>
                    <a:pt x="226279" y="102732"/>
                  </a:cubicBezTo>
                  <a:cubicBezTo>
                    <a:pt x="234061" y="102732"/>
                    <a:pt x="240546" y="102732"/>
                    <a:pt x="248328" y="104033"/>
                  </a:cubicBezTo>
                  <a:cubicBezTo>
                    <a:pt x="249625" y="96226"/>
                    <a:pt x="252219" y="89720"/>
                    <a:pt x="256110" y="83213"/>
                  </a:cubicBezTo>
                  <a:cubicBezTo>
                    <a:pt x="256110" y="80611"/>
                    <a:pt x="260001" y="80611"/>
                    <a:pt x="261298" y="83213"/>
                  </a:cubicBezTo>
                  <a:cubicBezTo>
                    <a:pt x="265189" y="85816"/>
                    <a:pt x="269080" y="91021"/>
                    <a:pt x="270377" y="94925"/>
                  </a:cubicBezTo>
                  <a:cubicBezTo>
                    <a:pt x="271674" y="97527"/>
                    <a:pt x="272971" y="101431"/>
                    <a:pt x="272971" y="104033"/>
                  </a:cubicBezTo>
                  <a:cubicBezTo>
                    <a:pt x="276861" y="104033"/>
                    <a:pt x="282049" y="102732"/>
                    <a:pt x="285940" y="102732"/>
                  </a:cubicBezTo>
                  <a:cubicBezTo>
                    <a:pt x="288534" y="104033"/>
                    <a:pt x="291128" y="106636"/>
                    <a:pt x="289831" y="109238"/>
                  </a:cubicBezTo>
                  <a:cubicBezTo>
                    <a:pt x="284643" y="115744"/>
                    <a:pt x="279455" y="123552"/>
                    <a:pt x="272971" y="128757"/>
                  </a:cubicBezTo>
                  <a:cubicBezTo>
                    <a:pt x="272971" y="128757"/>
                    <a:pt x="274267" y="130058"/>
                    <a:pt x="274267" y="130058"/>
                  </a:cubicBezTo>
                  <a:cubicBezTo>
                    <a:pt x="276861" y="136564"/>
                    <a:pt x="276861" y="143070"/>
                    <a:pt x="276861" y="150877"/>
                  </a:cubicBezTo>
                  <a:cubicBezTo>
                    <a:pt x="276861" y="153480"/>
                    <a:pt x="272971" y="154781"/>
                    <a:pt x="270377" y="153480"/>
                  </a:cubicBezTo>
                  <a:cubicBezTo>
                    <a:pt x="265189" y="148275"/>
                    <a:pt x="260001" y="145673"/>
                    <a:pt x="254813" y="141769"/>
                  </a:cubicBezTo>
                  <a:cubicBezTo>
                    <a:pt x="249625" y="145673"/>
                    <a:pt x="241843" y="146974"/>
                    <a:pt x="235358" y="150877"/>
                  </a:cubicBezTo>
                  <a:cubicBezTo>
                    <a:pt x="232764" y="152179"/>
                    <a:pt x="228873" y="149576"/>
                    <a:pt x="230170" y="145673"/>
                  </a:cubicBezTo>
                  <a:cubicBezTo>
                    <a:pt x="231467" y="140468"/>
                    <a:pt x="232764" y="135263"/>
                    <a:pt x="236655" y="130058"/>
                  </a:cubicBezTo>
                  <a:cubicBezTo>
                    <a:pt x="239249" y="126154"/>
                    <a:pt x="240546" y="126154"/>
                    <a:pt x="244437" y="124853"/>
                  </a:cubicBezTo>
                  <a:cubicBezTo>
                    <a:pt x="245734" y="124853"/>
                    <a:pt x="245734" y="124853"/>
                    <a:pt x="245734" y="126154"/>
                  </a:cubicBezTo>
                  <a:cubicBezTo>
                    <a:pt x="243140" y="130058"/>
                    <a:pt x="240546" y="135263"/>
                    <a:pt x="239249" y="140468"/>
                  </a:cubicBezTo>
                  <a:cubicBezTo>
                    <a:pt x="244437" y="137865"/>
                    <a:pt x="248328" y="136564"/>
                    <a:pt x="252219" y="133961"/>
                  </a:cubicBezTo>
                  <a:cubicBezTo>
                    <a:pt x="254813" y="132660"/>
                    <a:pt x="257407" y="131359"/>
                    <a:pt x="258704" y="133961"/>
                  </a:cubicBezTo>
                  <a:cubicBezTo>
                    <a:pt x="261298" y="136564"/>
                    <a:pt x="265189" y="139166"/>
                    <a:pt x="269080" y="141769"/>
                  </a:cubicBezTo>
                  <a:cubicBezTo>
                    <a:pt x="267783" y="139166"/>
                    <a:pt x="266486" y="135263"/>
                    <a:pt x="266486" y="131359"/>
                  </a:cubicBezTo>
                  <a:cubicBezTo>
                    <a:pt x="265189" y="130058"/>
                    <a:pt x="266486" y="128757"/>
                    <a:pt x="267783" y="127455"/>
                  </a:cubicBezTo>
                  <a:cubicBezTo>
                    <a:pt x="267783" y="127455"/>
                    <a:pt x="266486" y="127455"/>
                    <a:pt x="266486" y="127455"/>
                  </a:cubicBezTo>
                  <a:cubicBezTo>
                    <a:pt x="266486" y="124853"/>
                    <a:pt x="267783" y="123552"/>
                    <a:pt x="270377" y="122250"/>
                  </a:cubicBezTo>
                  <a:cubicBezTo>
                    <a:pt x="271674" y="119648"/>
                    <a:pt x="272971" y="118347"/>
                    <a:pt x="275564" y="117045"/>
                  </a:cubicBezTo>
                  <a:cubicBezTo>
                    <a:pt x="276861" y="114443"/>
                    <a:pt x="278158" y="113142"/>
                    <a:pt x="279455" y="110539"/>
                  </a:cubicBezTo>
                  <a:cubicBezTo>
                    <a:pt x="276861" y="110539"/>
                    <a:pt x="274267" y="110539"/>
                    <a:pt x="272971" y="110539"/>
                  </a:cubicBezTo>
                  <a:cubicBezTo>
                    <a:pt x="271674" y="109238"/>
                    <a:pt x="270377" y="109238"/>
                    <a:pt x="270377" y="107937"/>
                  </a:cubicBezTo>
                  <a:cubicBezTo>
                    <a:pt x="270377" y="107937"/>
                    <a:pt x="269080" y="107937"/>
                    <a:pt x="269080" y="107937"/>
                  </a:cubicBezTo>
                  <a:cubicBezTo>
                    <a:pt x="265189" y="106636"/>
                    <a:pt x="265189" y="101431"/>
                    <a:pt x="262595" y="97527"/>
                  </a:cubicBezTo>
                  <a:cubicBezTo>
                    <a:pt x="262595" y="96226"/>
                    <a:pt x="261298" y="94925"/>
                    <a:pt x="260001" y="92322"/>
                  </a:cubicBezTo>
                  <a:cubicBezTo>
                    <a:pt x="257407" y="96226"/>
                    <a:pt x="256110" y="101431"/>
                    <a:pt x="253516" y="105334"/>
                  </a:cubicBezTo>
                  <a:cubicBezTo>
                    <a:pt x="256110" y="106636"/>
                    <a:pt x="254813" y="110539"/>
                    <a:pt x="250922" y="110539"/>
                  </a:cubicBezTo>
                  <a:cubicBezTo>
                    <a:pt x="245734" y="109238"/>
                    <a:pt x="239249" y="110539"/>
                    <a:pt x="232764" y="110539"/>
                  </a:cubicBezTo>
                  <a:cubicBezTo>
                    <a:pt x="236655" y="113142"/>
                    <a:pt x="240546" y="114443"/>
                    <a:pt x="243140" y="118347"/>
                  </a:cubicBezTo>
                  <a:cubicBezTo>
                    <a:pt x="244437" y="119648"/>
                    <a:pt x="243140" y="122250"/>
                    <a:pt x="240546" y="122250"/>
                  </a:cubicBezTo>
                  <a:cubicBezTo>
                    <a:pt x="236655" y="122250"/>
                    <a:pt x="232764" y="119648"/>
                    <a:pt x="228873" y="117045"/>
                  </a:cubicBezTo>
                  <a:cubicBezTo>
                    <a:pt x="226279" y="115744"/>
                    <a:pt x="224982" y="113142"/>
                    <a:pt x="223685" y="110539"/>
                  </a:cubicBezTo>
                  <a:cubicBezTo>
                    <a:pt x="222388" y="113142"/>
                    <a:pt x="221091" y="114443"/>
                    <a:pt x="218497" y="115744"/>
                  </a:cubicBezTo>
                  <a:cubicBezTo>
                    <a:pt x="217200" y="117045"/>
                    <a:pt x="214606" y="117045"/>
                    <a:pt x="213309" y="118347"/>
                  </a:cubicBezTo>
                  <a:cubicBezTo>
                    <a:pt x="212012" y="119648"/>
                    <a:pt x="210715" y="119648"/>
                    <a:pt x="209418" y="119648"/>
                  </a:cubicBezTo>
                  <a:cubicBezTo>
                    <a:pt x="209418" y="120949"/>
                    <a:pt x="209418" y="120949"/>
                    <a:pt x="209418" y="120949"/>
                  </a:cubicBezTo>
                  <a:cubicBezTo>
                    <a:pt x="212012" y="127455"/>
                    <a:pt x="213309" y="135263"/>
                    <a:pt x="212012" y="141769"/>
                  </a:cubicBezTo>
                  <a:cubicBezTo>
                    <a:pt x="210715" y="144371"/>
                    <a:pt x="208122" y="145673"/>
                    <a:pt x="206825" y="144371"/>
                  </a:cubicBezTo>
                  <a:cubicBezTo>
                    <a:pt x="202934" y="140468"/>
                    <a:pt x="197746" y="139166"/>
                    <a:pt x="193855" y="135263"/>
                  </a:cubicBezTo>
                  <a:cubicBezTo>
                    <a:pt x="188667" y="137865"/>
                    <a:pt x="183479" y="140468"/>
                    <a:pt x="179588" y="145673"/>
                  </a:cubicBezTo>
                  <a:cubicBezTo>
                    <a:pt x="178291" y="146974"/>
                    <a:pt x="173103" y="148275"/>
                    <a:pt x="173103" y="144371"/>
                  </a:cubicBezTo>
                  <a:cubicBezTo>
                    <a:pt x="171806" y="135263"/>
                    <a:pt x="173103" y="123552"/>
                    <a:pt x="180885" y="118347"/>
                  </a:cubicBezTo>
                  <a:cubicBezTo>
                    <a:pt x="182182" y="117045"/>
                    <a:pt x="184776" y="119648"/>
                    <a:pt x="183479" y="120949"/>
                  </a:cubicBezTo>
                  <a:cubicBezTo>
                    <a:pt x="180885" y="124853"/>
                    <a:pt x="179588" y="130058"/>
                    <a:pt x="179588" y="135263"/>
                  </a:cubicBezTo>
                  <a:cubicBezTo>
                    <a:pt x="183479" y="132660"/>
                    <a:pt x="188667" y="131359"/>
                    <a:pt x="191261" y="128757"/>
                  </a:cubicBezTo>
                  <a:cubicBezTo>
                    <a:pt x="193855" y="126154"/>
                    <a:pt x="196449" y="127455"/>
                    <a:pt x="197746" y="128757"/>
                  </a:cubicBezTo>
                  <a:cubicBezTo>
                    <a:pt x="199043" y="131359"/>
                    <a:pt x="202934" y="133961"/>
                    <a:pt x="205528" y="135263"/>
                  </a:cubicBezTo>
                  <a:cubicBezTo>
                    <a:pt x="205528" y="131359"/>
                    <a:pt x="204231" y="126154"/>
                    <a:pt x="204231" y="122250"/>
                  </a:cubicBezTo>
                  <a:cubicBezTo>
                    <a:pt x="204231" y="120949"/>
                    <a:pt x="204231" y="119648"/>
                    <a:pt x="204231" y="119648"/>
                  </a:cubicBezTo>
                  <a:cubicBezTo>
                    <a:pt x="204231" y="118347"/>
                    <a:pt x="204231" y="117045"/>
                    <a:pt x="205528" y="115744"/>
                  </a:cubicBezTo>
                  <a:cubicBezTo>
                    <a:pt x="208122" y="113142"/>
                    <a:pt x="214606" y="111841"/>
                    <a:pt x="217200" y="109238"/>
                  </a:cubicBezTo>
                  <a:cubicBezTo>
                    <a:pt x="213309" y="107937"/>
                    <a:pt x="208122" y="106636"/>
                    <a:pt x="204231" y="107937"/>
                  </a:cubicBezTo>
                  <a:cubicBezTo>
                    <a:pt x="201637" y="109238"/>
                    <a:pt x="200340" y="106636"/>
                    <a:pt x="200340" y="104033"/>
                  </a:cubicBezTo>
                  <a:cubicBezTo>
                    <a:pt x="197746" y="101431"/>
                    <a:pt x="197746" y="98828"/>
                    <a:pt x="195152" y="94925"/>
                  </a:cubicBezTo>
                  <a:cubicBezTo>
                    <a:pt x="195152" y="93623"/>
                    <a:pt x="193855" y="92322"/>
                    <a:pt x="193855" y="91021"/>
                  </a:cubicBezTo>
                  <a:cubicBezTo>
                    <a:pt x="191261" y="93623"/>
                    <a:pt x="189964" y="96226"/>
                    <a:pt x="187370" y="98828"/>
                  </a:cubicBezTo>
                  <a:cubicBezTo>
                    <a:pt x="188667" y="100129"/>
                    <a:pt x="187370" y="101431"/>
                    <a:pt x="186073" y="102732"/>
                  </a:cubicBezTo>
                  <a:cubicBezTo>
                    <a:pt x="184776" y="104033"/>
                    <a:pt x="183479" y="105334"/>
                    <a:pt x="182182" y="104033"/>
                  </a:cubicBezTo>
                  <a:cubicBezTo>
                    <a:pt x="179588" y="105334"/>
                    <a:pt x="175697" y="107937"/>
                    <a:pt x="171806" y="109238"/>
                  </a:cubicBezTo>
                  <a:cubicBezTo>
                    <a:pt x="173103" y="109238"/>
                    <a:pt x="174400" y="110539"/>
                    <a:pt x="174400" y="110539"/>
                  </a:cubicBezTo>
                  <a:cubicBezTo>
                    <a:pt x="176994" y="111841"/>
                    <a:pt x="178291" y="113142"/>
                    <a:pt x="179588" y="114443"/>
                  </a:cubicBezTo>
                  <a:cubicBezTo>
                    <a:pt x="180885" y="115744"/>
                    <a:pt x="179588" y="118347"/>
                    <a:pt x="178291" y="118347"/>
                  </a:cubicBezTo>
                  <a:cubicBezTo>
                    <a:pt x="174400" y="119648"/>
                    <a:pt x="167915" y="115744"/>
                    <a:pt x="164024" y="113142"/>
                  </a:cubicBezTo>
                  <a:cubicBezTo>
                    <a:pt x="157539" y="115744"/>
                    <a:pt x="152351" y="119648"/>
                    <a:pt x="145866" y="120949"/>
                  </a:cubicBezTo>
                  <a:cubicBezTo>
                    <a:pt x="145866" y="127455"/>
                    <a:pt x="144569" y="133961"/>
                    <a:pt x="145866" y="140468"/>
                  </a:cubicBezTo>
                  <a:cubicBezTo>
                    <a:pt x="145866" y="144371"/>
                    <a:pt x="141976" y="146974"/>
                    <a:pt x="139382" y="144371"/>
                  </a:cubicBezTo>
                  <a:cubicBezTo>
                    <a:pt x="135491" y="139166"/>
                    <a:pt x="130303" y="135263"/>
                    <a:pt x="126412" y="130058"/>
                  </a:cubicBezTo>
                  <a:cubicBezTo>
                    <a:pt x="122521" y="133961"/>
                    <a:pt x="117333" y="135263"/>
                    <a:pt x="113442" y="140468"/>
                  </a:cubicBezTo>
                  <a:cubicBezTo>
                    <a:pt x="110848" y="144371"/>
                    <a:pt x="104363" y="141769"/>
                    <a:pt x="105660" y="136564"/>
                  </a:cubicBezTo>
                  <a:cubicBezTo>
                    <a:pt x="106957" y="130058"/>
                    <a:pt x="108254" y="123552"/>
                    <a:pt x="112145" y="118347"/>
                  </a:cubicBezTo>
                  <a:cubicBezTo>
                    <a:pt x="110848" y="118347"/>
                    <a:pt x="109550" y="117045"/>
                    <a:pt x="108254" y="117045"/>
                  </a:cubicBezTo>
                  <a:cubicBezTo>
                    <a:pt x="104363" y="114443"/>
                    <a:pt x="100472" y="111841"/>
                    <a:pt x="96581" y="109238"/>
                  </a:cubicBezTo>
                  <a:cubicBezTo>
                    <a:pt x="92690" y="107937"/>
                    <a:pt x="93987" y="101431"/>
                    <a:pt x="97878" y="100129"/>
                  </a:cubicBezTo>
                  <a:cubicBezTo>
                    <a:pt x="105660" y="98828"/>
                    <a:pt x="112145" y="96226"/>
                    <a:pt x="119927" y="96226"/>
                  </a:cubicBezTo>
                  <a:cubicBezTo>
                    <a:pt x="122521" y="91021"/>
                    <a:pt x="125115" y="84514"/>
                    <a:pt x="127709" y="79310"/>
                  </a:cubicBezTo>
                  <a:cubicBezTo>
                    <a:pt x="129006" y="75406"/>
                    <a:pt x="132897" y="75406"/>
                    <a:pt x="135491" y="78008"/>
                  </a:cubicBezTo>
                  <a:close/>
                  <a:moveTo>
                    <a:pt x="54873" y="76406"/>
                  </a:moveTo>
                  <a:cubicBezTo>
                    <a:pt x="56177" y="73819"/>
                    <a:pt x="60089" y="73819"/>
                    <a:pt x="61393" y="76406"/>
                  </a:cubicBezTo>
                  <a:cubicBezTo>
                    <a:pt x="62697" y="84167"/>
                    <a:pt x="69217" y="91928"/>
                    <a:pt x="67913" y="99689"/>
                  </a:cubicBezTo>
                  <a:cubicBezTo>
                    <a:pt x="67913" y="102277"/>
                    <a:pt x="62697" y="103570"/>
                    <a:pt x="61393" y="100983"/>
                  </a:cubicBezTo>
                  <a:cubicBezTo>
                    <a:pt x="60089" y="95809"/>
                    <a:pt x="58785" y="90635"/>
                    <a:pt x="57481" y="86754"/>
                  </a:cubicBezTo>
                  <a:cubicBezTo>
                    <a:pt x="53569" y="91928"/>
                    <a:pt x="50961" y="95809"/>
                    <a:pt x="47049" y="100983"/>
                  </a:cubicBezTo>
                  <a:cubicBezTo>
                    <a:pt x="45745" y="103570"/>
                    <a:pt x="44441" y="103570"/>
                    <a:pt x="43137" y="102277"/>
                  </a:cubicBezTo>
                  <a:cubicBezTo>
                    <a:pt x="37921" y="102277"/>
                    <a:pt x="34009" y="104864"/>
                    <a:pt x="30097" y="106157"/>
                  </a:cubicBezTo>
                  <a:cubicBezTo>
                    <a:pt x="30097" y="106157"/>
                    <a:pt x="30097" y="106157"/>
                    <a:pt x="30097" y="107451"/>
                  </a:cubicBezTo>
                  <a:cubicBezTo>
                    <a:pt x="31401" y="107451"/>
                    <a:pt x="31401" y="108744"/>
                    <a:pt x="32705" y="108744"/>
                  </a:cubicBezTo>
                  <a:cubicBezTo>
                    <a:pt x="35313" y="111331"/>
                    <a:pt x="39225" y="112625"/>
                    <a:pt x="39225" y="115212"/>
                  </a:cubicBezTo>
                  <a:cubicBezTo>
                    <a:pt x="40529" y="116505"/>
                    <a:pt x="40529" y="116505"/>
                    <a:pt x="40529" y="117799"/>
                  </a:cubicBezTo>
                  <a:cubicBezTo>
                    <a:pt x="39225" y="121679"/>
                    <a:pt x="37921" y="125560"/>
                    <a:pt x="37921" y="128147"/>
                  </a:cubicBezTo>
                  <a:cubicBezTo>
                    <a:pt x="41833" y="126853"/>
                    <a:pt x="45745" y="124266"/>
                    <a:pt x="49657" y="120386"/>
                  </a:cubicBezTo>
                  <a:cubicBezTo>
                    <a:pt x="50961" y="120386"/>
                    <a:pt x="53569" y="120386"/>
                    <a:pt x="54873" y="121679"/>
                  </a:cubicBezTo>
                  <a:cubicBezTo>
                    <a:pt x="57481" y="126853"/>
                    <a:pt x="61393" y="129440"/>
                    <a:pt x="66609" y="133321"/>
                  </a:cubicBezTo>
                  <a:cubicBezTo>
                    <a:pt x="66609" y="129440"/>
                    <a:pt x="66609" y="125560"/>
                    <a:pt x="65305" y="121679"/>
                  </a:cubicBezTo>
                  <a:cubicBezTo>
                    <a:pt x="65305" y="120386"/>
                    <a:pt x="65305" y="120386"/>
                    <a:pt x="65305" y="119092"/>
                  </a:cubicBezTo>
                  <a:cubicBezTo>
                    <a:pt x="64001" y="117799"/>
                    <a:pt x="64001" y="115212"/>
                    <a:pt x="67913" y="113918"/>
                  </a:cubicBezTo>
                  <a:cubicBezTo>
                    <a:pt x="71825" y="112625"/>
                    <a:pt x="74434" y="111331"/>
                    <a:pt x="78346" y="108744"/>
                  </a:cubicBezTo>
                  <a:cubicBezTo>
                    <a:pt x="77042" y="108744"/>
                    <a:pt x="75738" y="108744"/>
                    <a:pt x="74434" y="107451"/>
                  </a:cubicBezTo>
                  <a:cubicBezTo>
                    <a:pt x="71825" y="107451"/>
                    <a:pt x="66609" y="104864"/>
                    <a:pt x="69217" y="100983"/>
                  </a:cubicBezTo>
                  <a:cubicBezTo>
                    <a:pt x="70521" y="98396"/>
                    <a:pt x="75738" y="99689"/>
                    <a:pt x="78346" y="100983"/>
                  </a:cubicBezTo>
                  <a:cubicBezTo>
                    <a:pt x="82258" y="102277"/>
                    <a:pt x="86170" y="103570"/>
                    <a:pt x="90082" y="104864"/>
                  </a:cubicBezTo>
                  <a:cubicBezTo>
                    <a:pt x="92690" y="106157"/>
                    <a:pt x="92690" y="110038"/>
                    <a:pt x="90082" y="111331"/>
                  </a:cubicBezTo>
                  <a:cubicBezTo>
                    <a:pt x="84866" y="116505"/>
                    <a:pt x="78346" y="119092"/>
                    <a:pt x="71825" y="120386"/>
                  </a:cubicBezTo>
                  <a:cubicBezTo>
                    <a:pt x="73129" y="126853"/>
                    <a:pt x="73129" y="133321"/>
                    <a:pt x="71825" y="139789"/>
                  </a:cubicBezTo>
                  <a:cubicBezTo>
                    <a:pt x="70521" y="142376"/>
                    <a:pt x="67913" y="142376"/>
                    <a:pt x="66609" y="141082"/>
                  </a:cubicBezTo>
                  <a:cubicBezTo>
                    <a:pt x="61393" y="135908"/>
                    <a:pt x="56177" y="132027"/>
                    <a:pt x="50961" y="126853"/>
                  </a:cubicBezTo>
                  <a:cubicBezTo>
                    <a:pt x="45745" y="132027"/>
                    <a:pt x="39225" y="135908"/>
                    <a:pt x="32705" y="141082"/>
                  </a:cubicBezTo>
                  <a:cubicBezTo>
                    <a:pt x="28793" y="143669"/>
                    <a:pt x="24881" y="139789"/>
                    <a:pt x="26185" y="135908"/>
                  </a:cubicBezTo>
                  <a:cubicBezTo>
                    <a:pt x="27489" y="129440"/>
                    <a:pt x="30097" y="122973"/>
                    <a:pt x="34009" y="117799"/>
                  </a:cubicBezTo>
                  <a:cubicBezTo>
                    <a:pt x="31401" y="116505"/>
                    <a:pt x="28793" y="115212"/>
                    <a:pt x="26185" y="113918"/>
                  </a:cubicBezTo>
                  <a:cubicBezTo>
                    <a:pt x="23577" y="111331"/>
                    <a:pt x="20969" y="108744"/>
                    <a:pt x="19665" y="104864"/>
                  </a:cubicBezTo>
                  <a:cubicBezTo>
                    <a:pt x="19665" y="102277"/>
                    <a:pt x="20969" y="99689"/>
                    <a:pt x="22273" y="98396"/>
                  </a:cubicBezTo>
                  <a:cubicBezTo>
                    <a:pt x="28793" y="95809"/>
                    <a:pt x="35313" y="95809"/>
                    <a:pt x="43137" y="97102"/>
                  </a:cubicBezTo>
                  <a:cubicBezTo>
                    <a:pt x="45745" y="89341"/>
                    <a:pt x="49657" y="82874"/>
                    <a:pt x="54873" y="76406"/>
                  </a:cubicBezTo>
                  <a:close/>
                  <a:moveTo>
                    <a:pt x="55852" y="13494"/>
                  </a:moveTo>
                  <a:cubicBezTo>
                    <a:pt x="46792" y="14786"/>
                    <a:pt x="35144" y="13494"/>
                    <a:pt x="26084" y="17372"/>
                  </a:cubicBezTo>
                  <a:cubicBezTo>
                    <a:pt x="10554" y="22542"/>
                    <a:pt x="11848" y="38052"/>
                    <a:pt x="13142" y="49685"/>
                  </a:cubicBezTo>
                  <a:cubicBezTo>
                    <a:pt x="13142" y="61318"/>
                    <a:pt x="15731" y="74244"/>
                    <a:pt x="15731" y="85877"/>
                  </a:cubicBezTo>
                  <a:cubicBezTo>
                    <a:pt x="13142" y="115606"/>
                    <a:pt x="5377" y="149213"/>
                    <a:pt x="13142" y="178941"/>
                  </a:cubicBezTo>
                  <a:cubicBezTo>
                    <a:pt x="22202" y="212548"/>
                    <a:pt x="75265" y="198330"/>
                    <a:pt x="102444" y="199622"/>
                  </a:cubicBezTo>
                  <a:cubicBezTo>
                    <a:pt x="103738" y="199622"/>
                    <a:pt x="106327" y="200915"/>
                    <a:pt x="106327" y="202208"/>
                  </a:cubicBezTo>
                  <a:cubicBezTo>
                    <a:pt x="107621" y="217718"/>
                    <a:pt x="110210" y="233229"/>
                    <a:pt x="108915" y="250032"/>
                  </a:cubicBezTo>
                  <a:cubicBezTo>
                    <a:pt x="124446" y="238399"/>
                    <a:pt x="136094" y="224181"/>
                    <a:pt x="142566" y="206085"/>
                  </a:cubicBezTo>
                  <a:cubicBezTo>
                    <a:pt x="143860" y="204793"/>
                    <a:pt x="145154" y="203500"/>
                    <a:pt x="146448" y="202208"/>
                  </a:cubicBezTo>
                  <a:cubicBezTo>
                    <a:pt x="146448" y="199622"/>
                    <a:pt x="150331" y="197037"/>
                    <a:pt x="154214" y="197037"/>
                  </a:cubicBezTo>
                  <a:cubicBezTo>
                    <a:pt x="181392" y="200915"/>
                    <a:pt x="208571" y="198330"/>
                    <a:pt x="235750" y="195745"/>
                  </a:cubicBezTo>
                  <a:cubicBezTo>
                    <a:pt x="251281" y="194452"/>
                    <a:pt x="274577" y="194452"/>
                    <a:pt x="286225" y="181527"/>
                  </a:cubicBezTo>
                  <a:cubicBezTo>
                    <a:pt x="303050" y="163431"/>
                    <a:pt x="303050" y="125947"/>
                    <a:pt x="308227" y="101388"/>
                  </a:cubicBezTo>
                  <a:cubicBezTo>
                    <a:pt x="314698" y="69074"/>
                    <a:pt x="327640" y="14786"/>
                    <a:pt x="279754" y="14786"/>
                  </a:cubicBezTo>
                  <a:cubicBezTo>
                    <a:pt x="248692" y="14786"/>
                    <a:pt x="218925" y="23834"/>
                    <a:pt x="187864" y="22542"/>
                  </a:cubicBezTo>
                  <a:cubicBezTo>
                    <a:pt x="143860" y="19957"/>
                    <a:pt x="99855" y="13494"/>
                    <a:pt x="55852" y="13494"/>
                  </a:cubicBezTo>
                  <a:close/>
                  <a:moveTo>
                    <a:pt x="287798" y="607"/>
                  </a:moveTo>
                  <a:cubicBezTo>
                    <a:pt x="297507" y="1737"/>
                    <a:pt x="306650" y="4562"/>
                    <a:pt x="314742" y="10052"/>
                  </a:cubicBezTo>
                  <a:cubicBezTo>
                    <a:pt x="341928" y="28135"/>
                    <a:pt x="327688" y="81093"/>
                    <a:pt x="322509" y="105634"/>
                  </a:cubicBezTo>
                  <a:cubicBezTo>
                    <a:pt x="317331" y="132759"/>
                    <a:pt x="317331" y="177967"/>
                    <a:pt x="292733" y="194758"/>
                  </a:cubicBezTo>
                  <a:cubicBezTo>
                    <a:pt x="277198" y="206383"/>
                    <a:pt x="256484" y="207675"/>
                    <a:pt x="237065" y="210258"/>
                  </a:cubicBezTo>
                  <a:cubicBezTo>
                    <a:pt x="209879" y="211550"/>
                    <a:pt x="182692" y="215425"/>
                    <a:pt x="155505" y="211550"/>
                  </a:cubicBezTo>
                  <a:cubicBezTo>
                    <a:pt x="145148" y="237383"/>
                    <a:pt x="127024" y="256757"/>
                    <a:pt x="103720" y="269674"/>
                  </a:cubicBezTo>
                  <a:cubicBezTo>
                    <a:pt x="98542" y="272257"/>
                    <a:pt x="90774" y="267091"/>
                    <a:pt x="93364" y="261924"/>
                  </a:cubicBezTo>
                  <a:cubicBezTo>
                    <a:pt x="98542" y="243841"/>
                    <a:pt x="97247" y="225758"/>
                    <a:pt x="101131" y="208966"/>
                  </a:cubicBezTo>
                  <a:cubicBezTo>
                    <a:pt x="72650" y="211550"/>
                    <a:pt x="22160" y="223174"/>
                    <a:pt x="6625" y="192175"/>
                  </a:cubicBezTo>
                  <a:cubicBezTo>
                    <a:pt x="-8910" y="159884"/>
                    <a:pt x="7920" y="117259"/>
                    <a:pt x="6625" y="82384"/>
                  </a:cubicBezTo>
                  <a:cubicBezTo>
                    <a:pt x="5330" y="55260"/>
                    <a:pt x="-7616" y="12635"/>
                    <a:pt x="29928" y="6177"/>
                  </a:cubicBezTo>
                  <a:cubicBezTo>
                    <a:pt x="86891" y="-4156"/>
                    <a:pt x="142559" y="11344"/>
                    <a:pt x="198227" y="10052"/>
                  </a:cubicBezTo>
                  <a:cubicBezTo>
                    <a:pt x="224443" y="9083"/>
                    <a:pt x="258669" y="-2784"/>
                    <a:pt x="287798" y="607"/>
                  </a:cubicBezTo>
                  <a:close/>
                </a:path>
              </a:pathLst>
            </a:custGeom>
            <a:solidFill>
              <a:schemeClr val="accent1"/>
            </a:solidFill>
            <a:ln>
              <a:noFill/>
            </a:ln>
          </p:spPr>
        </p:sp>
        <p:sp>
          <p:nvSpPr>
            <p:cNvPr id="4" name="任意多边形: 形状 3"/>
            <p:cNvSpPr/>
            <p:nvPr/>
          </p:nvSpPr>
          <p:spPr>
            <a:xfrm>
              <a:off x="1392837" y="2146300"/>
              <a:ext cx="1980382" cy="1968500"/>
            </a:xfrm>
            <a:custGeom>
              <a:avLst/>
              <a:gdLst>
                <a:gd name="connsiteX0" fmla="*/ 71461 w 2466780"/>
                <a:gd name="connsiteY0" fmla="*/ 838200 h 2451980"/>
                <a:gd name="connsiteX1" fmla="*/ 503261 w 2466780"/>
                <a:gd name="connsiteY1" fmla="*/ 190500 h 2451980"/>
                <a:gd name="connsiteX2" fmla="*/ 1189061 w 2466780"/>
                <a:gd name="connsiteY2" fmla="*/ 0 h 2451980"/>
                <a:gd name="connsiteX3" fmla="*/ 1824061 w 2466780"/>
                <a:gd name="connsiteY3" fmla="*/ 190500 h 2451980"/>
                <a:gd name="connsiteX4" fmla="*/ 2268561 w 2466780"/>
                <a:gd name="connsiteY4" fmla="*/ 622300 h 2451980"/>
                <a:gd name="connsiteX5" fmla="*/ 2459061 w 2466780"/>
                <a:gd name="connsiteY5" fmla="*/ 1536700 h 2451980"/>
                <a:gd name="connsiteX6" fmla="*/ 2027261 w 2466780"/>
                <a:gd name="connsiteY6" fmla="*/ 2146300 h 2451980"/>
                <a:gd name="connsiteX7" fmla="*/ 1239861 w 2466780"/>
                <a:gd name="connsiteY7" fmla="*/ 2451100 h 2451980"/>
                <a:gd name="connsiteX8" fmla="*/ 439761 w 2466780"/>
                <a:gd name="connsiteY8" fmla="*/ 2222500 h 2451980"/>
                <a:gd name="connsiteX9" fmla="*/ 46061 w 2466780"/>
                <a:gd name="connsiteY9" fmla="*/ 1765300 h 2451980"/>
                <a:gd name="connsiteX10" fmla="*/ 7961 w 2466780"/>
                <a:gd name="connsiteY10" fmla="*/ 1206500 h 2451980"/>
                <a:gd name="connsiteX11" fmla="*/ 46061 w 2466780"/>
                <a:gd name="connsiteY11" fmla="*/ 927100 h 245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6780" h="2451980">
                  <a:moveTo>
                    <a:pt x="71461" y="838200"/>
                  </a:moveTo>
                  <a:cubicBezTo>
                    <a:pt x="194227" y="584200"/>
                    <a:pt x="316994" y="330200"/>
                    <a:pt x="503261" y="190500"/>
                  </a:cubicBezTo>
                  <a:cubicBezTo>
                    <a:pt x="689528" y="50800"/>
                    <a:pt x="968928" y="0"/>
                    <a:pt x="1189061" y="0"/>
                  </a:cubicBezTo>
                  <a:cubicBezTo>
                    <a:pt x="1409194" y="0"/>
                    <a:pt x="1644144" y="86783"/>
                    <a:pt x="1824061" y="190500"/>
                  </a:cubicBezTo>
                  <a:cubicBezTo>
                    <a:pt x="2003978" y="294217"/>
                    <a:pt x="2162728" y="397933"/>
                    <a:pt x="2268561" y="622300"/>
                  </a:cubicBezTo>
                  <a:cubicBezTo>
                    <a:pt x="2374394" y="846667"/>
                    <a:pt x="2499278" y="1282700"/>
                    <a:pt x="2459061" y="1536700"/>
                  </a:cubicBezTo>
                  <a:cubicBezTo>
                    <a:pt x="2418844" y="1790700"/>
                    <a:pt x="2230461" y="1993900"/>
                    <a:pt x="2027261" y="2146300"/>
                  </a:cubicBezTo>
                  <a:cubicBezTo>
                    <a:pt x="1824061" y="2298700"/>
                    <a:pt x="1504444" y="2438400"/>
                    <a:pt x="1239861" y="2451100"/>
                  </a:cubicBezTo>
                  <a:cubicBezTo>
                    <a:pt x="975278" y="2463800"/>
                    <a:pt x="638728" y="2336800"/>
                    <a:pt x="439761" y="2222500"/>
                  </a:cubicBezTo>
                  <a:cubicBezTo>
                    <a:pt x="240794" y="2108200"/>
                    <a:pt x="118028" y="1934633"/>
                    <a:pt x="46061" y="1765300"/>
                  </a:cubicBezTo>
                  <a:cubicBezTo>
                    <a:pt x="-25906" y="1595967"/>
                    <a:pt x="7961" y="1346200"/>
                    <a:pt x="7961" y="1206500"/>
                  </a:cubicBezTo>
                  <a:cubicBezTo>
                    <a:pt x="7961" y="1066800"/>
                    <a:pt x="27011" y="996950"/>
                    <a:pt x="46061" y="927100"/>
                  </a:cubicBezTo>
                </a:path>
              </a:pathLst>
            </a:custGeom>
            <a:noFill/>
            <a:ln w="412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grpSp>
      <p:grpSp>
        <p:nvGrpSpPr>
          <p:cNvPr id="6" name="组合 5"/>
          <p:cNvGrpSpPr/>
          <p:nvPr/>
        </p:nvGrpSpPr>
        <p:grpSpPr>
          <a:xfrm>
            <a:off x="3589604" y="1782432"/>
            <a:ext cx="2347983" cy="2268868"/>
            <a:chOff x="1392837" y="1845932"/>
            <a:chExt cx="2347983" cy="2268868"/>
          </a:xfrm>
        </p:grpSpPr>
        <p:sp>
          <p:nvSpPr>
            <p:cNvPr id="7" name="hotel-four-stars-signal-in-rectangular-hand-drawn-speech-bubble_58534"/>
            <p:cNvSpPr>
              <a:spLocks noChangeAspect="1"/>
            </p:cNvSpPr>
            <p:nvPr/>
          </p:nvSpPr>
          <p:spPr bwMode="auto">
            <a:xfrm>
              <a:off x="3005618" y="1845932"/>
              <a:ext cx="735202" cy="600735"/>
            </a:xfrm>
            <a:custGeom>
              <a:avLst/>
              <a:gdLst>
                <a:gd name="connsiteX0" fmla="*/ 132080 w 330878"/>
                <a:gd name="connsiteY0" fmla="*/ 88106 h 270361"/>
                <a:gd name="connsiteX1" fmla="*/ 126920 w 330878"/>
                <a:gd name="connsiteY1" fmla="*/ 97258 h 270361"/>
                <a:gd name="connsiteX2" fmla="*/ 125630 w 330878"/>
                <a:gd name="connsiteY2" fmla="*/ 99872 h 270361"/>
                <a:gd name="connsiteX3" fmla="*/ 123051 w 330878"/>
                <a:gd name="connsiteY3" fmla="*/ 101180 h 270361"/>
                <a:gd name="connsiteX4" fmla="*/ 110152 w 330878"/>
                <a:gd name="connsiteY4" fmla="*/ 106409 h 270361"/>
                <a:gd name="connsiteX5" fmla="*/ 114022 w 330878"/>
                <a:gd name="connsiteY5" fmla="*/ 109024 h 270361"/>
                <a:gd name="connsiteX6" fmla="*/ 120471 w 330878"/>
                <a:gd name="connsiteY6" fmla="*/ 115561 h 270361"/>
                <a:gd name="connsiteX7" fmla="*/ 119181 w 330878"/>
                <a:gd name="connsiteY7" fmla="*/ 118175 h 270361"/>
                <a:gd name="connsiteX8" fmla="*/ 117891 w 330878"/>
                <a:gd name="connsiteY8" fmla="*/ 126019 h 270361"/>
                <a:gd name="connsiteX9" fmla="*/ 125630 w 330878"/>
                <a:gd name="connsiteY9" fmla="*/ 120790 h 270361"/>
                <a:gd name="connsiteX10" fmla="*/ 132080 w 330878"/>
                <a:gd name="connsiteY10" fmla="*/ 120790 h 270361"/>
                <a:gd name="connsiteX11" fmla="*/ 139819 w 330878"/>
                <a:gd name="connsiteY11" fmla="*/ 132556 h 270361"/>
                <a:gd name="connsiteX12" fmla="*/ 139819 w 330878"/>
                <a:gd name="connsiteY12" fmla="*/ 122097 h 270361"/>
                <a:gd name="connsiteX13" fmla="*/ 139819 w 330878"/>
                <a:gd name="connsiteY13" fmla="*/ 116868 h 270361"/>
                <a:gd name="connsiteX14" fmla="*/ 151427 w 330878"/>
                <a:gd name="connsiteY14" fmla="*/ 110331 h 270361"/>
                <a:gd name="connsiteX15" fmla="*/ 143688 w 330878"/>
                <a:gd name="connsiteY15" fmla="*/ 109024 h 270361"/>
                <a:gd name="connsiteX16" fmla="*/ 141108 w 330878"/>
                <a:gd name="connsiteY16" fmla="*/ 106409 h 270361"/>
                <a:gd name="connsiteX17" fmla="*/ 137239 w 330878"/>
                <a:gd name="connsiteY17" fmla="*/ 105102 h 270361"/>
                <a:gd name="connsiteX18" fmla="*/ 132080 w 330878"/>
                <a:gd name="connsiteY18" fmla="*/ 88106 h 270361"/>
                <a:gd name="connsiteX19" fmla="*/ 135491 w 330878"/>
                <a:gd name="connsiteY19" fmla="*/ 78008 h 270361"/>
                <a:gd name="connsiteX20" fmla="*/ 143272 w 330878"/>
                <a:gd name="connsiteY20" fmla="*/ 101431 h 270361"/>
                <a:gd name="connsiteX21" fmla="*/ 144569 w 330878"/>
                <a:gd name="connsiteY21" fmla="*/ 101431 h 270361"/>
                <a:gd name="connsiteX22" fmla="*/ 160133 w 330878"/>
                <a:gd name="connsiteY22" fmla="*/ 104033 h 270361"/>
                <a:gd name="connsiteX23" fmla="*/ 162727 w 330878"/>
                <a:gd name="connsiteY23" fmla="*/ 102732 h 270361"/>
                <a:gd name="connsiteX24" fmla="*/ 182182 w 330878"/>
                <a:gd name="connsiteY24" fmla="*/ 97527 h 270361"/>
                <a:gd name="connsiteX25" fmla="*/ 188667 w 330878"/>
                <a:gd name="connsiteY25" fmla="*/ 83213 h 270361"/>
                <a:gd name="connsiteX26" fmla="*/ 193855 w 330878"/>
                <a:gd name="connsiteY26" fmla="*/ 81912 h 270361"/>
                <a:gd name="connsiteX27" fmla="*/ 201637 w 330878"/>
                <a:gd name="connsiteY27" fmla="*/ 92322 h 270361"/>
                <a:gd name="connsiteX28" fmla="*/ 204231 w 330878"/>
                <a:gd name="connsiteY28" fmla="*/ 102732 h 270361"/>
                <a:gd name="connsiteX29" fmla="*/ 223685 w 330878"/>
                <a:gd name="connsiteY29" fmla="*/ 102732 h 270361"/>
                <a:gd name="connsiteX30" fmla="*/ 226279 w 330878"/>
                <a:gd name="connsiteY30" fmla="*/ 104033 h 270361"/>
                <a:gd name="connsiteX31" fmla="*/ 226279 w 330878"/>
                <a:gd name="connsiteY31" fmla="*/ 102732 h 270361"/>
                <a:gd name="connsiteX32" fmla="*/ 248328 w 330878"/>
                <a:gd name="connsiteY32" fmla="*/ 104033 h 270361"/>
                <a:gd name="connsiteX33" fmla="*/ 256110 w 330878"/>
                <a:gd name="connsiteY33" fmla="*/ 83213 h 270361"/>
                <a:gd name="connsiteX34" fmla="*/ 261298 w 330878"/>
                <a:gd name="connsiteY34" fmla="*/ 83213 h 270361"/>
                <a:gd name="connsiteX35" fmla="*/ 270377 w 330878"/>
                <a:gd name="connsiteY35" fmla="*/ 94925 h 270361"/>
                <a:gd name="connsiteX36" fmla="*/ 272971 w 330878"/>
                <a:gd name="connsiteY36" fmla="*/ 104033 h 270361"/>
                <a:gd name="connsiteX37" fmla="*/ 285940 w 330878"/>
                <a:gd name="connsiteY37" fmla="*/ 102732 h 270361"/>
                <a:gd name="connsiteX38" fmla="*/ 289831 w 330878"/>
                <a:gd name="connsiteY38" fmla="*/ 109238 h 270361"/>
                <a:gd name="connsiteX39" fmla="*/ 272971 w 330878"/>
                <a:gd name="connsiteY39" fmla="*/ 128757 h 270361"/>
                <a:gd name="connsiteX40" fmla="*/ 274267 w 330878"/>
                <a:gd name="connsiteY40" fmla="*/ 130058 h 270361"/>
                <a:gd name="connsiteX41" fmla="*/ 276861 w 330878"/>
                <a:gd name="connsiteY41" fmla="*/ 150877 h 270361"/>
                <a:gd name="connsiteX42" fmla="*/ 270377 w 330878"/>
                <a:gd name="connsiteY42" fmla="*/ 153480 h 270361"/>
                <a:gd name="connsiteX43" fmla="*/ 254813 w 330878"/>
                <a:gd name="connsiteY43" fmla="*/ 141769 h 270361"/>
                <a:gd name="connsiteX44" fmla="*/ 235358 w 330878"/>
                <a:gd name="connsiteY44" fmla="*/ 150877 h 270361"/>
                <a:gd name="connsiteX45" fmla="*/ 230170 w 330878"/>
                <a:gd name="connsiteY45" fmla="*/ 145673 h 270361"/>
                <a:gd name="connsiteX46" fmla="*/ 236655 w 330878"/>
                <a:gd name="connsiteY46" fmla="*/ 130058 h 270361"/>
                <a:gd name="connsiteX47" fmla="*/ 244437 w 330878"/>
                <a:gd name="connsiteY47" fmla="*/ 124853 h 270361"/>
                <a:gd name="connsiteX48" fmla="*/ 245734 w 330878"/>
                <a:gd name="connsiteY48" fmla="*/ 126154 h 270361"/>
                <a:gd name="connsiteX49" fmla="*/ 239249 w 330878"/>
                <a:gd name="connsiteY49" fmla="*/ 140468 h 270361"/>
                <a:gd name="connsiteX50" fmla="*/ 252219 w 330878"/>
                <a:gd name="connsiteY50" fmla="*/ 133961 h 270361"/>
                <a:gd name="connsiteX51" fmla="*/ 258704 w 330878"/>
                <a:gd name="connsiteY51" fmla="*/ 133961 h 270361"/>
                <a:gd name="connsiteX52" fmla="*/ 269080 w 330878"/>
                <a:gd name="connsiteY52" fmla="*/ 141769 h 270361"/>
                <a:gd name="connsiteX53" fmla="*/ 266486 w 330878"/>
                <a:gd name="connsiteY53" fmla="*/ 131359 h 270361"/>
                <a:gd name="connsiteX54" fmla="*/ 267783 w 330878"/>
                <a:gd name="connsiteY54" fmla="*/ 127455 h 270361"/>
                <a:gd name="connsiteX55" fmla="*/ 266486 w 330878"/>
                <a:gd name="connsiteY55" fmla="*/ 127455 h 270361"/>
                <a:gd name="connsiteX56" fmla="*/ 270377 w 330878"/>
                <a:gd name="connsiteY56" fmla="*/ 122250 h 270361"/>
                <a:gd name="connsiteX57" fmla="*/ 275564 w 330878"/>
                <a:gd name="connsiteY57" fmla="*/ 117045 h 270361"/>
                <a:gd name="connsiteX58" fmla="*/ 279455 w 330878"/>
                <a:gd name="connsiteY58" fmla="*/ 110539 h 270361"/>
                <a:gd name="connsiteX59" fmla="*/ 272971 w 330878"/>
                <a:gd name="connsiteY59" fmla="*/ 110539 h 270361"/>
                <a:gd name="connsiteX60" fmla="*/ 270377 w 330878"/>
                <a:gd name="connsiteY60" fmla="*/ 107937 h 270361"/>
                <a:gd name="connsiteX61" fmla="*/ 269080 w 330878"/>
                <a:gd name="connsiteY61" fmla="*/ 107937 h 270361"/>
                <a:gd name="connsiteX62" fmla="*/ 262595 w 330878"/>
                <a:gd name="connsiteY62" fmla="*/ 97527 h 270361"/>
                <a:gd name="connsiteX63" fmla="*/ 260001 w 330878"/>
                <a:gd name="connsiteY63" fmla="*/ 92322 h 270361"/>
                <a:gd name="connsiteX64" fmla="*/ 253516 w 330878"/>
                <a:gd name="connsiteY64" fmla="*/ 105334 h 270361"/>
                <a:gd name="connsiteX65" fmla="*/ 250922 w 330878"/>
                <a:gd name="connsiteY65" fmla="*/ 110539 h 270361"/>
                <a:gd name="connsiteX66" fmla="*/ 232764 w 330878"/>
                <a:gd name="connsiteY66" fmla="*/ 110539 h 270361"/>
                <a:gd name="connsiteX67" fmla="*/ 243140 w 330878"/>
                <a:gd name="connsiteY67" fmla="*/ 118347 h 270361"/>
                <a:gd name="connsiteX68" fmla="*/ 240546 w 330878"/>
                <a:gd name="connsiteY68" fmla="*/ 122250 h 270361"/>
                <a:gd name="connsiteX69" fmla="*/ 228873 w 330878"/>
                <a:gd name="connsiteY69" fmla="*/ 117045 h 270361"/>
                <a:gd name="connsiteX70" fmla="*/ 223685 w 330878"/>
                <a:gd name="connsiteY70" fmla="*/ 110539 h 270361"/>
                <a:gd name="connsiteX71" fmla="*/ 218497 w 330878"/>
                <a:gd name="connsiteY71" fmla="*/ 115744 h 270361"/>
                <a:gd name="connsiteX72" fmla="*/ 213309 w 330878"/>
                <a:gd name="connsiteY72" fmla="*/ 118347 h 270361"/>
                <a:gd name="connsiteX73" fmla="*/ 209418 w 330878"/>
                <a:gd name="connsiteY73" fmla="*/ 119648 h 270361"/>
                <a:gd name="connsiteX74" fmla="*/ 209418 w 330878"/>
                <a:gd name="connsiteY74" fmla="*/ 120949 h 270361"/>
                <a:gd name="connsiteX75" fmla="*/ 212012 w 330878"/>
                <a:gd name="connsiteY75" fmla="*/ 141769 h 270361"/>
                <a:gd name="connsiteX76" fmla="*/ 206825 w 330878"/>
                <a:gd name="connsiteY76" fmla="*/ 144371 h 270361"/>
                <a:gd name="connsiteX77" fmla="*/ 193855 w 330878"/>
                <a:gd name="connsiteY77" fmla="*/ 135263 h 270361"/>
                <a:gd name="connsiteX78" fmla="*/ 179588 w 330878"/>
                <a:gd name="connsiteY78" fmla="*/ 145673 h 270361"/>
                <a:gd name="connsiteX79" fmla="*/ 173103 w 330878"/>
                <a:gd name="connsiteY79" fmla="*/ 144371 h 270361"/>
                <a:gd name="connsiteX80" fmla="*/ 180885 w 330878"/>
                <a:gd name="connsiteY80" fmla="*/ 118347 h 270361"/>
                <a:gd name="connsiteX81" fmla="*/ 183479 w 330878"/>
                <a:gd name="connsiteY81" fmla="*/ 120949 h 270361"/>
                <a:gd name="connsiteX82" fmla="*/ 179588 w 330878"/>
                <a:gd name="connsiteY82" fmla="*/ 135263 h 270361"/>
                <a:gd name="connsiteX83" fmla="*/ 191261 w 330878"/>
                <a:gd name="connsiteY83" fmla="*/ 128757 h 270361"/>
                <a:gd name="connsiteX84" fmla="*/ 197746 w 330878"/>
                <a:gd name="connsiteY84" fmla="*/ 128757 h 270361"/>
                <a:gd name="connsiteX85" fmla="*/ 205528 w 330878"/>
                <a:gd name="connsiteY85" fmla="*/ 135263 h 270361"/>
                <a:gd name="connsiteX86" fmla="*/ 204231 w 330878"/>
                <a:gd name="connsiteY86" fmla="*/ 122250 h 270361"/>
                <a:gd name="connsiteX87" fmla="*/ 204231 w 330878"/>
                <a:gd name="connsiteY87" fmla="*/ 119648 h 270361"/>
                <a:gd name="connsiteX88" fmla="*/ 205528 w 330878"/>
                <a:gd name="connsiteY88" fmla="*/ 115744 h 270361"/>
                <a:gd name="connsiteX89" fmla="*/ 217200 w 330878"/>
                <a:gd name="connsiteY89" fmla="*/ 109238 h 270361"/>
                <a:gd name="connsiteX90" fmla="*/ 204231 w 330878"/>
                <a:gd name="connsiteY90" fmla="*/ 107937 h 270361"/>
                <a:gd name="connsiteX91" fmla="*/ 200340 w 330878"/>
                <a:gd name="connsiteY91" fmla="*/ 104033 h 270361"/>
                <a:gd name="connsiteX92" fmla="*/ 195152 w 330878"/>
                <a:gd name="connsiteY92" fmla="*/ 94925 h 270361"/>
                <a:gd name="connsiteX93" fmla="*/ 193855 w 330878"/>
                <a:gd name="connsiteY93" fmla="*/ 91021 h 270361"/>
                <a:gd name="connsiteX94" fmla="*/ 187370 w 330878"/>
                <a:gd name="connsiteY94" fmla="*/ 98828 h 270361"/>
                <a:gd name="connsiteX95" fmla="*/ 186073 w 330878"/>
                <a:gd name="connsiteY95" fmla="*/ 102732 h 270361"/>
                <a:gd name="connsiteX96" fmla="*/ 182182 w 330878"/>
                <a:gd name="connsiteY96" fmla="*/ 104033 h 270361"/>
                <a:gd name="connsiteX97" fmla="*/ 171806 w 330878"/>
                <a:gd name="connsiteY97" fmla="*/ 109238 h 270361"/>
                <a:gd name="connsiteX98" fmla="*/ 174400 w 330878"/>
                <a:gd name="connsiteY98" fmla="*/ 110539 h 270361"/>
                <a:gd name="connsiteX99" fmla="*/ 179588 w 330878"/>
                <a:gd name="connsiteY99" fmla="*/ 114443 h 270361"/>
                <a:gd name="connsiteX100" fmla="*/ 178291 w 330878"/>
                <a:gd name="connsiteY100" fmla="*/ 118347 h 270361"/>
                <a:gd name="connsiteX101" fmla="*/ 164024 w 330878"/>
                <a:gd name="connsiteY101" fmla="*/ 113142 h 270361"/>
                <a:gd name="connsiteX102" fmla="*/ 145866 w 330878"/>
                <a:gd name="connsiteY102" fmla="*/ 120949 h 270361"/>
                <a:gd name="connsiteX103" fmla="*/ 145866 w 330878"/>
                <a:gd name="connsiteY103" fmla="*/ 140468 h 270361"/>
                <a:gd name="connsiteX104" fmla="*/ 139382 w 330878"/>
                <a:gd name="connsiteY104" fmla="*/ 144371 h 270361"/>
                <a:gd name="connsiteX105" fmla="*/ 126412 w 330878"/>
                <a:gd name="connsiteY105" fmla="*/ 130058 h 270361"/>
                <a:gd name="connsiteX106" fmla="*/ 113442 w 330878"/>
                <a:gd name="connsiteY106" fmla="*/ 140468 h 270361"/>
                <a:gd name="connsiteX107" fmla="*/ 105660 w 330878"/>
                <a:gd name="connsiteY107" fmla="*/ 136564 h 270361"/>
                <a:gd name="connsiteX108" fmla="*/ 112145 w 330878"/>
                <a:gd name="connsiteY108" fmla="*/ 118347 h 270361"/>
                <a:gd name="connsiteX109" fmla="*/ 108254 w 330878"/>
                <a:gd name="connsiteY109" fmla="*/ 117045 h 270361"/>
                <a:gd name="connsiteX110" fmla="*/ 96581 w 330878"/>
                <a:gd name="connsiteY110" fmla="*/ 109238 h 270361"/>
                <a:gd name="connsiteX111" fmla="*/ 97878 w 330878"/>
                <a:gd name="connsiteY111" fmla="*/ 100129 h 270361"/>
                <a:gd name="connsiteX112" fmla="*/ 119927 w 330878"/>
                <a:gd name="connsiteY112" fmla="*/ 96226 h 270361"/>
                <a:gd name="connsiteX113" fmla="*/ 127709 w 330878"/>
                <a:gd name="connsiteY113" fmla="*/ 79310 h 270361"/>
                <a:gd name="connsiteX114" fmla="*/ 135491 w 330878"/>
                <a:gd name="connsiteY114" fmla="*/ 78008 h 270361"/>
                <a:gd name="connsiteX115" fmla="*/ 54873 w 330878"/>
                <a:gd name="connsiteY115" fmla="*/ 76406 h 270361"/>
                <a:gd name="connsiteX116" fmla="*/ 61393 w 330878"/>
                <a:gd name="connsiteY116" fmla="*/ 76406 h 270361"/>
                <a:gd name="connsiteX117" fmla="*/ 67913 w 330878"/>
                <a:gd name="connsiteY117" fmla="*/ 99689 h 270361"/>
                <a:gd name="connsiteX118" fmla="*/ 61393 w 330878"/>
                <a:gd name="connsiteY118" fmla="*/ 100983 h 270361"/>
                <a:gd name="connsiteX119" fmla="*/ 57481 w 330878"/>
                <a:gd name="connsiteY119" fmla="*/ 86754 h 270361"/>
                <a:gd name="connsiteX120" fmla="*/ 47049 w 330878"/>
                <a:gd name="connsiteY120" fmla="*/ 100983 h 270361"/>
                <a:gd name="connsiteX121" fmla="*/ 43137 w 330878"/>
                <a:gd name="connsiteY121" fmla="*/ 102277 h 270361"/>
                <a:gd name="connsiteX122" fmla="*/ 30097 w 330878"/>
                <a:gd name="connsiteY122" fmla="*/ 106157 h 270361"/>
                <a:gd name="connsiteX123" fmla="*/ 30097 w 330878"/>
                <a:gd name="connsiteY123" fmla="*/ 107451 h 270361"/>
                <a:gd name="connsiteX124" fmla="*/ 32705 w 330878"/>
                <a:gd name="connsiteY124" fmla="*/ 108744 h 270361"/>
                <a:gd name="connsiteX125" fmla="*/ 39225 w 330878"/>
                <a:gd name="connsiteY125" fmla="*/ 115212 h 270361"/>
                <a:gd name="connsiteX126" fmla="*/ 40529 w 330878"/>
                <a:gd name="connsiteY126" fmla="*/ 117799 h 270361"/>
                <a:gd name="connsiteX127" fmla="*/ 37921 w 330878"/>
                <a:gd name="connsiteY127" fmla="*/ 128147 h 270361"/>
                <a:gd name="connsiteX128" fmla="*/ 49657 w 330878"/>
                <a:gd name="connsiteY128" fmla="*/ 120386 h 270361"/>
                <a:gd name="connsiteX129" fmla="*/ 54873 w 330878"/>
                <a:gd name="connsiteY129" fmla="*/ 121679 h 270361"/>
                <a:gd name="connsiteX130" fmla="*/ 66609 w 330878"/>
                <a:gd name="connsiteY130" fmla="*/ 133321 h 270361"/>
                <a:gd name="connsiteX131" fmla="*/ 65305 w 330878"/>
                <a:gd name="connsiteY131" fmla="*/ 121679 h 270361"/>
                <a:gd name="connsiteX132" fmla="*/ 65305 w 330878"/>
                <a:gd name="connsiteY132" fmla="*/ 119092 h 270361"/>
                <a:gd name="connsiteX133" fmla="*/ 67913 w 330878"/>
                <a:gd name="connsiteY133" fmla="*/ 113918 h 270361"/>
                <a:gd name="connsiteX134" fmla="*/ 78346 w 330878"/>
                <a:gd name="connsiteY134" fmla="*/ 108744 h 270361"/>
                <a:gd name="connsiteX135" fmla="*/ 74434 w 330878"/>
                <a:gd name="connsiteY135" fmla="*/ 107451 h 270361"/>
                <a:gd name="connsiteX136" fmla="*/ 69217 w 330878"/>
                <a:gd name="connsiteY136" fmla="*/ 100983 h 270361"/>
                <a:gd name="connsiteX137" fmla="*/ 78346 w 330878"/>
                <a:gd name="connsiteY137" fmla="*/ 100983 h 270361"/>
                <a:gd name="connsiteX138" fmla="*/ 90082 w 330878"/>
                <a:gd name="connsiteY138" fmla="*/ 104864 h 270361"/>
                <a:gd name="connsiteX139" fmla="*/ 90082 w 330878"/>
                <a:gd name="connsiteY139" fmla="*/ 111331 h 270361"/>
                <a:gd name="connsiteX140" fmla="*/ 71825 w 330878"/>
                <a:gd name="connsiteY140" fmla="*/ 120386 h 270361"/>
                <a:gd name="connsiteX141" fmla="*/ 71825 w 330878"/>
                <a:gd name="connsiteY141" fmla="*/ 139789 h 270361"/>
                <a:gd name="connsiteX142" fmla="*/ 66609 w 330878"/>
                <a:gd name="connsiteY142" fmla="*/ 141082 h 270361"/>
                <a:gd name="connsiteX143" fmla="*/ 50961 w 330878"/>
                <a:gd name="connsiteY143" fmla="*/ 126853 h 270361"/>
                <a:gd name="connsiteX144" fmla="*/ 32705 w 330878"/>
                <a:gd name="connsiteY144" fmla="*/ 141082 h 270361"/>
                <a:gd name="connsiteX145" fmla="*/ 26185 w 330878"/>
                <a:gd name="connsiteY145" fmla="*/ 135908 h 270361"/>
                <a:gd name="connsiteX146" fmla="*/ 34009 w 330878"/>
                <a:gd name="connsiteY146" fmla="*/ 117799 h 270361"/>
                <a:gd name="connsiteX147" fmla="*/ 26185 w 330878"/>
                <a:gd name="connsiteY147" fmla="*/ 113918 h 270361"/>
                <a:gd name="connsiteX148" fmla="*/ 19665 w 330878"/>
                <a:gd name="connsiteY148" fmla="*/ 104864 h 270361"/>
                <a:gd name="connsiteX149" fmla="*/ 22273 w 330878"/>
                <a:gd name="connsiteY149" fmla="*/ 98396 h 270361"/>
                <a:gd name="connsiteX150" fmla="*/ 43137 w 330878"/>
                <a:gd name="connsiteY150" fmla="*/ 97102 h 270361"/>
                <a:gd name="connsiteX151" fmla="*/ 54873 w 330878"/>
                <a:gd name="connsiteY151" fmla="*/ 76406 h 270361"/>
                <a:gd name="connsiteX152" fmla="*/ 55852 w 330878"/>
                <a:gd name="connsiteY152" fmla="*/ 13494 h 270361"/>
                <a:gd name="connsiteX153" fmla="*/ 26084 w 330878"/>
                <a:gd name="connsiteY153" fmla="*/ 17372 h 270361"/>
                <a:gd name="connsiteX154" fmla="*/ 13142 w 330878"/>
                <a:gd name="connsiteY154" fmla="*/ 49685 h 270361"/>
                <a:gd name="connsiteX155" fmla="*/ 15731 w 330878"/>
                <a:gd name="connsiteY155" fmla="*/ 85877 h 270361"/>
                <a:gd name="connsiteX156" fmla="*/ 13142 w 330878"/>
                <a:gd name="connsiteY156" fmla="*/ 178941 h 270361"/>
                <a:gd name="connsiteX157" fmla="*/ 102444 w 330878"/>
                <a:gd name="connsiteY157" fmla="*/ 199622 h 270361"/>
                <a:gd name="connsiteX158" fmla="*/ 106327 w 330878"/>
                <a:gd name="connsiteY158" fmla="*/ 202208 h 270361"/>
                <a:gd name="connsiteX159" fmla="*/ 108915 w 330878"/>
                <a:gd name="connsiteY159" fmla="*/ 250032 h 270361"/>
                <a:gd name="connsiteX160" fmla="*/ 142566 w 330878"/>
                <a:gd name="connsiteY160" fmla="*/ 206085 h 270361"/>
                <a:gd name="connsiteX161" fmla="*/ 146448 w 330878"/>
                <a:gd name="connsiteY161" fmla="*/ 202208 h 270361"/>
                <a:gd name="connsiteX162" fmla="*/ 154214 w 330878"/>
                <a:gd name="connsiteY162" fmla="*/ 197037 h 270361"/>
                <a:gd name="connsiteX163" fmla="*/ 235750 w 330878"/>
                <a:gd name="connsiteY163" fmla="*/ 195745 h 270361"/>
                <a:gd name="connsiteX164" fmla="*/ 286225 w 330878"/>
                <a:gd name="connsiteY164" fmla="*/ 181527 h 270361"/>
                <a:gd name="connsiteX165" fmla="*/ 308227 w 330878"/>
                <a:gd name="connsiteY165" fmla="*/ 101388 h 270361"/>
                <a:gd name="connsiteX166" fmla="*/ 279754 w 330878"/>
                <a:gd name="connsiteY166" fmla="*/ 14786 h 270361"/>
                <a:gd name="connsiteX167" fmla="*/ 187864 w 330878"/>
                <a:gd name="connsiteY167" fmla="*/ 22542 h 270361"/>
                <a:gd name="connsiteX168" fmla="*/ 55852 w 330878"/>
                <a:gd name="connsiteY168" fmla="*/ 13494 h 270361"/>
                <a:gd name="connsiteX169" fmla="*/ 287798 w 330878"/>
                <a:gd name="connsiteY169" fmla="*/ 607 h 270361"/>
                <a:gd name="connsiteX170" fmla="*/ 314742 w 330878"/>
                <a:gd name="connsiteY170" fmla="*/ 10052 h 270361"/>
                <a:gd name="connsiteX171" fmla="*/ 322509 w 330878"/>
                <a:gd name="connsiteY171" fmla="*/ 105634 h 270361"/>
                <a:gd name="connsiteX172" fmla="*/ 292733 w 330878"/>
                <a:gd name="connsiteY172" fmla="*/ 194758 h 270361"/>
                <a:gd name="connsiteX173" fmla="*/ 237065 w 330878"/>
                <a:gd name="connsiteY173" fmla="*/ 210258 h 270361"/>
                <a:gd name="connsiteX174" fmla="*/ 155505 w 330878"/>
                <a:gd name="connsiteY174" fmla="*/ 211550 h 270361"/>
                <a:gd name="connsiteX175" fmla="*/ 103720 w 330878"/>
                <a:gd name="connsiteY175" fmla="*/ 269674 h 270361"/>
                <a:gd name="connsiteX176" fmla="*/ 93364 w 330878"/>
                <a:gd name="connsiteY176" fmla="*/ 261924 h 270361"/>
                <a:gd name="connsiteX177" fmla="*/ 101131 w 330878"/>
                <a:gd name="connsiteY177" fmla="*/ 208966 h 270361"/>
                <a:gd name="connsiteX178" fmla="*/ 6625 w 330878"/>
                <a:gd name="connsiteY178" fmla="*/ 192175 h 270361"/>
                <a:gd name="connsiteX179" fmla="*/ 6625 w 330878"/>
                <a:gd name="connsiteY179" fmla="*/ 82384 h 270361"/>
                <a:gd name="connsiteX180" fmla="*/ 29928 w 330878"/>
                <a:gd name="connsiteY180" fmla="*/ 6177 h 270361"/>
                <a:gd name="connsiteX181" fmla="*/ 198227 w 330878"/>
                <a:gd name="connsiteY181" fmla="*/ 10052 h 270361"/>
                <a:gd name="connsiteX182" fmla="*/ 287798 w 330878"/>
                <a:gd name="connsiteY182" fmla="*/ 607 h 27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30878" h="270361">
                  <a:moveTo>
                    <a:pt x="132080" y="88106"/>
                  </a:moveTo>
                  <a:cubicBezTo>
                    <a:pt x="129500" y="92028"/>
                    <a:pt x="128210" y="94643"/>
                    <a:pt x="126920" y="97258"/>
                  </a:cubicBezTo>
                  <a:cubicBezTo>
                    <a:pt x="126920" y="98565"/>
                    <a:pt x="126920" y="98565"/>
                    <a:pt x="125630" y="99872"/>
                  </a:cubicBezTo>
                  <a:cubicBezTo>
                    <a:pt x="124341" y="99872"/>
                    <a:pt x="124341" y="101180"/>
                    <a:pt x="123051" y="101180"/>
                  </a:cubicBezTo>
                  <a:cubicBezTo>
                    <a:pt x="119181" y="102487"/>
                    <a:pt x="114022" y="105102"/>
                    <a:pt x="110152" y="106409"/>
                  </a:cubicBezTo>
                  <a:cubicBezTo>
                    <a:pt x="111442" y="107716"/>
                    <a:pt x="112732" y="109024"/>
                    <a:pt x="114022" y="109024"/>
                  </a:cubicBezTo>
                  <a:cubicBezTo>
                    <a:pt x="115312" y="110331"/>
                    <a:pt x="119181" y="111638"/>
                    <a:pt x="120471" y="115561"/>
                  </a:cubicBezTo>
                  <a:cubicBezTo>
                    <a:pt x="120471" y="116868"/>
                    <a:pt x="120471" y="116868"/>
                    <a:pt x="119181" y="118175"/>
                  </a:cubicBezTo>
                  <a:cubicBezTo>
                    <a:pt x="117891" y="120790"/>
                    <a:pt x="117891" y="123405"/>
                    <a:pt x="117891" y="126019"/>
                  </a:cubicBezTo>
                  <a:cubicBezTo>
                    <a:pt x="120471" y="124712"/>
                    <a:pt x="123051" y="123405"/>
                    <a:pt x="125630" y="120790"/>
                  </a:cubicBezTo>
                  <a:cubicBezTo>
                    <a:pt x="126920" y="118175"/>
                    <a:pt x="130790" y="118175"/>
                    <a:pt x="132080" y="120790"/>
                  </a:cubicBezTo>
                  <a:cubicBezTo>
                    <a:pt x="133369" y="126019"/>
                    <a:pt x="137239" y="129941"/>
                    <a:pt x="139819" y="132556"/>
                  </a:cubicBezTo>
                  <a:cubicBezTo>
                    <a:pt x="141108" y="129941"/>
                    <a:pt x="141108" y="126019"/>
                    <a:pt x="139819" y="122097"/>
                  </a:cubicBezTo>
                  <a:cubicBezTo>
                    <a:pt x="137239" y="122097"/>
                    <a:pt x="137239" y="118175"/>
                    <a:pt x="139819" y="116868"/>
                  </a:cubicBezTo>
                  <a:cubicBezTo>
                    <a:pt x="143688" y="115561"/>
                    <a:pt x="147558" y="112946"/>
                    <a:pt x="151427" y="110331"/>
                  </a:cubicBezTo>
                  <a:cubicBezTo>
                    <a:pt x="148848" y="110331"/>
                    <a:pt x="146268" y="109024"/>
                    <a:pt x="143688" y="109024"/>
                  </a:cubicBezTo>
                  <a:cubicBezTo>
                    <a:pt x="142398" y="109024"/>
                    <a:pt x="141108" y="107716"/>
                    <a:pt x="141108" y="106409"/>
                  </a:cubicBezTo>
                  <a:cubicBezTo>
                    <a:pt x="139819" y="107716"/>
                    <a:pt x="138529" y="106409"/>
                    <a:pt x="137239" y="105102"/>
                  </a:cubicBezTo>
                  <a:cubicBezTo>
                    <a:pt x="135949" y="99872"/>
                    <a:pt x="133369" y="93336"/>
                    <a:pt x="132080" y="88106"/>
                  </a:cubicBezTo>
                  <a:close/>
                  <a:moveTo>
                    <a:pt x="135491" y="78008"/>
                  </a:moveTo>
                  <a:cubicBezTo>
                    <a:pt x="139382" y="84514"/>
                    <a:pt x="143272" y="93623"/>
                    <a:pt x="143272" y="101431"/>
                  </a:cubicBezTo>
                  <a:cubicBezTo>
                    <a:pt x="143272" y="101431"/>
                    <a:pt x="144569" y="101431"/>
                    <a:pt x="144569" y="101431"/>
                  </a:cubicBezTo>
                  <a:cubicBezTo>
                    <a:pt x="149757" y="101431"/>
                    <a:pt x="154945" y="102732"/>
                    <a:pt x="160133" y="104033"/>
                  </a:cubicBezTo>
                  <a:cubicBezTo>
                    <a:pt x="161430" y="104033"/>
                    <a:pt x="161430" y="102732"/>
                    <a:pt x="162727" y="102732"/>
                  </a:cubicBezTo>
                  <a:cubicBezTo>
                    <a:pt x="169212" y="101431"/>
                    <a:pt x="175697" y="98828"/>
                    <a:pt x="182182" y="97527"/>
                  </a:cubicBezTo>
                  <a:cubicBezTo>
                    <a:pt x="183479" y="92322"/>
                    <a:pt x="187370" y="88418"/>
                    <a:pt x="188667" y="83213"/>
                  </a:cubicBezTo>
                  <a:cubicBezTo>
                    <a:pt x="189964" y="81912"/>
                    <a:pt x="192558" y="80611"/>
                    <a:pt x="193855" y="81912"/>
                  </a:cubicBezTo>
                  <a:cubicBezTo>
                    <a:pt x="197746" y="84514"/>
                    <a:pt x="200340" y="88418"/>
                    <a:pt x="201637" y="92322"/>
                  </a:cubicBezTo>
                  <a:cubicBezTo>
                    <a:pt x="202934" y="94925"/>
                    <a:pt x="205528" y="98828"/>
                    <a:pt x="204231" y="102732"/>
                  </a:cubicBezTo>
                  <a:cubicBezTo>
                    <a:pt x="210715" y="100129"/>
                    <a:pt x="218497" y="101431"/>
                    <a:pt x="223685" y="102732"/>
                  </a:cubicBezTo>
                  <a:cubicBezTo>
                    <a:pt x="224982" y="102732"/>
                    <a:pt x="224982" y="102732"/>
                    <a:pt x="226279" y="104033"/>
                  </a:cubicBezTo>
                  <a:cubicBezTo>
                    <a:pt x="226279" y="102732"/>
                    <a:pt x="226279" y="102732"/>
                    <a:pt x="226279" y="102732"/>
                  </a:cubicBezTo>
                  <a:cubicBezTo>
                    <a:pt x="234061" y="102732"/>
                    <a:pt x="240546" y="102732"/>
                    <a:pt x="248328" y="104033"/>
                  </a:cubicBezTo>
                  <a:cubicBezTo>
                    <a:pt x="249625" y="96226"/>
                    <a:pt x="252219" y="89720"/>
                    <a:pt x="256110" y="83213"/>
                  </a:cubicBezTo>
                  <a:cubicBezTo>
                    <a:pt x="256110" y="80611"/>
                    <a:pt x="260001" y="80611"/>
                    <a:pt x="261298" y="83213"/>
                  </a:cubicBezTo>
                  <a:cubicBezTo>
                    <a:pt x="265189" y="85816"/>
                    <a:pt x="269080" y="91021"/>
                    <a:pt x="270377" y="94925"/>
                  </a:cubicBezTo>
                  <a:cubicBezTo>
                    <a:pt x="271674" y="97527"/>
                    <a:pt x="272971" y="101431"/>
                    <a:pt x="272971" y="104033"/>
                  </a:cubicBezTo>
                  <a:cubicBezTo>
                    <a:pt x="276861" y="104033"/>
                    <a:pt x="282049" y="102732"/>
                    <a:pt x="285940" y="102732"/>
                  </a:cubicBezTo>
                  <a:cubicBezTo>
                    <a:pt x="288534" y="104033"/>
                    <a:pt x="291128" y="106636"/>
                    <a:pt x="289831" y="109238"/>
                  </a:cubicBezTo>
                  <a:cubicBezTo>
                    <a:pt x="284643" y="115744"/>
                    <a:pt x="279455" y="123552"/>
                    <a:pt x="272971" y="128757"/>
                  </a:cubicBezTo>
                  <a:cubicBezTo>
                    <a:pt x="272971" y="128757"/>
                    <a:pt x="274267" y="130058"/>
                    <a:pt x="274267" y="130058"/>
                  </a:cubicBezTo>
                  <a:cubicBezTo>
                    <a:pt x="276861" y="136564"/>
                    <a:pt x="276861" y="143070"/>
                    <a:pt x="276861" y="150877"/>
                  </a:cubicBezTo>
                  <a:cubicBezTo>
                    <a:pt x="276861" y="153480"/>
                    <a:pt x="272971" y="154781"/>
                    <a:pt x="270377" y="153480"/>
                  </a:cubicBezTo>
                  <a:cubicBezTo>
                    <a:pt x="265189" y="148275"/>
                    <a:pt x="260001" y="145673"/>
                    <a:pt x="254813" y="141769"/>
                  </a:cubicBezTo>
                  <a:cubicBezTo>
                    <a:pt x="249625" y="145673"/>
                    <a:pt x="241843" y="146974"/>
                    <a:pt x="235358" y="150877"/>
                  </a:cubicBezTo>
                  <a:cubicBezTo>
                    <a:pt x="232764" y="152179"/>
                    <a:pt x="228873" y="149576"/>
                    <a:pt x="230170" y="145673"/>
                  </a:cubicBezTo>
                  <a:cubicBezTo>
                    <a:pt x="231467" y="140468"/>
                    <a:pt x="232764" y="135263"/>
                    <a:pt x="236655" y="130058"/>
                  </a:cubicBezTo>
                  <a:cubicBezTo>
                    <a:pt x="239249" y="126154"/>
                    <a:pt x="240546" y="126154"/>
                    <a:pt x="244437" y="124853"/>
                  </a:cubicBezTo>
                  <a:cubicBezTo>
                    <a:pt x="245734" y="124853"/>
                    <a:pt x="245734" y="124853"/>
                    <a:pt x="245734" y="126154"/>
                  </a:cubicBezTo>
                  <a:cubicBezTo>
                    <a:pt x="243140" y="130058"/>
                    <a:pt x="240546" y="135263"/>
                    <a:pt x="239249" y="140468"/>
                  </a:cubicBezTo>
                  <a:cubicBezTo>
                    <a:pt x="244437" y="137865"/>
                    <a:pt x="248328" y="136564"/>
                    <a:pt x="252219" y="133961"/>
                  </a:cubicBezTo>
                  <a:cubicBezTo>
                    <a:pt x="254813" y="132660"/>
                    <a:pt x="257407" y="131359"/>
                    <a:pt x="258704" y="133961"/>
                  </a:cubicBezTo>
                  <a:cubicBezTo>
                    <a:pt x="261298" y="136564"/>
                    <a:pt x="265189" y="139166"/>
                    <a:pt x="269080" y="141769"/>
                  </a:cubicBezTo>
                  <a:cubicBezTo>
                    <a:pt x="267783" y="139166"/>
                    <a:pt x="266486" y="135263"/>
                    <a:pt x="266486" y="131359"/>
                  </a:cubicBezTo>
                  <a:cubicBezTo>
                    <a:pt x="265189" y="130058"/>
                    <a:pt x="266486" y="128757"/>
                    <a:pt x="267783" y="127455"/>
                  </a:cubicBezTo>
                  <a:cubicBezTo>
                    <a:pt x="267783" y="127455"/>
                    <a:pt x="266486" y="127455"/>
                    <a:pt x="266486" y="127455"/>
                  </a:cubicBezTo>
                  <a:cubicBezTo>
                    <a:pt x="266486" y="124853"/>
                    <a:pt x="267783" y="123552"/>
                    <a:pt x="270377" y="122250"/>
                  </a:cubicBezTo>
                  <a:cubicBezTo>
                    <a:pt x="271674" y="119648"/>
                    <a:pt x="272971" y="118347"/>
                    <a:pt x="275564" y="117045"/>
                  </a:cubicBezTo>
                  <a:cubicBezTo>
                    <a:pt x="276861" y="114443"/>
                    <a:pt x="278158" y="113142"/>
                    <a:pt x="279455" y="110539"/>
                  </a:cubicBezTo>
                  <a:cubicBezTo>
                    <a:pt x="276861" y="110539"/>
                    <a:pt x="274267" y="110539"/>
                    <a:pt x="272971" y="110539"/>
                  </a:cubicBezTo>
                  <a:cubicBezTo>
                    <a:pt x="271674" y="109238"/>
                    <a:pt x="270377" y="109238"/>
                    <a:pt x="270377" y="107937"/>
                  </a:cubicBezTo>
                  <a:cubicBezTo>
                    <a:pt x="270377" y="107937"/>
                    <a:pt x="269080" y="107937"/>
                    <a:pt x="269080" y="107937"/>
                  </a:cubicBezTo>
                  <a:cubicBezTo>
                    <a:pt x="265189" y="106636"/>
                    <a:pt x="265189" y="101431"/>
                    <a:pt x="262595" y="97527"/>
                  </a:cubicBezTo>
                  <a:cubicBezTo>
                    <a:pt x="262595" y="96226"/>
                    <a:pt x="261298" y="94925"/>
                    <a:pt x="260001" y="92322"/>
                  </a:cubicBezTo>
                  <a:cubicBezTo>
                    <a:pt x="257407" y="96226"/>
                    <a:pt x="256110" y="101431"/>
                    <a:pt x="253516" y="105334"/>
                  </a:cubicBezTo>
                  <a:cubicBezTo>
                    <a:pt x="256110" y="106636"/>
                    <a:pt x="254813" y="110539"/>
                    <a:pt x="250922" y="110539"/>
                  </a:cubicBezTo>
                  <a:cubicBezTo>
                    <a:pt x="245734" y="109238"/>
                    <a:pt x="239249" y="110539"/>
                    <a:pt x="232764" y="110539"/>
                  </a:cubicBezTo>
                  <a:cubicBezTo>
                    <a:pt x="236655" y="113142"/>
                    <a:pt x="240546" y="114443"/>
                    <a:pt x="243140" y="118347"/>
                  </a:cubicBezTo>
                  <a:cubicBezTo>
                    <a:pt x="244437" y="119648"/>
                    <a:pt x="243140" y="122250"/>
                    <a:pt x="240546" y="122250"/>
                  </a:cubicBezTo>
                  <a:cubicBezTo>
                    <a:pt x="236655" y="122250"/>
                    <a:pt x="232764" y="119648"/>
                    <a:pt x="228873" y="117045"/>
                  </a:cubicBezTo>
                  <a:cubicBezTo>
                    <a:pt x="226279" y="115744"/>
                    <a:pt x="224982" y="113142"/>
                    <a:pt x="223685" y="110539"/>
                  </a:cubicBezTo>
                  <a:cubicBezTo>
                    <a:pt x="222388" y="113142"/>
                    <a:pt x="221091" y="114443"/>
                    <a:pt x="218497" y="115744"/>
                  </a:cubicBezTo>
                  <a:cubicBezTo>
                    <a:pt x="217200" y="117045"/>
                    <a:pt x="214606" y="117045"/>
                    <a:pt x="213309" y="118347"/>
                  </a:cubicBezTo>
                  <a:cubicBezTo>
                    <a:pt x="212012" y="119648"/>
                    <a:pt x="210715" y="119648"/>
                    <a:pt x="209418" y="119648"/>
                  </a:cubicBezTo>
                  <a:cubicBezTo>
                    <a:pt x="209418" y="120949"/>
                    <a:pt x="209418" y="120949"/>
                    <a:pt x="209418" y="120949"/>
                  </a:cubicBezTo>
                  <a:cubicBezTo>
                    <a:pt x="212012" y="127455"/>
                    <a:pt x="213309" y="135263"/>
                    <a:pt x="212012" y="141769"/>
                  </a:cubicBezTo>
                  <a:cubicBezTo>
                    <a:pt x="210715" y="144371"/>
                    <a:pt x="208122" y="145673"/>
                    <a:pt x="206825" y="144371"/>
                  </a:cubicBezTo>
                  <a:cubicBezTo>
                    <a:pt x="202934" y="140468"/>
                    <a:pt x="197746" y="139166"/>
                    <a:pt x="193855" y="135263"/>
                  </a:cubicBezTo>
                  <a:cubicBezTo>
                    <a:pt x="188667" y="137865"/>
                    <a:pt x="183479" y="140468"/>
                    <a:pt x="179588" y="145673"/>
                  </a:cubicBezTo>
                  <a:cubicBezTo>
                    <a:pt x="178291" y="146974"/>
                    <a:pt x="173103" y="148275"/>
                    <a:pt x="173103" y="144371"/>
                  </a:cubicBezTo>
                  <a:cubicBezTo>
                    <a:pt x="171806" y="135263"/>
                    <a:pt x="173103" y="123552"/>
                    <a:pt x="180885" y="118347"/>
                  </a:cubicBezTo>
                  <a:cubicBezTo>
                    <a:pt x="182182" y="117045"/>
                    <a:pt x="184776" y="119648"/>
                    <a:pt x="183479" y="120949"/>
                  </a:cubicBezTo>
                  <a:cubicBezTo>
                    <a:pt x="180885" y="124853"/>
                    <a:pt x="179588" y="130058"/>
                    <a:pt x="179588" y="135263"/>
                  </a:cubicBezTo>
                  <a:cubicBezTo>
                    <a:pt x="183479" y="132660"/>
                    <a:pt x="188667" y="131359"/>
                    <a:pt x="191261" y="128757"/>
                  </a:cubicBezTo>
                  <a:cubicBezTo>
                    <a:pt x="193855" y="126154"/>
                    <a:pt x="196449" y="127455"/>
                    <a:pt x="197746" y="128757"/>
                  </a:cubicBezTo>
                  <a:cubicBezTo>
                    <a:pt x="199043" y="131359"/>
                    <a:pt x="202934" y="133961"/>
                    <a:pt x="205528" y="135263"/>
                  </a:cubicBezTo>
                  <a:cubicBezTo>
                    <a:pt x="205528" y="131359"/>
                    <a:pt x="204231" y="126154"/>
                    <a:pt x="204231" y="122250"/>
                  </a:cubicBezTo>
                  <a:cubicBezTo>
                    <a:pt x="204231" y="120949"/>
                    <a:pt x="204231" y="119648"/>
                    <a:pt x="204231" y="119648"/>
                  </a:cubicBezTo>
                  <a:cubicBezTo>
                    <a:pt x="204231" y="118347"/>
                    <a:pt x="204231" y="117045"/>
                    <a:pt x="205528" y="115744"/>
                  </a:cubicBezTo>
                  <a:cubicBezTo>
                    <a:pt x="208122" y="113142"/>
                    <a:pt x="214606" y="111841"/>
                    <a:pt x="217200" y="109238"/>
                  </a:cubicBezTo>
                  <a:cubicBezTo>
                    <a:pt x="213309" y="107937"/>
                    <a:pt x="208122" y="106636"/>
                    <a:pt x="204231" y="107937"/>
                  </a:cubicBezTo>
                  <a:cubicBezTo>
                    <a:pt x="201637" y="109238"/>
                    <a:pt x="200340" y="106636"/>
                    <a:pt x="200340" y="104033"/>
                  </a:cubicBezTo>
                  <a:cubicBezTo>
                    <a:pt x="197746" y="101431"/>
                    <a:pt x="197746" y="98828"/>
                    <a:pt x="195152" y="94925"/>
                  </a:cubicBezTo>
                  <a:cubicBezTo>
                    <a:pt x="195152" y="93623"/>
                    <a:pt x="193855" y="92322"/>
                    <a:pt x="193855" y="91021"/>
                  </a:cubicBezTo>
                  <a:cubicBezTo>
                    <a:pt x="191261" y="93623"/>
                    <a:pt x="189964" y="96226"/>
                    <a:pt x="187370" y="98828"/>
                  </a:cubicBezTo>
                  <a:cubicBezTo>
                    <a:pt x="188667" y="100129"/>
                    <a:pt x="187370" y="101431"/>
                    <a:pt x="186073" y="102732"/>
                  </a:cubicBezTo>
                  <a:cubicBezTo>
                    <a:pt x="184776" y="104033"/>
                    <a:pt x="183479" y="105334"/>
                    <a:pt x="182182" y="104033"/>
                  </a:cubicBezTo>
                  <a:cubicBezTo>
                    <a:pt x="179588" y="105334"/>
                    <a:pt x="175697" y="107937"/>
                    <a:pt x="171806" y="109238"/>
                  </a:cubicBezTo>
                  <a:cubicBezTo>
                    <a:pt x="173103" y="109238"/>
                    <a:pt x="174400" y="110539"/>
                    <a:pt x="174400" y="110539"/>
                  </a:cubicBezTo>
                  <a:cubicBezTo>
                    <a:pt x="176994" y="111841"/>
                    <a:pt x="178291" y="113142"/>
                    <a:pt x="179588" y="114443"/>
                  </a:cubicBezTo>
                  <a:cubicBezTo>
                    <a:pt x="180885" y="115744"/>
                    <a:pt x="179588" y="118347"/>
                    <a:pt x="178291" y="118347"/>
                  </a:cubicBezTo>
                  <a:cubicBezTo>
                    <a:pt x="174400" y="119648"/>
                    <a:pt x="167915" y="115744"/>
                    <a:pt x="164024" y="113142"/>
                  </a:cubicBezTo>
                  <a:cubicBezTo>
                    <a:pt x="157539" y="115744"/>
                    <a:pt x="152351" y="119648"/>
                    <a:pt x="145866" y="120949"/>
                  </a:cubicBezTo>
                  <a:cubicBezTo>
                    <a:pt x="145866" y="127455"/>
                    <a:pt x="144569" y="133961"/>
                    <a:pt x="145866" y="140468"/>
                  </a:cubicBezTo>
                  <a:cubicBezTo>
                    <a:pt x="145866" y="144371"/>
                    <a:pt x="141976" y="146974"/>
                    <a:pt x="139382" y="144371"/>
                  </a:cubicBezTo>
                  <a:cubicBezTo>
                    <a:pt x="135491" y="139166"/>
                    <a:pt x="130303" y="135263"/>
                    <a:pt x="126412" y="130058"/>
                  </a:cubicBezTo>
                  <a:cubicBezTo>
                    <a:pt x="122521" y="133961"/>
                    <a:pt x="117333" y="135263"/>
                    <a:pt x="113442" y="140468"/>
                  </a:cubicBezTo>
                  <a:cubicBezTo>
                    <a:pt x="110848" y="144371"/>
                    <a:pt x="104363" y="141769"/>
                    <a:pt x="105660" y="136564"/>
                  </a:cubicBezTo>
                  <a:cubicBezTo>
                    <a:pt x="106957" y="130058"/>
                    <a:pt x="108254" y="123552"/>
                    <a:pt x="112145" y="118347"/>
                  </a:cubicBezTo>
                  <a:cubicBezTo>
                    <a:pt x="110848" y="118347"/>
                    <a:pt x="109550" y="117045"/>
                    <a:pt x="108254" y="117045"/>
                  </a:cubicBezTo>
                  <a:cubicBezTo>
                    <a:pt x="104363" y="114443"/>
                    <a:pt x="100472" y="111841"/>
                    <a:pt x="96581" y="109238"/>
                  </a:cubicBezTo>
                  <a:cubicBezTo>
                    <a:pt x="92690" y="107937"/>
                    <a:pt x="93987" y="101431"/>
                    <a:pt x="97878" y="100129"/>
                  </a:cubicBezTo>
                  <a:cubicBezTo>
                    <a:pt x="105660" y="98828"/>
                    <a:pt x="112145" y="96226"/>
                    <a:pt x="119927" y="96226"/>
                  </a:cubicBezTo>
                  <a:cubicBezTo>
                    <a:pt x="122521" y="91021"/>
                    <a:pt x="125115" y="84514"/>
                    <a:pt x="127709" y="79310"/>
                  </a:cubicBezTo>
                  <a:cubicBezTo>
                    <a:pt x="129006" y="75406"/>
                    <a:pt x="132897" y="75406"/>
                    <a:pt x="135491" y="78008"/>
                  </a:cubicBezTo>
                  <a:close/>
                  <a:moveTo>
                    <a:pt x="54873" y="76406"/>
                  </a:moveTo>
                  <a:cubicBezTo>
                    <a:pt x="56177" y="73819"/>
                    <a:pt x="60089" y="73819"/>
                    <a:pt x="61393" y="76406"/>
                  </a:cubicBezTo>
                  <a:cubicBezTo>
                    <a:pt x="62697" y="84167"/>
                    <a:pt x="69217" y="91928"/>
                    <a:pt x="67913" y="99689"/>
                  </a:cubicBezTo>
                  <a:cubicBezTo>
                    <a:pt x="67913" y="102277"/>
                    <a:pt x="62697" y="103570"/>
                    <a:pt x="61393" y="100983"/>
                  </a:cubicBezTo>
                  <a:cubicBezTo>
                    <a:pt x="60089" y="95809"/>
                    <a:pt x="58785" y="90635"/>
                    <a:pt x="57481" y="86754"/>
                  </a:cubicBezTo>
                  <a:cubicBezTo>
                    <a:pt x="53569" y="91928"/>
                    <a:pt x="50961" y="95809"/>
                    <a:pt x="47049" y="100983"/>
                  </a:cubicBezTo>
                  <a:cubicBezTo>
                    <a:pt x="45745" y="103570"/>
                    <a:pt x="44441" y="103570"/>
                    <a:pt x="43137" y="102277"/>
                  </a:cubicBezTo>
                  <a:cubicBezTo>
                    <a:pt x="37921" y="102277"/>
                    <a:pt x="34009" y="104864"/>
                    <a:pt x="30097" y="106157"/>
                  </a:cubicBezTo>
                  <a:cubicBezTo>
                    <a:pt x="30097" y="106157"/>
                    <a:pt x="30097" y="106157"/>
                    <a:pt x="30097" y="107451"/>
                  </a:cubicBezTo>
                  <a:cubicBezTo>
                    <a:pt x="31401" y="107451"/>
                    <a:pt x="31401" y="108744"/>
                    <a:pt x="32705" y="108744"/>
                  </a:cubicBezTo>
                  <a:cubicBezTo>
                    <a:pt x="35313" y="111331"/>
                    <a:pt x="39225" y="112625"/>
                    <a:pt x="39225" y="115212"/>
                  </a:cubicBezTo>
                  <a:cubicBezTo>
                    <a:pt x="40529" y="116505"/>
                    <a:pt x="40529" y="116505"/>
                    <a:pt x="40529" y="117799"/>
                  </a:cubicBezTo>
                  <a:cubicBezTo>
                    <a:pt x="39225" y="121679"/>
                    <a:pt x="37921" y="125560"/>
                    <a:pt x="37921" y="128147"/>
                  </a:cubicBezTo>
                  <a:cubicBezTo>
                    <a:pt x="41833" y="126853"/>
                    <a:pt x="45745" y="124266"/>
                    <a:pt x="49657" y="120386"/>
                  </a:cubicBezTo>
                  <a:cubicBezTo>
                    <a:pt x="50961" y="120386"/>
                    <a:pt x="53569" y="120386"/>
                    <a:pt x="54873" y="121679"/>
                  </a:cubicBezTo>
                  <a:cubicBezTo>
                    <a:pt x="57481" y="126853"/>
                    <a:pt x="61393" y="129440"/>
                    <a:pt x="66609" y="133321"/>
                  </a:cubicBezTo>
                  <a:cubicBezTo>
                    <a:pt x="66609" y="129440"/>
                    <a:pt x="66609" y="125560"/>
                    <a:pt x="65305" y="121679"/>
                  </a:cubicBezTo>
                  <a:cubicBezTo>
                    <a:pt x="65305" y="120386"/>
                    <a:pt x="65305" y="120386"/>
                    <a:pt x="65305" y="119092"/>
                  </a:cubicBezTo>
                  <a:cubicBezTo>
                    <a:pt x="64001" y="117799"/>
                    <a:pt x="64001" y="115212"/>
                    <a:pt x="67913" y="113918"/>
                  </a:cubicBezTo>
                  <a:cubicBezTo>
                    <a:pt x="71825" y="112625"/>
                    <a:pt x="74434" y="111331"/>
                    <a:pt x="78346" y="108744"/>
                  </a:cubicBezTo>
                  <a:cubicBezTo>
                    <a:pt x="77042" y="108744"/>
                    <a:pt x="75738" y="108744"/>
                    <a:pt x="74434" y="107451"/>
                  </a:cubicBezTo>
                  <a:cubicBezTo>
                    <a:pt x="71825" y="107451"/>
                    <a:pt x="66609" y="104864"/>
                    <a:pt x="69217" y="100983"/>
                  </a:cubicBezTo>
                  <a:cubicBezTo>
                    <a:pt x="70521" y="98396"/>
                    <a:pt x="75738" y="99689"/>
                    <a:pt x="78346" y="100983"/>
                  </a:cubicBezTo>
                  <a:cubicBezTo>
                    <a:pt x="82258" y="102277"/>
                    <a:pt x="86170" y="103570"/>
                    <a:pt x="90082" y="104864"/>
                  </a:cubicBezTo>
                  <a:cubicBezTo>
                    <a:pt x="92690" y="106157"/>
                    <a:pt x="92690" y="110038"/>
                    <a:pt x="90082" y="111331"/>
                  </a:cubicBezTo>
                  <a:cubicBezTo>
                    <a:pt x="84866" y="116505"/>
                    <a:pt x="78346" y="119092"/>
                    <a:pt x="71825" y="120386"/>
                  </a:cubicBezTo>
                  <a:cubicBezTo>
                    <a:pt x="73129" y="126853"/>
                    <a:pt x="73129" y="133321"/>
                    <a:pt x="71825" y="139789"/>
                  </a:cubicBezTo>
                  <a:cubicBezTo>
                    <a:pt x="70521" y="142376"/>
                    <a:pt x="67913" y="142376"/>
                    <a:pt x="66609" y="141082"/>
                  </a:cubicBezTo>
                  <a:cubicBezTo>
                    <a:pt x="61393" y="135908"/>
                    <a:pt x="56177" y="132027"/>
                    <a:pt x="50961" y="126853"/>
                  </a:cubicBezTo>
                  <a:cubicBezTo>
                    <a:pt x="45745" y="132027"/>
                    <a:pt x="39225" y="135908"/>
                    <a:pt x="32705" y="141082"/>
                  </a:cubicBezTo>
                  <a:cubicBezTo>
                    <a:pt x="28793" y="143669"/>
                    <a:pt x="24881" y="139789"/>
                    <a:pt x="26185" y="135908"/>
                  </a:cubicBezTo>
                  <a:cubicBezTo>
                    <a:pt x="27489" y="129440"/>
                    <a:pt x="30097" y="122973"/>
                    <a:pt x="34009" y="117799"/>
                  </a:cubicBezTo>
                  <a:cubicBezTo>
                    <a:pt x="31401" y="116505"/>
                    <a:pt x="28793" y="115212"/>
                    <a:pt x="26185" y="113918"/>
                  </a:cubicBezTo>
                  <a:cubicBezTo>
                    <a:pt x="23577" y="111331"/>
                    <a:pt x="20969" y="108744"/>
                    <a:pt x="19665" y="104864"/>
                  </a:cubicBezTo>
                  <a:cubicBezTo>
                    <a:pt x="19665" y="102277"/>
                    <a:pt x="20969" y="99689"/>
                    <a:pt x="22273" y="98396"/>
                  </a:cubicBezTo>
                  <a:cubicBezTo>
                    <a:pt x="28793" y="95809"/>
                    <a:pt x="35313" y="95809"/>
                    <a:pt x="43137" y="97102"/>
                  </a:cubicBezTo>
                  <a:cubicBezTo>
                    <a:pt x="45745" y="89341"/>
                    <a:pt x="49657" y="82874"/>
                    <a:pt x="54873" y="76406"/>
                  </a:cubicBezTo>
                  <a:close/>
                  <a:moveTo>
                    <a:pt x="55852" y="13494"/>
                  </a:moveTo>
                  <a:cubicBezTo>
                    <a:pt x="46792" y="14786"/>
                    <a:pt x="35144" y="13494"/>
                    <a:pt x="26084" y="17372"/>
                  </a:cubicBezTo>
                  <a:cubicBezTo>
                    <a:pt x="10554" y="22542"/>
                    <a:pt x="11848" y="38052"/>
                    <a:pt x="13142" y="49685"/>
                  </a:cubicBezTo>
                  <a:cubicBezTo>
                    <a:pt x="13142" y="61318"/>
                    <a:pt x="15731" y="74244"/>
                    <a:pt x="15731" y="85877"/>
                  </a:cubicBezTo>
                  <a:cubicBezTo>
                    <a:pt x="13142" y="115606"/>
                    <a:pt x="5377" y="149213"/>
                    <a:pt x="13142" y="178941"/>
                  </a:cubicBezTo>
                  <a:cubicBezTo>
                    <a:pt x="22202" y="212548"/>
                    <a:pt x="75265" y="198330"/>
                    <a:pt x="102444" y="199622"/>
                  </a:cubicBezTo>
                  <a:cubicBezTo>
                    <a:pt x="103738" y="199622"/>
                    <a:pt x="106327" y="200915"/>
                    <a:pt x="106327" y="202208"/>
                  </a:cubicBezTo>
                  <a:cubicBezTo>
                    <a:pt x="107621" y="217718"/>
                    <a:pt x="110210" y="233229"/>
                    <a:pt x="108915" y="250032"/>
                  </a:cubicBezTo>
                  <a:cubicBezTo>
                    <a:pt x="124446" y="238399"/>
                    <a:pt x="136094" y="224181"/>
                    <a:pt x="142566" y="206085"/>
                  </a:cubicBezTo>
                  <a:cubicBezTo>
                    <a:pt x="143860" y="204793"/>
                    <a:pt x="145154" y="203500"/>
                    <a:pt x="146448" y="202208"/>
                  </a:cubicBezTo>
                  <a:cubicBezTo>
                    <a:pt x="146448" y="199622"/>
                    <a:pt x="150331" y="197037"/>
                    <a:pt x="154214" y="197037"/>
                  </a:cubicBezTo>
                  <a:cubicBezTo>
                    <a:pt x="181392" y="200915"/>
                    <a:pt x="208571" y="198330"/>
                    <a:pt x="235750" y="195745"/>
                  </a:cubicBezTo>
                  <a:cubicBezTo>
                    <a:pt x="251281" y="194452"/>
                    <a:pt x="274577" y="194452"/>
                    <a:pt x="286225" y="181527"/>
                  </a:cubicBezTo>
                  <a:cubicBezTo>
                    <a:pt x="303050" y="163431"/>
                    <a:pt x="303050" y="125947"/>
                    <a:pt x="308227" y="101388"/>
                  </a:cubicBezTo>
                  <a:cubicBezTo>
                    <a:pt x="314698" y="69074"/>
                    <a:pt x="327640" y="14786"/>
                    <a:pt x="279754" y="14786"/>
                  </a:cubicBezTo>
                  <a:cubicBezTo>
                    <a:pt x="248692" y="14786"/>
                    <a:pt x="218925" y="23834"/>
                    <a:pt x="187864" y="22542"/>
                  </a:cubicBezTo>
                  <a:cubicBezTo>
                    <a:pt x="143860" y="19957"/>
                    <a:pt x="99855" y="13494"/>
                    <a:pt x="55852" y="13494"/>
                  </a:cubicBezTo>
                  <a:close/>
                  <a:moveTo>
                    <a:pt x="287798" y="607"/>
                  </a:moveTo>
                  <a:cubicBezTo>
                    <a:pt x="297507" y="1737"/>
                    <a:pt x="306650" y="4562"/>
                    <a:pt x="314742" y="10052"/>
                  </a:cubicBezTo>
                  <a:cubicBezTo>
                    <a:pt x="341928" y="28135"/>
                    <a:pt x="327688" y="81093"/>
                    <a:pt x="322509" y="105634"/>
                  </a:cubicBezTo>
                  <a:cubicBezTo>
                    <a:pt x="317331" y="132759"/>
                    <a:pt x="317331" y="177967"/>
                    <a:pt x="292733" y="194758"/>
                  </a:cubicBezTo>
                  <a:cubicBezTo>
                    <a:pt x="277198" y="206383"/>
                    <a:pt x="256484" y="207675"/>
                    <a:pt x="237065" y="210258"/>
                  </a:cubicBezTo>
                  <a:cubicBezTo>
                    <a:pt x="209879" y="211550"/>
                    <a:pt x="182692" y="215425"/>
                    <a:pt x="155505" y="211550"/>
                  </a:cubicBezTo>
                  <a:cubicBezTo>
                    <a:pt x="145148" y="237383"/>
                    <a:pt x="127024" y="256757"/>
                    <a:pt x="103720" y="269674"/>
                  </a:cubicBezTo>
                  <a:cubicBezTo>
                    <a:pt x="98542" y="272257"/>
                    <a:pt x="90774" y="267091"/>
                    <a:pt x="93364" y="261924"/>
                  </a:cubicBezTo>
                  <a:cubicBezTo>
                    <a:pt x="98542" y="243841"/>
                    <a:pt x="97247" y="225758"/>
                    <a:pt x="101131" y="208966"/>
                  </a:cubicBezTo>
                  <a:cubicBezTo>
                    <a:pt x="72650" y="211550"/>
                    <a:pt x="22160" y="223174"/>
                    <a:pt x="6625" y="192175"/>
                  </a:cubicBezTo>
                  <a:cubicBezTo>
                    <a:pt x="-8910" y="159884"/>
                    <a:pt x="7920" y="117259"/>
                    <a:pt x="6625" y="82384"/>
                  </a:cubicBezTo>
                  <a:cubicBezTo>
                    <a:pt x="5330" y="55260"/>
                    <a:pt x="-7616" y="12635"/>
                    <a:pt x="29928" y="6177"/>
                  </a:cubicBezTo>
                  <a:cubicBezTo>
                    <a:pt x="86891" y="-4156"/>
                    <a:pt x="142559" y="11344"/>
                    <a:pt x="198227" y="10052"/>
                  </a:cubicBezTo>
                  <a:cubicBezTo>
                    <a:pt x="224443" y="9083"/>
                    <a:pt x="258669" y="-2784"/>
                    <a:pt x="287798" y="607"/>
                  </a:cubicBezTo>
                  <a:close/>
                </a:path>
              </a:pathLst>
            </a:custGeom>
            <a:solidFill>
              <a:schemeClr val="accent2"/>
            </a:solidFill>
            <a:ln>
              <a:noFill/>
            </a:ln>
          </p:spPr>
        </p:sp>
        <p:sp>
          <p:nvSpPr>
            <p:cNvPr id="8" name="任意多边形: 形状 7"/>
            <p:cNvSpPr/>
            <p:nvPr/>
          </p:nvSpPr>
          <p:spPr>
            <a:xfrm>
              <a:off x="1392837" y="2146300"/>
              <a:ext cx="1980382" cy="1968500"/>
            </a:xfrm>
            <a:custGeom>
              <a:avLst/>
              <a:gdLst>
                <a:gd name="connsiteX0" fmla="*/ 71461 w 2466780"/>
                <a:gd name="connsiteY0" fmla="*/ 838200 h 2451980"/>
                <a:gd name="connsiteX1" fmla="*/ 503261 w 2466780"/>
                <a:gd name="connsiteY1" fmla="*/ 190500 h 2451980"/>
                <a:gd name="connsiteX2" fmla="*/ 1189061 w 2466780"/>
                <a:gd name="connsiteY2" fmla="*/ 0 h 2451980"/>
                <a:gd name="connsiteX3" fmla="*/ 1824061 w 2466780"/>
                <a:gd name="connsiteY3" fmla="*/ 190500 h 2451980"/>
                <a:gd name="connsiteX4" fmla="*/ 2268561 w 2466780"/>
                <a:gd name="connsiteY4" fmla="*/ 622300 h 2451980"/>
                <a:gd name="connsiteX5" fmla="*/ 2459061 w 2466780"/>
                <a:gd name="connsiteY5" fmla="*/ 1536700 h 2451980"/>
                <a:gd name="connsiteX6" fmla="*/ 2027261 w 2466780"/>
                <a:gd name="connsiteY6" fmla="*/ 2146300 h 2451980"/>
                <a:gd name="connsiteX7" fmla="*/ 1239861 w 2466780"/>
                <a:gd name="connsiteY7" fmla="*/ 2451100 h 2451980"/>
                <a:gd name="connsiteX8" fmla="*/ 439761 w 2466780"/>
                <a:gd name="connsiteY8" fmla="*/ 2222500 h 2451980"/>
                <a:gd name="connsiteX9" fmla="*/ 46061 w 2466780"/>
                <a:gd name="connsiteY9" fmla="*/ 1765300 h 2451980"/>
                <a:gd name="connsiteX10" fmla="*/ 7961 w 2466780"/>
                <a:gd name="connsiteY10" fmla="*/ 1206500 h 2451980"/>
                <a:gd name="connsiteX11" fmla="*/ 46061 w 2466780"/>
                <a:gd name="connsiteY11" fmla="*/ 927100 h 245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6780" h="2451980">
                  <a:moveTo>
                    <a:pt x="71461" y="838200"/>
                  </a:moveTo>
                  <a:cubicBezTo>
                    <a:pt x="194227" y="584200"/>
                    <a:pt x="316994" y="330200"/>
                    <a:pt x="503261" y="190500"/>
                  </a:cubicBezTo>
                  <a:cubicBezTo>
                    <a:pt x="689528" y="50800"/>
                    <a:pt x="968928" y="0"/>
                    <a:pt x="1189061" y="0"/>
                  </a:cubicBezTo>
                  <a:cubicBezTo>
                    <a:pt x="1409194" y="0"/>
                    <a:pt x="1644144" y="86783"/>
                    <a:pt x="1824061" y="190500"/>
                  </a:cubicBezTo>
                  <a:cubicBezTo>
                    <a:pt x="2003978" y="294217"/>
                    <a:pt x="2162728" y="397933"/>
                    <a:pt x="2268561" y="622300"/>
                  </a:cubicBezTo>
                  <a:cubicBezTo>
                    <a:pt x="2374394" y="846667"/>
                    <a:pt x="2499278" y="1282700"/>
                    <a:pt x="2459061" y="1536700"/>
                  </a:cubicBezTo>
                  <a:cubicBezTo>
                    <a:pt x="2418844" y="1790700"/>
                    <a:pt x="2230461" y="1993900"/>
                    <a:pt x="2027261" y="2146300"/>
                  </a:cubicBezTo>
                  <a:cubicBezTo>
                    <a:pt x="1824061" y="2298700"/>
                    <a:pt x="1504444" y="2438400"/>
                    <a:pt x="1239861" y="2451100"/>
                  </a:cubicBezTo>
                  <a:cubicBezTo>
                    <a:pt x="975278" y="2463800"/>
                    <a:pt x="638728" y="2336800"/>
                    <a:pt x="439761" y="2222500"/>
                  </a:cubicBezTo>
                  <a:cubicBezTo>
                    <a:pt x="240794" y="2108200"/>
                    <a:pt x="118028" y="1934633"/>
                    <a:pt x="46061" y="1765300"/>
                  </a:cubicBezTo>
                  <a:cubicBezTo>
                    <a:pt x="-25906" y="1595967"/>
                    <a:pt x="7961" y="1346200"/>
                    <a:pt x="7961" y="1206500"/>
                  </a:cubicBezTo>
                  <a:cubicBezTo>
                    <a:pt x="7961" y="1066800"/>
                    <a:pt x="27011" y="996950"/>
                    <a:pt x="46061" y="927100"/>
                  </a:cubicBezTo>
                </a:path>
              </a:pathLst>
            </a:custGeom>
            <a:noFill/>
            <a:ln w="41275" cap="rnd">
              <a:solidFill>
                <a:schemeClr val="accent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grpSp>
      <p:grpSp>
        <p:nvGrpSpPr>
          <p:cNvPr id="9" name="组合 8"/>
          <p:cNvGrpSpPr/>
          <p:nvPr/>
        </p:nvGrpSpPr>
        <p:grpSpPr>
          <a:xfrm>
            <a:off x="6279455" y="1782432"/>
            <a:ext cx="2347983" cy="2268868"/>
            <a:chOff x="1392837" y="1845932"/>
            <a:chExt cx="2347983" cy="2268868"/>
          </a:xfrm>
        </p:grpSpPr>
        <p:sp>
          <p:nvSpPr>
            <p:cNvPr id="10" name="hotel-four-stars-signal-in-rectangular-hand-drawn-speech-bubble_58534"/>
            <p:cNvSpPr>
              <a:spLocks noChangeAspect="1"/>
            </p:cNvSpPr>
            <p:nvPr/>
          </p:nvSpPr>
          <p:spPr bwMode="auto">
            <a:xfrm>
              <a:off x="3005618" y="1845932"/>
              <a:ext cx="735202" cy="600735"/>
            </a:xfrm>
            <a:custGeom>
              <a:avLst/>
              <a:gdLst>
                <a:gd name="connsiteX0" fmla="*/ 132080 w 330878"/>
                <a:gd name="connsiteY0" fmla="*/ 88106 h 270361"/>
                <a:gd name="connsiteX1" fmla="*/ 126920 w 330878"/>
                <a:gd name="connsiteY1" fmla="*/ 97258 h 270361"/>
                <a:gd name="connsiteX2" fmla="*/ 125630 w 330878"/>
                <a:gd name="connsiteY2" fmla="*/ 99872 h 270361"/>
                <a:gd name="connsiteX3" fmla="*/ 123051 w 330878"/>
                <a:gd name="connsiteY3" fmla="*/ 101180 h 270361"/>
                <a:gd name="connsiteX4" fmla="*/ 110152 w 330878"/>
                <a:gd name="connsiteY4" fmla="*/ 106409 h 270361"/>
                <a:gd name="connsiteX5" fmla="*/ 114022 w 330878"/>
                <a:gd name="connsiteY5" fmla="*/ 109024 h 270361"/>
                <a:gd name="connsiteX6" fmla="*/ 120471 w 330878"/>
                <a:gd name="connsiteY6" fmla="*/ 115561 h 270361"/>
                <a:gd name="connsiteX7" fmla="*/ 119181 w 330878"/>
                <a:gd name="connsiteY7" fmla="*/ 118175 h 270361"/>
                <a:gd name="connsiteX8" fmla="*/ 117891 w 330878"/>
                <a:gd name="connsiteY8" fmla="*/ 126019 h 270361"/>
                <a:gd name="connsiteX9" fmla="*/ 125630 w 330878"/>
                <a:gd name="connsiteY9" fmla="*/ 120790 h 270361"/>
                <a:gd name="connsiteX10" fmla="*/ 132080 w 330878"/>
                <a:gd name="connsiteY10" fmla="*/ 120790 h 270361"/>
                <a:gd name="connsiteX11" fmla="*/ 139819 w 330878"/>
                <a:gd name="connsiteY11" fmla="*/ 132556 h 270361"/>
                <a:gd name="connsiteX12" fmla="*/ 139819 w 330878"/>
                <a:gd name="connsiteY12" fmla="*/ 122097 h 270361"/>
                <a:gd name="connsiteX13" fmla="*/ 139819 w 330878"/>
                <a:gd name="connsiteY13" fmla="*/ 116868 h 270361"/>
                <a:gd name="connsiteX14" fmla="*/ 151427 w 330878"/>
                <a:gd name="connsiteY14" fmla="*/ 110331 h 270361"/>
                <a:gd name="connsiteX15" fmla="*/ 143688 w 330878"/>
                <a:gd name="connsiteY15" fmla="*/ 109024 h 270361"/>
                <a:gd name="connsiteX16" fmla="*/ 141108 w 330878"/>
                <a:gd name="connsiteY16" fmla="*/ 106409 h 270361"/>
                <a:gd name="connsiteX17" fmla="*/ 137239 w 330878"/>
                <a:gd name="connsiteY17" fmla="*/ 105102 h 270361"/>
                <a:gd name="connsiteX18" fmla="*/ 132080 w 330878"/>
                <a:gd name="connsiteY18" fmla="*/ 88106 h 270361"/>
                <a:gd name="connsiteX19" fmla="*/ 135491 w 330878"/>
                <a:gd name="connsiteY19" fmla="*/ 78008 h 270361"/>
                <a:gd name="connsiteX20" fmla="*/ 143272 w 330878"/>
                <a:gd name="connsiteY20" fmla="*/ 101431 h 270361"/>
                <a:gd name="connsiteX21" fmla="*/ 144569 w 330878"/>
                <a:gd name="connsiteY21" fmla="*/ 101431 h 270361"/>
                <a:gd name="connsiteX22" fmla="*/ 160133 w 330878"/>
                <a:gd name="connsiteY22" fmla="*/ 104033 h 270361"/>
                <a:gd name="connsiteX23" fmla="*/ 162727 w 330878"/>
                <a:gd name="connsiteY23" fmla="*/ 102732 h 270361"/>
                <a:gd name="connsiteX24" fmla="*/ 182182 w 330878"/>
                <a:gd name="connsiteY24" fmla="*/ 97527 h 270361"/>
                <a:gd name="connsiteX25" fmla="*/ 188667 w 330878"/>
                <a:gd name="connsiteY25" fmla="*/ 83213 h 270361"/>
                <a:gd name="connsiteX26" fmla="*/ 193855 w 330878"/>
                <a:gd name="connsiteY26" fmla="*/ 81912 h 270361"/>
                <a:gd name="connsiteX27" fmla="*/ 201637 w 330878"/>
                <a:gd name="connsiteY27" fmla="*/ 92322 h 270361"/>
                <a:gd name="connsiteX28" fmla="*/ 204231 w 330878"/>
                <a:gd name="connsiteY28" fmla="*/ 102732 h 270361"/>
                <a:gd name="connsiteX29" fmla="*/ 223685 w 330878"/>
                <a:gd name="connsiteY29" fmla="*/ 102732 h 270361"/>
                <a:gd name="connsiteX30" fmla="*/ 226279 w 330878"/>
                <a:gd name="connsiteY30" fmla="*/ 104033 h 270361"/>
                <a:gd name="connsiteX31" fmla="*/ 226279 w 330878"/>
                <a:gd name="connsiteY31" fmla="*/ 102732 h 270361"/>
                <a:gd name="connsiteX32" fmla="*/ 248328 w 330878"/>
                <a:gd name="connsiteY32" fmla="*/ 104033 h 270361"/>
                <a:gd name="connsiteX33" fmla="*/ 256110 w 330878"/>
                <a:gd name="connsiteY33" fmla="*/ 83213 h 270361"/>
                <a:gd name="connsiteX34" fmla="*/ 261298 w 330878"/>
                <a:gd name="connsiteY34" fmla="*/ 83213 h 270361"/>
                <a:gd name="connsiteX35" fmla="*/ 270377 w 330878"/>
                <a:gd name="connsiteY35" fmla="*/ 94925 h 270361"/>
                <a:gd name="connsiteX36" fmla="*/ 272971 w 330878"/>
                <a:gd name="connsiteY36" fmla="*/ 104033 h 270361"/>
                <a:gd name="connsiteX37" fmla="*/ 285940 w 330878"/>
                <a:gd name="connsiteY37" fmla="*/ 102732 h 270361"/>
                <a:gd name="connsiteX38" fmla="*/ 289831 w 330878"/>
                <a:gd name="connsiteY38" fmla="*/ 109238 h 270361"/>
                <a:gd name="connsiteX39" fmla="*/ 272971 w 330878"/>
                <a:gd name="connsiteY39" fmla="*/ 128757 h 270361"/>
                <a:gd name="connsiteX40" fmla="*/ 274267 w 330878"/>
                <a:gd name="connsiteY40" fmla="*/ 130058 h 270361"/>
                <a:gd name="connsiteX41" fmla="*/ 276861 w 330878"/>
                <a:gd name="connsiteY41" fmla="*/ 150877 h 270361"/>
                <a:gd name="connsiteX42" fmla="*/ 270377 w 330878"/>
                <a:gd name="connsiteY42" fmla="*/ 153480 h 270361"/>
                <a:gd name="connsiteX43" fmla="*/ 254813 w 330878"/>
                <a:gd name="connsiteY43" fmla="*/ 141769 h 270361"/>
                <a:gd name="connsiteX44" fmla="*/ 235358 w 330878"/>
                <a:gd name="connsiteY44" fmla="*/ 150877 h 270361"/>
                <a:gd name="connsiteX45" fmla="*/ 230170 w 330878"/>
                <a:gd name="connsiteY45" fmla="*/ 145673 h 270361"/>
                <a:gd name="connsiteX46" fmla="*/ 236655 w 330878"/>
                <a:gd name="connsiteY46" fmla="*/ 130058 h 270361"/>
                <a:gd name="connsiteX47" fmla="*/ 244437 w 330878"/>
                <a:gd name="connsiteY47" fmla="*/ 124853 h 270361"/>
                <a:gd name="connsiteX48" fmla="*/ 245734 w 330878"/>
                <a:gd name="connsiteY48" fmla="*/ 126154 h 270361"/>
                <a:gd name="connsiteX49" fmla="*/ 239249 w 330878"/>
                <a:gd name="connsiteY49" fmla="*/ 140468 h 270361"/>
                <a:gd name="connsiteX50" fmla="*/ 252219 w 330878"/>
                <a:gd name="connsiteY50" fmla="*/ 133961 h 270361"/>
                <a:gd name="connsiteX51" fmla="*/ 258704 w 330878"/>
                <a:gd name="connsiteY51" fmla="*/ 133961 h 270361"/>
                <a:gd name="connsiteX52" fmla="*/ 269080 w 330878"/>
                <a:gd name="connsiteY52" fmla="*/ 141769 h 270361"/>
                <a:gd name="connsiteX53" fmla="*/ 266486 w 330878"/>
                <a:gd name="connsiteY53" fmla="*/ 131359 h 270361"/>
                <a:gd name="connsiteX54" fmla="*/ 267783 w 330878"/>
                <a:gd name="connsiteY54" fmla="*/ 127455 h 270361"/>
                <a:gd name="connsiteX55" fmla="*/ 266486 w 330878"/>
                <a:gd name="connsiteY55" fmla="*/ 127455 h 270361"/>
                <a:gd name="connsiteX56" fmla="*/ 270377 w 330878"/>
                <a:gd name="connsiteY56" fmla="*/ 122250 h 270361"/>
                <a:gd name="connsiteX57" fmla="*/ 275564 w 330878"/>
                <a:gd name="connsiteY57" fmla="*/ 117045 h 270361"/>
                <a:gd name="connsiteX58" fmla="*/ 279455 w 330878"/>
                <a:gd name="connsiteY58" fmla="*/ 110539 h 270361"/>
                <a:gd name="connsiteX59" fmla="*/ 272971 w 330878"/>
                <a:gd name="connsiteY59" fmla="*/ 110539 h 270361"/>
                <a:gd name="connsiteX60" fmla="*/ 270377 w 330878"/>
                <a:gd name="connsiteY60" fmla="*/ 107937 h 270361"/>
                <a:gd name="connsiteX61" fmla="*/ 269080 w 330878"/>
                <a:gd name="connsiteY61" fmla="*/ 107937 h 270361"/>
                <a:gd name="connsiteX62" fmla="*/ 262595 w 330878"/>
                <a:gd name="connsiteY62" fmla="*/ 97527 h 270361"/>
                <a:gd name="connsiteX63" fmla="*/ 260001 w 330878"/>
                <a:gd name="connsiteY63" fmla="*/ 92322 h 270361"/>
                <a:gd name="connsiteX64" fmla="*/ 253516 w 330878"/>
                <a:gd name="connsiteY64" fmla="*/ 105334 h 270361"/>
                <a:gd name="connsiteX65" fmla="*/ 250922 w 330878"/>
                <a:gd name="connsiteY65" fmla="*/ 110539 h 270361"/>
                <a:gd name="connsiteX66" fmla="*/ 232764 w 330878"/>
                <a:gd name="connsiteY66" fmla="*/ 110539 h 270361"/>
                <a:gd name="connsiteX67" fmla="*/ 243140 w 330878"/>
                <a:gd name="connsiteY67" fmla="*/ 118347 h 270361"/>
                <a:gd name="connsiteX68" fmla="*/ 240546 w 330878"/>
                <a:gd name="connsiteY68" fmla="*/ 122250 h 270361"/>
                <a:gd name="connsiteX69" fmla="*/ 228873 w 330878"/>
                <a:gd name="connsiteY69" fmla="*/ 117045 h 270361"/>
                <a:gd name="connsiteX70" fmla="*/ 223685 w 330878"/>
                <a:gd name="connsiteY70" fmla="*/ 110539 h 270361"/>
                <a:gd name="connsiteX71" fmla="*/ 218497 w 330878"/>
                <a:gd name="connsiteY71" fmla="*/ 115744 h 270361"/>
                <a:gd name="connsiteX72" fmla="*/ 213309 w 330878"/>
                <a:gd name="connsiteY72" fmla="*/ 118347 h 270361"/>
                <a:gd name="connsiteX73" fmla="*/ 209418 w 330878"/>
                <a:gd name="connsiteY73" fmla="*/ 119648 h 270361"/>
                <a:gd name="connsiteX74" fmla="*/ 209418 w 330878"/>
                <a:gd name="connsiteY74" fmla="*/ 120949 h 270361"/>
                <a:gd name="connsiteX75" fmla="*/ 212012 w 330878"/>
                <a:gd name="connsiteY75" fmla="*/ 141769 h 270361"/>
                <a:gd name="connsiteX76" fmla="*/ 206825 w 330878"/>
                <a:gd name="connsiteY76" fmla="*/ 144371 h 270361"/>
                <a:gd name="connsiteX77" fmla="*/ 193855 w 330878"/>
                <a:gd name="connsiteY77" fmla="*/ 135263 h 270361"/>
                <a:gd name="connsiteX78" fmla="*/ 179588 w 330878"/>
                <a:gd name="connsiteY78" fmla="*/ 145673 h 270361"/>
                <a:gd name="connsiteX79" fmla="*/ 173103 w 330878"/>
                <a:gd name="connsiteY79" fmla="*/ 144371 h 270361"/>
                <a:gd name="connsiteX80" fmla="*/ 180885 w 330878"/>
                <a:gd name="connsiteY80" fmla="*/ 118347 h 270361"/>
                <a:gd name="connsiteX81" fmla="*/ 183479 w 330878"/>
                <a:gd name="connsiteY81" fmla="*/ 120949 h 270361"/>
                <a:gd name="connsiteX82" fmla="*/ 179588 w 330878"/>
                <a:gd name="connsiteY82" fmla="*/ 135263 h 270361"/>
                <a:gd name="connsiteX83" fmla="*/ 191261 w 330878"/>
                <a:gd name="connsiteY83" fmla="*/ 128757 h 270361"/>
                <a:gd name="connsiteX84" fmla="*/ 197746 w 330878"/>
                <a:gd name="connsiteY84" fmla="*/ 128757 h 270361"/>
                <a:gd name="connsiteX85" fmla="*/ 205528 w 330878"/>
                <a:gd name="connsiteY85" fmla="*/ 135263 h 270361"/>
                <a:gd name="connsiteX86" fmla="*/ 204231 w 330878"/>
                <a:gd name="connsiteY86" fmla="*/ 122250 h 270361"/>
                <a:gd name="connsiteX87" fmla="*/ 204231 w 330878"/>
                <a:gd name="connsiteY87" fmla="*/ 119648 h 270361"/>
                <a:gd name="connsiteX88" fmla="*/ 205528 w 330878"/>
                <a:gd name="connsiteY88" fmla="*/ 115744 h 270361"/>
                <a:gd name="connsiteX89" fmla="*/ 217200 w 330878"/>
                <a:gd name="connsiteY89" fmla="*/ 109238 h 270361"/>
                <a:gd name="connsiteX90" fmla="*/ 204231 w 330878"/>
                <a:gd name="connsiteY90" fmla="*/ 107937 h 270361"/>
                <a:gd name="connsiteX91" fmla="*/ 200340 w 330878"/>
                <a:gd name="connsiteY91" fmla="*/ 104033 h 270361"/>
                <a:gd name="connsiteX92" fmla="*/ 195152 w 330878"/>
                <a:gd name="connsiteY92" fmla="*/ 94925 h 270361"/>
                <a:gd name="connsiteX93" fmla="*/ 193855 w 330878"/>
                <a:gd name="connsiteY93" fmla="*/ 91021 h 270361"/>
                <a:gd name="connsiteX94" fmla="*/ 187370 w 330878"/>
                <a:gd name="connsiteY94" fmla="*/ 98828 h 270361"/>
                <a:gd name="connsiteX95" fmla="*/ 186073 w 330878"/>
                <a:gd name="connsiteY95" fmla="*/ 102732 h 270361"/>
                <a:gd name="connsiteX96" fmla="*/ 182182 w 330878"/>
                <a:gd name="connsiteY96" fmla="*/ 104033 h 270361"/>
                <a:gd name="connsiteX97" fmla="*/ 171806 w 330878"/>
                <a:gd name="connsiteY97" fmla="*/ 109238 h 270361"/>
                <a:gd name="connsiteX98" fmla="*/ 174400 w 330878"/>
                <a:gd name="connsiteY98" fmla="*/ 110539 h 270361"/>
                <a:gd name="connsiteX99" fmla="*/ 179588 w 330878"/>
                <a:gd name="connsiteY99" fmla="*/ 114443 h 270361"/>
                <a:gd name="connsiteX100" fmla="*/ 178291 w 330878"/>
                <a:gd name="connsiteY100" fmla="*/ 118347 h 270361"/>
                <a:gd name="connsiteX101" fmla="*/ 164024 w 330878"/>
                <a:gd name="connsiteY101" fmla="*/ 113142 h 270361"/>
                <a:gd name="connsiteX102" fmla="*/ 145866 w 330878"/>
                <a:gd name="connsiteY102" fmla="*/ 120949 h 270361"/>
                <a:gd name="connsiteX103" fmla="*/ 145866 w 330878"/>
                <a:gd name="connsiteY103" fmla="*/ 140468 h 270361"/>
                <a:gd name="connsiteX104" fmla="*/ 139382 w 330878"/>
                <a:gd name="connsiteY104" fmla="*/ 144371 h 270361"/>
                <a:gd name="connsiteX105" fmla="*/ 126412 w 330878"/>
                <a:gd name="connsiteY105" fmla="*/ 130058 h 270361"/>
                <a:gd name="connsiteX106" fmla="*/ 113442 w 330878"/>
                <a:gd name="connsiteY106" fmla="*/ 140468 h 270361"/>
                <a:gd name="connsiteX107" fmla="*/ 105660 w 330878"/>
                <a:gd name="connsiteY107" fmla="*/ 136564 h 270361"/>
                <a:gd name="connsiteX108" fmla="*/ 112145 w 330878"/>
                <a:gd name="connsiteY108" fmla="*/ 118347 h 270361"/>
                <a:gd name="connsiteX109" fmla="*/ 108254 w 330878"/>
                <a:gd name="connsiteY109" fmla="*/ 117045 h 270361"/>
                <a:gd name="connsiteX110" fmla="*/ 96581 w 330878"/>
                <a:gd name="connsiteY110" fmla="*/ 109238 h 270361"/>
                <a:gd name="connsiteX111" fmla="*/ 97878 w 330878"/>
                <a:gd name="connsiteY111" fmla="*/ 100129 h 270361"/>
                <a:gd name="connsiteX112" fmla="*/ 119927 w 330878"/>
                <a:gd name="connsiteY112" fmla="*/ 96226 h 270361"/>
                <a:gd name="connsiteX113" fmla="*/ 127709 w 330878"/>
                <a:gd name="connsiteY113" fmla="*/ 79310 h 270361"/>
                <a:gd name="connsiteX114" fmla="*/ 135491 w 330878"/>
                <a:gd name="connsiteY114" fmla="*/ 78008 h 270361"/>
                <a:gd name="connsiteX115" fmla="*/ 54873 w 330878"/>
                <a:gd name="connsiteY115" fmla="*/ 76406 h 270361"/>
                <a:gd name="connsiteX116" fmla="*/ 61393 w 330878"/>
                <a:gd name="connsiteY116" fmla="*/ 76406 h 270361"/>
                <a:gd name="connsiteX117" fmla="*/ 67913 w 330878"/>
                <a:gd name="connsiteY117" fmla="*/ 99689 h 270361"/>
                <a:gd name="connsiteX118" fmla="*/ 61393 w 330878"/>
                <a:gd name="connsiteY118" fmla="*/ 100983 h 270361"/>
                <a:gd name="connsiteX119" fmla="*/ 57481 w 330878"/>
                <a:gd name="connsiteY119" fmla="*/ 86754 h 270361"/>
                <a:gd name="connsiteX120" fmla="*/ 47049 w 330878"/>
                <a:gd name="connsiteY120" fmla="*/ 100983 h 270361"/>
                <a:gd name="connsiteX121" fmla="*/ 43137 w 330878"/>
                <a:gd name="connsiteY121" fmla="*/ 102277 h 270361"/>
                <a:gd name="connsiteX122" fmla="*/ 30097 w 330878"/>
                <a:gd name="connsiteY122" fmla="*/ 106157 h 270361"/>
                <a:gd name="connsiteX123" fmla="*/ 30097 w 330878"/>
                <a:gd name="connsiteY123" fmla="*/ 107451 h 270361"/>
                <a:gd name="connsiteX124" fmla="*/ 32705 w 330878"/>
                <a:gd name="connsiteY124" fmla="*/ 108744 h 270361"/>
                <a:gd name="connsiteX125" fmla="*/ 39225 w 330878"/>
                <a:gd name="connsiteY125" fmla="*/ 115212 h 270361"/>
                <a:gd name="connsiteX126" fmla="*/ 40529 w 330878"/>
                <a:gd name="connsiteY126" fmla="*/ 117799 h 270361"/>
                <a:gd name="connsiteX127" fmla="*/ 37921 w 330878"/>
                <a:gd name="connsiteY127" fmla="*/ 128147 h 270361"/>
                <a:gd name="connsiteX128" fmla="*/ 49657 w 330878"/>
                <a:gd name="connsiteY128" fmla="*/ 120386 h 270361"/>
                <a:gd name="connsiteX129" fmla="*/ 54873 w 330878"/>
                <a:gd name="connsiteY129" fmla="*/ 121679 h 270361"/>
                <a:gd name="connsiteX130" fmla="*/ 66609 w 330878"/>
                <a:gd name="connsiteY130" fmla="*/ 133321 h 270361"/>
                <a:gd name="connsiteX131" fmla="*/ 65305 w 330878"/>
                <a:gd name="connsiteY131" fmla="*/ 121679 h 270361"/>
                <a:gd name="connsiteX132" fmla="*/ 65305 w 330878"/>
                <a:gd name="connsiteY132" fmla="*/ 119092 h 270361"/>
                <a:gd name="connsiteX133" fmla="*/ 67913 w 330878"/>
                <a:gd name="connsiteY133" fmla="*/ 113918 h 270361"/>
                <a:gd name="connsiteX134" fmla="*/ 78346 w 330878"/>
                <a:gd name="connsiteY134" fmla="*/ 108744 h 270361"/>
                <a:gd name="connsiteX135" fmla="*/ 74434 w 330878"/>
                <a:gd name="connsiteY135" fmla="*/ 107451 h 270361"/>
                <a:gd name="connsiteX136" fmla="*/ 69217 w 330878"/>
                <a:gd name="connsiteY136" fmla="*/ 100983 h 270361"/>
                <a:gd name="connsiteX137" fmla="*/ 78346 w 330878"/>
                <a:gd name="connsiteY137" fmla="*/ 100983 h 270361"/>
                <a:gd name="connsiteX138" fmla="*/ 90082 w 330878"/>
                <a:gd name="connsiteY138" fmla="*/ 104864 h 270361"/>
                <a:gd name="connsiteX139" fmla="*/ 90082 w 330878"/>
                <a:gd name="connsiteY139" fmla="*/ 111331 h 270361"/>
                <a:gd name="connsiteX140" fmla="*/ 71825 w 330878"/>
                <a:gd name="connsiteY140" fmla="*/ 120386 h 270361"/>
                <a:gd name="connsiteX141" fmla="*/ 71825 w 330878"/>
                <a:gd name="connsiteY141" fmla="*/ 139789 h 270361"/>
                <a:gd name="connsiteX142" fmla="*/ 66609 w 330878"/>
                <a:gd name="connsiteY142" fmla="*/ 141082 h 270361"/>
                <a:gd name="connsiteX143" fmla="*/ 50961 w 330878"/>
                <a:gd name="connsiteY143" fmla="*/ 126853 h 270361"/>
                <a:gd name="connsiteX144" fmla="*/ 32705 w 330878"/>
                <a:gd name="connsiteY144" fmla="*/ 141082 h 270361"/>
                <a:gd name="connsiteX145" fmla="*/ 26185 w 330878"/>
                <a:gd name="connsiteY145" fmla="*/ 135908 h 270361"/>
                <a:gd name="connsiteX146" fmla="*/ 34009 w 330878"/>
                <a:gd name="connsiteY146" fmla="*/ 117799 h 270361"/>
                <a:gd name="connsiteX147" fmla="*/ 26185 w 330878"/>
                <a:gd name="connsiteY147" fmla="*/ 113918 h 270361"/>
                <a:gd name="connsiteX148" fmla="*/ 19665 w 330878"/>
                <a:gd name="connsiteY148" fmla="*/ 104864 h 270361"/>
                <a:gd name="connsiteX149" fmla="*/ 22273 w 330878"/>
                <a:gd name="connsiteY149" fmla="*/ 98396 h 270361"/>
                <a:gd name="connsiteX150" fmla="*/ 43137 w 330878"/>
                <a:gd name="connsiteY150" fmla="*/ 97102 h 270361"/>
                <a:gd name="connsiteX151" fmla="*/ 54873 w 330878"/>
                <a:gd name="connsiteY151" fmla="*/ 76406 h 270361"/>
                <a:gd name="connsiteX152" fmla="*/ 55852 w 330878"/>
                <a:gd name="connsiteY152" fmla="*/ 13494 h 270361"/>
                <a:gd name="connsiteX153" fmla="*/ 26084 w 330878"/>
                <a:gd name="connsiteY153" fmla="*/ 17372 h 270361"/>
                <a:gd name="connsiteX154" fmla="*/ 13142 w 330878"/>
                <a:gd name="connsiteY154" fmla="*/ 49685 h 270361"/>
                <a:gd name="connsiteX155" fmla="*/ 15731 w 330878"/>
                <a:gd name="connsiteY155" fmla="*/ 85877 h 270361"/>
                <a:gd name="connsiteX156" fmla="*/ 13142 w 330878"/>
                <a:gd name="connsiteY156" fmla="*/ 178941 h 270361"/>
                <a:gd name="connsiteX157" fmla="*/ 102444 w 330878"/>
                <a:gd name="connsiteY157" fmla="*/ 199622 h 270361"/>
                <a:gd name="connsiteX158" fmla="*/ 106327 w 330878"/>
                <a:gd name="connsiteY158" fmla="*/ 202208 h 270361"/>
                <a:gd name="connsiteX159" fmla="*/ 108915 w 330878"/>
                <a:gd name="connsiteY159" fmla="*/ 250032 h 270361"/>
                <a:gd name="connsiteX160" fmla="*/ 142566 w 330878"/>
                <a:gd name="connsiteY160" fmla="*/ 206085 h 270361"/>
                <a:gd name="connsiteX161" fmla="*/ 146448 w 330878"/>
                <a:gd name="connsiteY161" fmla="*/ 202208 h 270361"/>
                <a:gd name="connsiteX162" fmla="*/ 154214 w 330878"/>
                <a:gd name="connsiteY162" fmla="*/ 197037 h 270361"/>
                <a:gd name="connsiteX163" fmla="*/ 235750 w 330878"/>
                <a:gd name="connsiteY163" fmla="*/ 195745 h 270361"/>
                <a:gd name="connsiteX164" fmla="*/ 286225 w 330878"/>
                <a:gd name="connsiteY164" fmla="*/ 181527 h 270361"/>
                <a:gd name="connsiteX165" fmla="*/ 308227 w 330878"/>
                <a:gd name="connsiteY165" fmla="*/ 101388 h 270361"/>
                <a:gd name="connsiteX166" fmla="*/ 279754 w 330878"/>
                <a:gd name="connsiteY166" fmla="*/ 14786 h 270361"/>
                <a:gd name="connsiteX167" fmla="*/ 187864 w 330878"/>
                <a:gd name="connsiteY167" fmla="*/ 22542 h 270361"/>
                <a:gd name="connsiteX168" fmla="*/ 55852 w 330878"/>
                <a:gd name="connsiteY168" fmla="*/ 13494 h 270361"/>
                <a:gd name="connsiteX169" fmla="*/ 287798 w 330878"/>
                <a:gd name="connsiteY169" fmla="*/ 607 h 270361"/>
                <a:gd name="connsiteX170" fmla="*/ 314742 w 330878"/>
                <a:gd name="connsiteY170" fmla="*/ 10052 h 270361"/>
                <a:gd name="connsiteX171" fmla="*/ 322509 w 330878"/>
                <a:gd name="connsiteY171" fmla="*/ 105634 h 270361"/>
                <a:gd name="connsiteX172" fmla="*/ 292733 w 330878"/>
                <a:gd name="connsiteY172" fmla="*/ 194758 h 270361"/>
                <a:gd name="connsiteX173" fmla="*/ 237065 w 330878"/>
                <a:gd name="connsiteY173" fmla="*/ 210258 h 270361"/>
                <a:gd name="connsiteX174" fmla="*/ 155505 w 330878"/>
                <a:gd name="connsiteY174" fmla="*/ 211550 h 270361"/>
                <a:gd name="connsiteX175" fmla="*/ 103720 w 330878"/>
                <a:gd name="connsiteY175" fmla="*/ 269674 h 270361"/>
                <a:gd name="connsiteX176" fmla="*/ 93364 w 330878"/>
                <a:gd name="connsiteY176" fmla="*/ 261924 h 270361"/>
                <a:gd name="connsiteX177" fmla="*/ 101131 w 330878"/>
                <a:gd name="connsiteY177" fmla="*/ 208966 h 270361"/>
                <a:gd name="connsiteX178" fmla="*/ 6625 w 330878"/>
                <a:gd name="connsiteY178" fmla="*/ 192175 h 270361"/>
                <a:gd name="connsiteX179" fmla="*/ 6625 w 330878"/>
                <a:gd name="connsiteY179" fmla="*/ 82384 h 270361"/>
                <a:gd name="connsiteX180" fmla="*/ 29928 w 330878"/>
                <a:gd name="connsiteY180" fmla="*/ 6177 h 270361"/>
                <a:gd name="connsiteX181" fmla="*/ 198227 w 330878"/>
                <a:gd name="connsiteY181" fmla="*/ 10052 h 270361"/>
                <a:gd name="connsiteX182" fmla="*/ 287798 w 330878"/>
                <a:gd name="connsiteY182" fmla="*/ 607 h 27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30878" h="270361">
                  <a:moveTo>
                    <a:pt x="132080" y="88106"/>
                  </a:moveTo>
                  <a:cubicBezTo>
                    <a:pt x="129500" y="92028"/>
                    <a:pt x="128210" y="94643"/>
                    <a:pt x="126920" y="97258"/>
                  </a:cubicBezTo>
                  <a:cubicBezTo>
                    <a:pt x="126920" y="98565"/>
                    <a:pt x="126920" y="98565"/>
                    <a:pt x="125630" y="99872"/>
                  </a:cubicBezTo>
                  <a:cubicBezTo>
                    <a:pt x="124341" y="99872"/>
                    <a:pt x="124341" y="101180"/>
                    <a:pt x="123051" y="101180"/>
                  </a:cubicBezTo>
                  <a:cubicBezTo>
                    <a:pt x="119181" y="102487"/>
                    <a:pt x="114022" y="105102"/>
                    <a:pt x="110152" y="106409"/>
                  </a:cubicBezTo>
                  <a:cubicBezTo>
                    <a:pt x="111442" y="107716"/>
                    <a:pt x="112732" y="109024"/>
                    <a:pt x="114022" y="109024"/>
                  </a:cubicBezTo>
                  <a:cubicBezTo>
                    <a:pt x="115312" y="110331"/>
                    <a:pt x="119181" y="111638"/>
                    <a:pt x="120471" y="115561"/>
                  </a:cubicBezTo>
                  <a:cubicBezTo>
                    <a:pt x="120471" y="116868"/>
                    <a:pt x="120471" y="116868"/>
                    <a:pt x="119181" y="118175"/>
                  </a:cubicBezTo>
                  <a:cubicBezTo>
                    <a:pt x="117891" y="120790"/>
                    <a:pt x="117891" y="123405"/>
                    <a:pt x="117891" y="126019"/>
                  </a:cubicBezTo>
                  <a:cubicBezTo>
                    <a:pt x="120471" y="124712"/>
                    <a:pt x="123051" y="123405"/>
                    <a:pt x="125630" y="120790"/>
                  </a:cubicBezTo>
                  <a:cubicBezTo>
                    <a:pt x="126920" y="118175"/>
                    <a:pt x="130790" y="118175"/>
                    <a:pt x="132080" y="120790"/>
                  </a:cubicBezTo>
                  <a:cubicBezTo>
                    <a:pt x="133369" y="126019"/>
                    <a:pt x="137239" y="129941"/>
                    <a:pt x="139819" y="132556"/>
                  </a:cubicBezTo>
                  <a:cubicBezTo>
                    <a:pt x="141108" y="129941"/>
                    <a:pt x="141108" y="126019"/>
                    <a:pt x="139819" y="122097"/>
                  </a:cubicBezTo>
                  <a:cubicBezTo>
                    <a:pt x="137239" y="122097"/>
                    <a:pt x="137239" y="118175"/>
                    <a:pt x="139819" y="116868"/>
                  </a:cubicBezTo>
                  <a:cubicBezTo>
                    <a:pt x="143688" y="115561"/>
                    <a:pt x="147558" y="112946"/>
                    <a:pt x="151427" y="110331"/>
                  </a:cubicBezTo>
                  <a:cubicBezTo>
                    <a:pt x="148848" y="110331"/>
                    <a:pt x="146268" y="109024"/>
                    <a:pt x="143688" y="109024"/>
                  </a:cubicBezTo>
                  <a:cubicBezTo>
                    <a:pt x="142398" y="109024"/>
                    <a:pt x="141108" y="107716"/>
                    <a:pt x="141108" y="106409"/>
                  </a:cubicBezTo>
                  <a:cubicBezTo>
                    <a:pt x="139819" y="107716"/>
                    <a:pt x="138529" y="106409"/>
                    <a:pt x="137239" y="105102"/>
                  </a:cubicBezTo>
                  <a:cubicBezTo>
                    <a:pt x="135949" y="99872"/>
                    <a:pt x="133369" y="93336"/>
                    <a:pt x="132080" y="88106"/>
                  </a:cubicBezTo>
                  <a:close/>
                  <a:moveTo>
                    <a:pt x="135491" y="78008"/>
                  </a:moveTo>
                  <a:cubicBezTo>
                    <a:pt x="139382" y="84514"/>
                    <a:pt x="143272" y="93623"/>
                    <a:pt x="143272" y="101431"/>
                  </a:cubicBezTo>
                  <a:cubicBezTo>
                    <a:pt x="143272" y="101431"/>
                    <a:pt x="144569" y="101431"/>
                    <a:pt x="144569" y="101431"/>
                  </a:cubicBezTo>
                  <a:cubicBezTo>
                    <a:pt x="149757" y="101431"/>
                    <a:pt x="154945" y="102732"/>
                    <a:pt x="160133" y="104033"/>
                  </a:cubicBezTo>
                  <a:cubicBezTo>
                    <a:pt x="161430" y="104033"/>
                    <a:pt x="161430" y="102732"/>
                    <a:pt x="162727" y="102732"/>
                  </a:cubicBezTo>
                  <a:cubicBezTo>
                    <a:pt x="169212" y="101431"/>
                    <a:pt x="175697" y="98828"/>
                    <a:pt x="182182" y="97527"/>
                  </a:cubicBezTo>
                  <a:cubicBezTo>
                    <a:pt x="183479" y="92322"/>
                    <a:pt x="187370" y="88418"/>
                    <a:pt x="188667" y="83213"/>
                  </a:cubicBezTo>
                  <a:cubicBezTo>
                    <a:pt x="189964" y="81912"/>
                    <a:pt x="192558" y="80611"/>
                    <a:pt x="193855" y="81912"/>
                  </a:cubicBezTo>
                  <a:cubicBezTo>
                    <a:pt x="197746" y="84514"/>
                    <a:pt x="200340" y="88418"/>
                    <a:pt x="201637" y="92322"/>
                  </a:cubicBezTo>
                  <a:cubicBezTo>
                    <a:pt x="202934" y="94925"/>
                    <a:pt x="205528" y="98828"/>
                    <a:pt x="204231" y="102732"/>
                  </a:cubicBezTo>
                  <a:cubicBezTo>
                    <a:pt x="210715" y="100129"/>
                    <a:pt x="218497" y="101431"/>
                    <a:pt x="223685" y="102732"/>
                  </a:cubicBezTo>
                  <a:cubicBezTo>
                    <a:pt x="224982" y="102732"/>
                    <a:pt x="224982" y="102732"/>
                    <a:pt x="226279" y="104033"/>
                  </a:cubicBezTo>
                  <a:cubicBezTo>
                    <a:pt x="226279" y="102732"/>
                    <a:pt x="226279" y="102732"/>
                    <a:pt x="226279" y="102732"/>
                  </a:cubicBezTo>
                  <a:cubicBezTo>
                    <a:pt x="234061" y="102732"/>
                    <a:pt x="240546" y="102732"/>
                    <a:pt x="248328" y="104033"/>
                  </a:cubicBezTo>
                  <a:cubicBezTo>
                    <a:pt x="249625" y="96226"/>
                    <a:pt x="252219" y="89720"/>
                    <a:pt x="256110" y="83213"/>
                  </a:cubicBezTo>
                  <a:cubicBezTo>
                    <a:pt x="256110" y="80611"/>
                    <a:pt x="260001" y="80611"/>
                    <a:pt x="261298" y="83213"/>
                  </a:cubicBezTo>
                  <a:cubicBezTo>
                    <a:pt x="265189" y="85816"/>
                    <a:pt x="269080" y="91021"/>
                    <a:pt x="270377" y="94925"/>
                  </a:cubicBezTo>
                  <a:cubicBezTo>
                    <a:pt x="271674" y="97527"/>
                    <a:pt x="272971" y="101431"/>
                    <a:pt x="272971" y="104033"/>
                  </a:cubicBezTo>
                  <a:cubicBezTo>
                    <a:pt x="276861" y="104033"/>
                    <a:pt x="282049" y="102732"/>
                    <a:pt x="285940" y="102732"/>
                  </a:cubicBezTo>
                  <a:cubicBezTo>
                    <a:pt x="288534" y="104033"/>
                    <a:pt x="291128" y="106636"/>
                    <a:pt x="289831" y="109238"/>
                  </a:cubicBezTo>
                  <a:cubicBezTo>
                    <a:pt x="284643" y="115744"/>
                    <a:pt x="279455" y="123552"/>
                    <a:pt x="272971" y="128757"/>
                  </a:cubicBezTo>
                  <a:cubicBezTo>
                    <a:pt x="272971" y="128757"/>
                    <a:pt x="274267" y="130058"/>
                    <a:pt x="274267" y="130058"/>
                  </a:cubicBezTo>
                  <a:cubicBezTo>
                    <a:pt x="276861" y="136564"/>
                    <a:pt x="276861" y="143070"/>
                    <a:pt x="276861" y="150877"/>
                  </a:cubicBezTo>
                  <a:cubicBezTo>
                    <a:pt x="276861" y="153480"/>
                    <a:pt x="272971" y="154781"/>
                    <a:pt x="270377" y="153480"/>
                  </a:cubicBezTo>
                  <a:cubicBezTo>
                    <a:pt x="265189" y="148275"/>
                    <a:pt x="260001" y="145673"/>
                    <a:pt x="254813" y="141769"/>
                  </a:cubicBezTo>
                  <a:cubicBezTo>
                    <a:pt x="249625" y="145673"/>
                    <a:pt x="241843" y="146974"/>
                    <a:pt x="235358" y="150877"/>
                  </a:cubicBezTo>
                  <a:cubicBezTo>
                    <a:pt x="232764" y="152179"/>
                    <a:pt x="228873" y="149576"/>
                    <a:pt x="230170" y="145673"/>
                  </a:cubicBezTo>
                  <a:cubicBezTo>
                    <a:pt x="231467" y="140468"/>
                    <a:pt x="232764" y="135263"/>
                    <a:pt x="236655" y="130058"/>
                  </a:cubicBezTo>
                  <a:cubicBezTo>
                    <a:pt x="239249" y="126154"/>
                    <a:pt x="240546" y="126154"/>
                    <a:pt x="244437" y="124853"/>
                  </a:cubicBezTo>
                  <a:cubicBezTo>
                    <a:pt x="245734" y="124853"/>
                    <a:pt x="245734" y="124853"/>
                    <a:pt x="245734" y="126154"/>
                  </a:cubicBezTo>
                  <a:cubicBezTo>
                    <a:pt x="243140" y="130058"/>
                    <a:pt x="240546" y="135263"/>
                    <a:pt x="239249" y="140468"/>
                  </a:cubicBezTo>
                  <a:cubicBezTo>
                    <a:pt x="244437" y="137865"/>
                    <a:pt x="248328" y="136564"/>
                    <a:pt x="252219" y="133961"/>
                  </a:cubicBezTo>
                  <a:cubicBezTo>
                    <a:pt x="254813" y="132660"/>
                    <a:pt x="257407" y="131359"/>
                    <a:pt x="258704" y="133961"/>
                  </a:cubicBezTo>
                  <a:cubicBezTo>
                    <a:pt x="261298" y="136564"/>
                    <a:pt x="265189" y="139166"/>
                    <a:pt x="269080" y="141769"/>
                  </a:cubicBezTo>
                  <a:cubicBezTo>
                    <a:pt x="267783" y="139166"/>
                    <a:pt x="266486" y="135263"/>
                    <a:pt x="266486" y="131359"/>
                  </a:cubicBezTo>
                  <a:cubicBezTo>
                    <a:pt x="265189" y="130058"/>
                    <a:pt x="266486" y="128757"/>
                    <a:pt x="267783" y="127455"/>
                  </a:cubicBezTo>
                  <a:cubicBezTo>
                    <a:pt x="267783" y="127455"/>
                    <a:pt x="266486" y="127455"/>
                    <a:pt x="266486" y="127455"/>
                  </a:cubicBezTo>
                  <a:cubicBezTo>
                    <a:pt x="266486" y="124853"/>
                    <a:pt x="267783" y="123552"/>
                    <a:pt x="270377" y="122250"/>
                  </a:cubicBezTo>
                  <a:cubicBezTo>
                    <a:pt x="271674" y="119648"/>
                    <a:pt x="272971" y="118347"/>
                    <a:pt x="275564" y="117045"/>
                  </a:cubicBezTo>
                  <a:cubicBezTo>
                    <a:pt x="276861" y="114443"/>
                    <a:pt x="278158" y="113142"/>
                    <a:pt x="279455" y="110539"/>
                  </a:cubicBezTo>
                  <a:cubicBezTo>
                    <a:pt x="276861" y="110539"/>
                    <a:pt x="274267" y="110539"/>
                    <a:pt x="272971" y="110539"/>
                  </a:cubicBezTo>
                  <a:cubicBezTo>
                    <a:pt x="271674" y="109238"/>
                    <a:pt x="270377" y="109238"/>
                    <a:pt x="270377" y="107937"/>
                  </a:cubicBezTo>
                  <a:cubicBezTo>
                    <a:pt x="270377" y="107937"/>
                    <a:pt x="269080" y="107937"/>
                    <a:pt x="269080" y="107937"/>
                  </a:cubicBezTo>
                  <a:cubicBezTo>
                    <a:pt x="265189" y="106636"/>
                    <a:pt x="265189" y="101431"/>
                    <a:pt x="262595" y="97527"/>
                  </a:cubicBezTo>
                  <a:cubicBezTo>
                    <a:pt x="262595" y="96226"/>
                    <a:pt x="261298" y="94925"/>
                    <a:pt x="260001" y="92322"/>
                  </a:cubicBezTo>
                  <a:cubicBezTo>
                    <a:pt x="257407" y="96226"/>
                    <a:pt x="256110" y="101431"/>
                    <a:pt x="253516" y="105334"/>
                  </a:cubicBezTo>
                  <a:cubicBezTo>
                    <a:pt x="256110" y="106636"/>
                    <a:pt x="254813" y="110539"/>
                    <a:pt x="250922" y="110539"/>
                  </a:cubicBezTo>
                  <a:cubicBezTo>
                    <a:pt x="245734" y="109238"/>
                    <a:pt x="239249" y="110539"/>
                    <a:pt x="232764" y="110539"/>
                  </a:cubicBezTo>
                  <a:cubicBezTo>
                    <a:pt x="236655" y="113142"/>
                    <a:pt x="240546" y="114443"/>
                    <a:pt x="243140" y="118347"/>
                  </a:cubicBezTo>
                  <a:cubicBezTo>
                    <a:pt x="244437" y="119648"/>
                    <a:pt x="243140" y="122250"/>
                    <a:pt x="240546" y="122250"/>
                  </a:cubicBezTo>
                  <a:cubicBezTo>
                    <a:pt x="236655" y="122250"/>
                    <a:pt x="232764" y="119648"/>
                    <a:pt x="228873" y="117045"/>
                  </a:cubicBezTo>
                  <a:cubicBezTo>
                    <a:pt x="226279" y="115744"/>
                    <a:pt x="224982" y="113142"/>
                    <a:pt x="223685" y="110539"/>
                  </a:cubicBezTo>
                  <a:cubicBezTo>
                    <a:pt x="222388" y="113142"/>
                    <a:pt x="221091" y="114443"/>
                    <a:pt x="218497" y="115744"/>
                  </a:cubicBezTo>
                  <a:cubicBezTo>
                    <a:pt x="217200" y="117045"/>
                    <a:pt x="214606" y="117045"/>
                    <a:pt x="213309" y="118347"/>
                  </a:cubicBezTo>
                  <a:cubicBezTo>
                    <a:pt x="212012" y="119648"/>
                    <a:pt x="210715" y="119648"/>
                    <a:pt x="209418" y="119648"/>
                  </a:cubicBezTo>
                  <a:cubicBezTo>
                    <a:pt x="209418" y="120949"/>
                    <a:pt x="209418" y="120949"/>
                    <a:pt x="209418" y="120949"/>
                  </a:cubicBezTo>
                  <a:cubicBezTo>
                    <a:pt x="212012" y="127455"/>
                    <a:pt x="213309" y="135263"/>
                    <a:pt x="212012" y="141769"/>
                  </a:cubicBezTo>
                  <a:cubicBezTo>
                    <a:pt x="210715" y="144371"/>
                    <a:pt x="208122" y="145673"/>
                    <a:pt x="206825" y="144371"/>
                  </a:cubicBezTo>
                  <a:cubicBezTo>
                    <a:pt x="202934" y="140468"/>
                    <a:pt x="197746" y="139166"/>
                    <a:pt x="193855" y="135263"/>
                  </a:cubicBezTo>
                  <a:cubicBezTo>
                    <a:pt x="188667" y="137865"/>
                    <a:pt x="183479" y="140468"/>
                    <a:pt x="179588" y="145673"/>
                  </a:cubicBezTo>
                  <a:cubicBezTo>
                    <a:pt x="178291" y="146974"/>
                    <a:pt x="173103" y="148275"/>
                    <a:pt x="173103" y="144371"/>
                  </a:cubicBezTo>
                  <a:cubicBezTo>
                    <a:pt x="171806" y="135263"/>
                    <a:pt x="173103" y="123552"/>
                    <a:pt x="180885" y="118347"/>
                  </a:cubicBezTo>
                  <a:cubicBezTo>
                    <a:pt x="182182" y="117045"/>
                    <a:pt x="184776" y="119648"/>
                    <a:pt x="183479" y="120949"/>
                  </a:cubicBezTo>
                  <a:cubicBezTo>
                    <a:pt x="180885" y="124853"/>
                    <a:pt x="179588" y="130058"/>
                    <a:pt x="179588" y="135263"/>
                  </a:cubicBezTo>
                  <a:cubicBezTo>
                    <a:pt x="183479" y="132660"/>
                    <a:pt x="188667" y="131359"/>
                    <a:pt x="191261" y="128757"/>
                  </a:cubicBezTo>
                  <a:cubicBezTo>
                    <a:pt x="193855" y="126154"/>
                    <a:pt x="196449" y="127455"/>
                    <a:pt x="197746" y="128757"/>
                  </a:cubicBezTo>
                  <a:cubicBezTo>
                    <a:pt x="199043" y="131359"/>
                    <a:pt x="202934" y="133961"/>
                    <a:pt x="205528" y="135263"/>
                  </a:cubicBezTo>
                  <a:cubicBezTo>
                    <a:pt x="205528" y="131359"/>
                    <a:pt x="204231" y="126154"/>
                    <a:pt x="204231" y="122250"/>
                  </a:cubicBezTo>
                  <a:cubicBezTo>
                    <a:pt x="204231" y="120949"/>
                    <a:pt x="204231" y="119648"/>
                    <a:pt x="204231" y="119648"/>
                  </a:cubicBezTo>
                  <a:cubicBezTo>
                    <a:pt x="204231" y="118347"/>
                    <a:pt x="204231" y="117045"/>
                    <a:pt x="205528" y="115744"/>
                  </a:cubicBezTo>
                  <a:cubicBezTo>
                    <a:pt x="208122" y="113142"/>
                    <a:pt x="214606" y="111841"/>
                    <a:pt x="217200" y="109238"/>
                  </a:cubicBezTo>
                  <a:cubicBezTo>
                    <a:pt x="213309" y="107937"/>
                    <a:pt x="208122" y="106636"/>
                    <a:pt x="204231" y="107937"/>
                  </a:cubicBezTo>
                  <a:cubicBezTo>
                    <a:pt x="201637" y="109238"/>
                    <a:pt x="200340" y="106636"/>
                    <a:pt x="200340" y="104033"/>
                  </a:cubicBezTo>
                  <a:cubicBezTo>
                    <a:pt x="197746" y="101431"/>
                    <a:pt x="197746" y="98828"/>
                    <a:pt x="195152" y="94925"/>
                  </a:cubicBezTo>
                  <a:cubicBezTo>
                    <a:pt x="195152" y="93623"/>
                    <a:pt x="193855" y="92322"/>
                    <a:pt x="193855" y="91021"/>
                  </a:cubicBezTo>
                  <a:cubicBezTo>
                    <a:pt x="191261" y="93623"/>
                    <a:pt x="189964" y="96226"/>
                    <a:pt x="187370" y="98828"/>
                  </a:cubicBezTo>
                  <a:cubicBezTo>
                    <a:pt x="188667" y="100129"/>
                    <a:pt x="187370" y="101431"/>
                    <a:pt x="186073" y="102732"/>
                  </a:cubicBezTo>
                  <a:cubicBezTo>
                    <a:pt x="184776" y="104033"/>
                    <a:pt x="183479" y="105334"/>
                    <a:pt x="182182" y="104033"/>
                  </a:cubicBezTo>
                  <a:cubicBezTo>
                    <a:pt x="179588" y="105334"/>
                    <a:pt x="175697" y="107937"/>
                    <a:pt x="171806" y="109238"/>
                  </a:cubicBezTo>
                  <a:cubicBezTo>
                    <a:pt x="173103" y="109238"/>
                    <a:pt x="174400" y="110539"/>
                    <a:pt x="174400" y="110539"/>
                  </a:cubicBezTo>
                  <a:cubicBezTo>
                    <a:pt x="176994" y="111841"/>
                    <a:pt x="178291" y="113142"/>
                    <a:pt x="179588" y="114443"/>
                  </a:cubicBezTo>
                  <a:cubicBezTo>
                    <a:pt x="180885" y="115744"/>
                    <a:pt x="179588" y="118347"/>
                    <a:pt x="178291" y="118347"/>
                  </a:cubicBezTo>
                  <a:cubicBezTo>
                    <a:pt x="174400" y="119648"/>
                    <a:pt x="167915" y="115744"/>
                    <a:pt x="164024" y="113142"/>
                  </a:cubicBezTo>
                  <a:cubicBezTo>
                    <a:pt x="157539" y="115744"/>
                    <a:pt x="152351" y="119648"/>
                    <a:pt x="145866" y="120949"/>
                  </a:cubicBezTo>
                  <a:cubicBezTo>
                    <a:pt x="145866" y="127455"/>
                    <a:pt x="144569" y="133961"/>
                    <a:pt x="145866" y="140468"/>
                  </a:cubicBezTo>
                  <a:cubicBezTo>
                    <a:pt x="145866" y="144371"/>
                    <a:pt x="141976" y="146974"/>
                    <a:pt x="139382" y="144371"/>
                  </a:cubicBezTo>
                  <a:cubicBezTo>
                    <a:pt x="135491" y="139166"/>
                    <a:pt x="130303" y="135263"/>
                    <a:pt x="126412" y="130058"/>
                  </a:cubicBezTo>
                  <a:cubicBezTo>
                    <a:pt x="122521" y="133961"/>
                    <a:pt x="117333" y="135263"/>
                    <a:pt x="113442" y="140468"/>
                  </a:cubicBezTo>
                  <a:cubicBezTo>
                    <a:pt x="110848" y="144371"/>
                    <a:pt x="104363" y="141769"/>
                    <a:pt x="105660" y="136564"/>
                  </a:cubicBezTo>
                  <a:cubicBezTo>
                    <a:pt x="106957" y="130058"/>
                    <a:pt x="108254" y="123552"/>
                    <a:pt x="112145" y="118347"/>
                  </a:cubicBezTo>
                  <a:cubicBezTo>
                    <a:pt x="110848" y="118347"/>
                    <a:pt x="109550" y="117045"/>
                    <a:pt x="108254" y="117045"/>
                  </a:cubicBezTo>
                  <a:cubicBezTo>
                    <a:pt x="104363" y="114443"/>
                    <a:pt x="100472" y="111841"/>
                    <a:pt x="96581" y="109238"/>
                  </a:cubicBezTo>
                  <a:cubicBezTo>
                    <a:pt x="92690" y="107937"/>
                    <a:pt x="93987" y="101431"/>
                    <a:pt x="97878" y="100129"/>
                  </a:cubicBezTo>
                  <a:cubicBezTo>
                    <a:pt x="105660" y="98828"/>
                    <a:pt x="112145" y="96226"/>
                    <a:pt x="119927" y="96226"/>
                  </a:cubicBezTo>
                  <a:cubicBezTo>
                    <a:pt x="122521" y="91021"/>
                    <a:pt x="125115" y="84514"/>
                    <a:pt x="127709" y="79310"/>
                  </a:cubicBezTo>
                  <a:cubicBezTo>
                    <a:pt x="129006" y="75406"/>
                    <a:pt x="132897" y="75406"/>
                    <a:pt x="135491" y="78008"/>
                  </a:cubicBezTo>
                  <a:close/>
                  <a:moveTo>
                    <a:pt x="54873" y="76406"/>
                  </a:moveTo>
                  <a:cubicBezTo>
                    <a:pt x="56177" y="73819"/>
                    <a:pt x="60089" y="73819"/>
                    <a:pt x="61393" y="76406"/>
                  </a:cubicBezTo>
                  <a:cubicBezTo>
                    <a:pt x="62697" y="84167"/>
                    <a:pt x="69217" y="91928"/>
                    <a:pt x="67913" y="99689"/>
                  </a:cubicBezTo>
                  <a:cubicBezTo>
                    <a:pt x="67913" y="102277"/>
                    <a:pt x="62697" y="103570"/>
                    <a:pt x="61393" y="100983"/>
                  </a:cubicBezTo>
                  <a:cubicBezTo>
                    <a:pt x="60089" y="95809"/>
                    <a:pt x="58785" y="90635"/>
                    <a:pt x="57481" y="86754"/>
                  </a:cubicBezTo>
                  <a:cubicBezTo>
                    <a:pt x="53569" y="91928"/>
                    <a:pt x="50961" y="95809"/>
                    <a:pt x="47049" y="100983"/>
                  </a:cubicBezTo>
                  <a:cubicBezTo>
                    <a:pt x="45745" y="103570"/>
                    <a:pt x="44441" y="103570"/>
                    <a:pt x="43137" y="102277"/>
                  </a:cubicBezTo>
                  <a:cubicBezTo>
                    <a:pt x="37921" y="102277"/>
                    <a:pt x="34009" y="104864"/>
                    <a:pt x="30097" y="106157"/>
                  </a:cubicBezTo>
                  <a:cubicBezTo>
                    <a:pt x="30097" y="106157"/>
                    <a:pt x="30097" y="106157"/>
                    <a:pt x="30097" y="107451"/>
                  </a:cubicBezTo>
                  <a:cubicBezTo>
                    <a:pt x="31401" y="107451"/>
                    <a:pt x="31401" y="108744"/>
                    <a:pt x="32705" y="108744"/>
                  </a:cubicBezTo>
                  <a:cubicBezTo>
                    <a:pt x="35313" y="111331"/>
                    <a:pt x="39225" y="112625"/>
                    <a:pt x="39225" y="115212"/>
                  </a:cubicBezTo>
                  <a:cubicBezTo>
                    <a:pt x="40529" y="116505"/>
                    <a:pt x="40529" y="116505"/>
                    <a:pt x="40529" y="117799"/>
                  </a:cubicBezTo>
                  <a:cubicBezTo>
                    <a:pt x="39225" y="121679"/>
                    <a:pt x="37921" y="125560"/>
                    <a:pt x="37921" y="128147"/>
                  </a:cubicBezTo>
                  <a:cubicBezTo>
                    <a:pt x="41833" y="126853"/>
                    <a:pt x="45745" y="124266"/>
                    <a:pt x="49657" y="120386"/>
                  </a:cubicBezTo>
                  <a:cubicBezTo>
                    <a:pt x="50961" y="120386"/>
                    <a:pt x="53569" y="120386"/>
                    <a:pt x="54873" y="121679"/>
                  </a:cubicBezTo>
                  <a:cubicBezTo>
                    <a:pt x="57481" y="126853"/>
                    <a:pt x="61393" y="129440"/>
                    <a:pt x="66609" y="133321"/>
                  </a:cubicBezTo>
                  <a:cubicBezTo>
                    <a:pt x="66609" y="129440"/>
                    <a:pt x="66609" y="125560"/>
                    <a:pt x="65305" y="121679"/>
                  </a:cubicBezTo>
                  <a:cubicBezTo>
                    <a:pt x="65305" y="120386"/>
                    <a:pt x="65305" y="120386"/>
                    <a:pt x="65305" y="119092"/>
                  </a:cubicBezTo>
                  <a:cubicBezTo>
                    <a:pt x="64001" y="117799"/>
                    <a:pt x="64001" y="115212"/>
                    <a:pt x="67913" y="113918"/>
                  </a:cubicBezTo>
                  <a:cubicBezTo>
                    <a:pt x="71825" y="112625"/>
                    <a:pt x="74434" y="111331"/>
                    <a:pt x="78346" y="108744"/>
                  </a:cubicBezTo>
                  <a:cubicBezTo>
                    <a:pt x="77042" y="108744"/>
                    <a:pt x="75738" y="108744"/>
                    <a:pt x="74434" y="107451"/>
                  </a:cubicBezTo>
                  <a:cubicBezTo>
                    <a:pt x="71825" y="107451"/>
                    <a:pt x="66609" y="104864"/>
                    <a:pt x="69217" y="100983"/>
                  </a:cubicBezTo>
                  <a:cubicBezTo>
                    <a:pt x="70521" y="98396"/>
                    <a:pt x="75738" y="99689"/>
                    <a:pt x="78346" y="100983"/>
                  </a:cubicBezTo>
                  <a:cubicBezTo>
                    <a:pt x="82258" y="102277"/>
                    <a:pt x="86170" y="103570"/>
                    <a:pt x="90082" y="104864"/>
                  </a:cubicBezTo>
                  <a:cubicBezTo>
                    <a:pt x="92690" y="106157"/>
                    <a:pt x="92690" y="110038"/>
                    <a:pt x="90082" y="111331"/>
                  </a:cubicBezTo>
                  <a:cubicBezTo>
                    <a:pt x="84866" y="116505"/>
                    <a:pt x="78346" y="119092"/>
                    <a:pt x="71825" y="120386"/>
                  </a:cubicBezTo>
                  <a:cubicBezTo>
                    <a:pt x="73129" y="126853"/>
                    <a:pt x="73129" y="133321"/>
                    <a:pt x="71825" y="139789"/>
                  </a:cubicBezTo>
                  <a:cubicBezTo>
                    <a:pt x="70521" y="142376"/>
                    <a:pt x="67913" y="142376"/>
                    <a:pt x="66609" y="141082"/>
                  </a:cubicBezTo>
                  <a:cubicBezTo>
                    <a:pt x="61393" y="135908"/>
                    <a:pt x="56177" y="132027"/>
                    <a:pt x="50961" y="126853"/>
                  </a:cubicBezTo>
                  <a:cubicBezTo>
                    <a:pt x="45745" y="132027"/>
                    <a:pt x="39225" y="135908"/>
                    <a:pt x="32705" y="141082"/>
                  </a:cubicBezTo>
                  <a:cubicBezTo>
                    <a:pt x="28793" y="143669"/>
                    <a:pt x="24881" y="139789"/>
                    <a:pt x="26185" y="135908"/>
                  </a:cubicBezTo>
                  <a:cubicBezTo>
                    <a:pt x="27489" y="129440"/>
                    <a:pt x="30097" y="122973"/>
                    <a:pt x="34009" y="117799"/>
                  </a:cubicBezTo>
                  <a:cubicBezTo>
                    <a:pt x="31401" y="116505"/>
                    <a:pt x="28793" y="115212"/>
                    <a:pt x="26185" y="113918"/>
                  </a:cubicBezTo>
                  <a:cubicBezTo>
                    <a:pt x="23577" y="111331"/>
                    <a:pt x="20969" y="108744"/>
                    <a:pt x="19665" y="104864"/>
                  </a:cubicBezTo>
                  <a:cubicBezTo>
                    <a:pt x="19665" y="102277"/>
                    <a:pt x="20969" y="99689"/>
                    <a:pt x="22273" y="98396"/>
                  </a:cubicBezTo>
                  <a:cubicBezTo>
                    <a:pt x="28793" y="95809"/>
                    <a:pt x="35313" y="95809"/>
                    <a:pt x="43137" y="97102"/>
                  </a:cubicBezTo>
                  <a:cubicBezTo>
                    <a:pt x="45745" y="89341"/>
                    <a:pt x="49657" y="82874"/>
                    <a:pt x="54873" y="76406"/>
                  </a:cubicBezTo>
                  <a:close/>
                  <a:moveTo>
                    <a:pt x="55852" y="13494"/>
                  </a:moveTo>
                  <a:cubicBezTo>
                    <a:pt x="46792" y="14786"/>
                    <a:pt x="35144" y="13494"/>
                    <a:pt x="26084" y="17372"/>
                  </a:cubicBezTo>
                  <a:cubicBezTo>
                    <a:pt x="10554" y="22542"/>
                    <a:pt x="11848" y="38052"/>
                    <a:pt x="13142" y="49685"/>
                  </a:cubicBezTo>
                  <a:cubicBezTo>
                    <a:pt x="13142" y="61318"/>
                    <a:pt x="15731" y="74244"/>
                    <a:pt x="15731" y="85877"/>
                  </a:cubicBezTo>
                  <a:cubicBezTo>
                    <a:pt x="13142" y="115606"/>
                    <a:pt x="5377" y="149213"/>
                    <a:pt x="13142" y="178941"/>
                  </a:cubicBezTo>
                  <a:cubicBezTo>
                    <a:pt x="22202" y="212548"/>
                    <a:pt x="75265" y="198330"/>
                    <a:pt x="102444" y="199622"/>
                  </a:cubicBezTo>
                  <a:cubicBezTo>
                    <a:pt x="103738" y="199622"/>
                    <a:pt x="106327" y="200915"/>
                    <a:pt x="106327" y="202208"/>
                  </a:cubicBezTo>
                  <a:cubicBezTo>
                    <a:pt x="107621" y="217718"/>
                    <a:pt x="110210" y="233229"/>
                    <a:pt x="108915" y="250032"/>
                  </a:cubicBezTo>
                  <a:cubicBezTo>
                    <a:pt x="124446" y="238399"/>
                    <a:pt x="136094" y="224181"/>
                    <a:pt x="142566" y="206085"/>
                  </a:cubicBezTo>
                  <a:cubicBezTo>
                    <a:pt x="143860" y="204793"/>
                    <a:pt x="145154" y="203500"/>
                    <a:pt x="146448" y="202208"/>
                  </a:cubicBezTo>
                  <a:cubicBezTo>
                    <a:pt x="146448" y="199622"/>
                    <a:pt x="150331" y="197037"/>
                    <a:pt x="154214" y="197037"/>
                  </a:cubicBezTo>
                  <a:cubicBezTo>
                    <a:pt x="181392" y="200915"/>
                    <a:pt x="208571" y="198330"/>
                    <a:pt x="235750" y="195745"/>
                  </a:cubicBezTo>
                  <a:cubicBezTo>
                    <a:pt x="251281" y="194452"/>
                    <a:pt x="274577" y="194452"/>
                    <a:pt x="286225" y="181527"/>
                  </a:cubicBezTo>
                  <a:cubicBezTo>
                    <a:pt x="303050" y="163431"/>
                    <a:pt x="303050" y="125947"/>
                    <a:pt x="308227" y="101388"/>
                  </a:cubicBezTo>
                  <a:cubicBezTo>
                    <a:pt x="314698" y="69074"/>
                    <a:pt x="327640" y="14786"/>
                    <a:pt x="279754" y="14786"/>
                  </a:cubicBezTo>
                  <a:cubicBezTo>
                    <a:pt x="248692" y="14786"/>
                    <a:pt x="218925" y="23834"/>
                    <a:pt x="187864" y="22542"/>
                  </a:cubicBezTo>
                  <a:cubicBezTo>
                    <a:pt x="143860" y="19957"/>
                    <a:pt x="99855" y="13494"/>
                    <a:pt x="55852" y="13494"/>
                  </a:cubicBezTo>
                  <a:close/>
                  <a:moveTo>
                    <a:pt x="287798" y="607"/>
                  </a:moveTo>
                  <a:cubicBezTo>
                    <a:pt x="297507" y="1737"/>
                    <a:pt x="306650" y="4562"/>
                    <a:pt x="314742" y="10052"/>
                  </a:cubicBezTo>
                  <a:cubicBezTo>
                    <a:pt x="341928" y="28135"/>
                    <a:pt x="327688" y="81093"/>
                    <a:pt x="322509" y="105634"/>
                  </a:cubicBezTo>
                  <a:cubicBezTo>
                    <a:pt x="317331" y="132759"/>
                    <a:pt x="317331" y="177967"/>
                    <a:pt x="292733" y="194758"/>
                  </a:cubicBezTo>
                  <a:cubicBezTo>
                    <a:pt x="277198" y="206383"/>
                    <a:pt x="256484" y="207675"/>
                    <a:pt x="237065" y="210258"/>
                  </a:cubicBezTo>
                  <a:cubicBezTo>
                    <a:pt x="209879" y="211550"/>
                    <a:pt x="182692" y="215425"/>
                    <a:pt x="155505" y="211550"/>
                  </a:cubicBezTo>
                  <a:cubicBezTo>
                    <a:pt x="145148" y="237383"/>
                    <a:pt x="127024" y="256757"/>
                    <a:pt x="103720" y="269674"/>
                  </a:cubicBezTo>
                  <a:cubicBezTo>
                    <a:pt x="98542" y="272257"/>
                    <a:pt x="90774" y="267091"/>
                    <a:pt x="93364" y="261924"/>
                  </a:cubicBezTo>
                  <a:cubicBezTo>
                    <a:pt x="98542" y="243841"/>
                    <a:pt x="97247" y="225758"/>
                    <a:pt x="101131" y="208966"/>
                  </a:cubicBezTo>
                  <a:cubicBezTo>
                    <a:pt x="72650" y="211550"/>
                    <a:pt x="22160" y="223174"/>
                    <a:pt x="6625" y="192175"/>
                  </a:cubicBezTo>
                  <a:cubicBezTo>
                    <a:pt x="-8910" y="159884"/>
                    <a:pt x="7920" y="117259"/>
                    <a:pt x="6625" y="82384"/>
                  </a:cubicBezTo>
                  <a:cubicBezTo>
                    <a:pt x="5330" y="55260"/>
                    <a:pt x="-7616" y="12635"/>
                    <a:pt x="29928" y="6177"/>
                  </a:cubicBezTo>
                  <a:cubicBezTo>
                    <a:pt x="86891" y="-4156"/>
                    <a:pt x="142559" y="11344"/>
                    <a:pt x="198227" y="10052"/>
                  </a:cubicBezTo>
                  <a:cubicBezTo>
                    <a:pt x="224443" y="9083"/>
                    <a:pt x="258669" y="-2784"/>
                    <a:pt x="287798" y="607"/>
                  </a:cubicBezTo>
                  <a:close/>
                </a:path>
              </a:pathLst>
            </a:custGeom>
            <a:solidFill>
              <a:schemeClr val="accent3"/>
            </a:solidFill>
            <a:ln>
              <a:noFill/>
            </a:ln>
          </p:spPr>
        </p:sp>
        <p:sp>
          <p:nvSpPr>
            <p:cNvPr id="11" name="任意多边形: 形状 10"/>
            <p:cNvSpPr/>
            <p:nvPr/>
          </p:nvSpPr>
          <p:spPr>
            <a:xfrm>
              <a:off x="1392837" y="2146300"/>
              <a:ext cx="1980382" cy="1968500"/>
            </a:xfrm>
            <a:custGeom>
              <a:avLst/>
              <a:gdLst>
                <a:gd name="connsiteX0" fmla="*/ 71461 w 2466780"/>
                <a:gd name="connsiteY0" fmla="*/ 838200 h 2451980"/>
                <a:gd name="connsiteX1" fmla="*/ 503261 w 2466780"/>
                <a:gd name="connsiteY1" fmla="*/ 190500 h 2451980"/>
                <a:gd name="connsiteX2" fmla="*/ 1189061 w 2466780"/>
                <a:gd name="connsiteY2" fmla="*/ 0 h 2451980"/>
                <a:gd name="connsiteX3" fmla="*/ 1824061 w 2466780"/>
                <a:gd name="connsiteY3" fmla="*/ 190500 h 2451980"/>
                <a:gd name="connsiteX4" fmla="*/ 2268561 w 2466780"/>
                <a:gd name="connsiteY4" fmla="*/ 622300 h 2451980"/>
                <a:gd name="connsiteX5" fmla="*/ 2459061 w 2466780"/>
                <a:gd name="connsiteY5" fmla="*/ 1536700 h 2451980"/>
                <a:gd name="connsiteX6" fmla="*/ 2027261 w 2466780"/>
                <a:gd name="connsiteY6" fmla="*/ 2146300 h 2451980"/>
                <a:gd name="connsiteX7" fmla="*/ 1239861 w 2466780"/>
                <a:gd name="connsiteY7" fmla="*/ 2451100 h 2451980"/>
                <a:gd name="connsiteX8" fmla="*/ 439761 w 2466780"/>
                <a:gd name="connsiteY8" fmla="*/ 2222500 h 2451980"/>
                <a:gd name="connsiteX9" fmla="*/ 46061 w 2466780"/>
                <a:gd name="connsiteY9" fmla="*/ 1765300 h 2451980"/>
                <a:gd name="connsiteX10" fmla="*/ 7961 w 2466780"/>
                <a:gd name="connsiteY10" fmla="*/ 1206500 h 2451980"/>
                <a:gd name="connsiteX11" fmla="*/ 46061 w 2466780"/>
                <a:gd name="connsiteY11" fmla="*/ 927100 h 245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6780" h="2451980">
                  <a:moveTo>
                    <a:pt x="71461" y="838200"/>
                  </a:moveTo>
                  <a:cubicBezTo>
                    <a:pt x="194227" y="584200"/>
                    <a:pt x="316994" y="330200"/>
                    <a:pt x="503261" y="190500"/>
                  </a:cubicBezTo>
                  <a:cubicBezTo>
                    <a:pt x="689528" y="50800"/>
                    <a:pt x="968928" y="0"/>
                    <a:pt x="1189061" y="0"/>
                  </a:cubicBezTo>
                  <a:cubicBezTo>
                    <a:pt x="1409194" y="0"/>
                    <a:pt x="1644144" y="86783"/>
                    <a:pt x="1824061" y="190500"/>
                  </a:cubicBezTo>
                  <a:cubicBezTo>
                    <a:pt x="2003978" y="294217"/>
                    <a:pt x="2162728" y="397933"/>
                    <a:pt x="2268561" y="622300"/>
                  </a:cubicBezTo>
                  <a:cubicBezTo>
                    <a:pt x="2374394" y="846667"/>
                    <a:pt x="2499278" y="1282700"/>
                    <a:pt x="2459061" y="1536700"/>
                  </a:cubicBezTo>
                  <a:cubicBezTo>
                    <a:pt x="2418844" y="1790700"/>
                    <a:pt x="2230461" y="1993900"/>
                    <a:pt x="2027261" y="2146300"/>
                  </a:cubicBezTo>
                  <a:cubicBezTo>
                    <a:pt x="1824061" y="2298700"/>
                    <a:pt x="1504444" y="2438400"/>
                    <a:pt x="1239861" y="2451100"/>
                  </a:cubicBezTo>
                  <a:cubicBezTo>
                    <a:pt x="975278" y="2463800"/>
                    <a:pt x="638728" y="2336800"/>
                    <a:pt x="439761" y="2222500"/>
                  </a:cubicBezTo>
                  <a:cubicBezTo>
                    <a:pt x="240794" y="2108200"/>
                    <a:pt x="118028" y="1934633"/>
                    <a:pt x="46061" y="1765300"/>
                  </a:cubicBezTo>
                  <a:cubicBezTo>
                    <a:pt x="-25906" y="1595967"/>
                    <a:pt x="7961" y="1346200"/>
                    <a:pt x="7961" y="1206500"/>
                  </a:cubicBezTo>
                  <a:cubicBezTo>
                    <a:pt x="7961" y="1066800"/>
                    <a:pt x="27011" y="996950"/>
                    <a:pt x="46061" y="927100"/>
                  </a:cubicBezTo>
                </a:path>
              </a:pathLst>
            </a:custGeom>
            <a:noFill/>
            <a:ln w="41275" cap="rnd">
              <a:solidFill>
                <a:schemeClr val="accent3"/>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grpSp>
      <p:grpSp>
        <p:nvGrpSpPr>
          <p:cNvPr id="12" name="组合 11"/>
          <p:cNvGrpSpPr/>
          <p:nvPr/>
        </p:nvGrpSpPr>
        <p:grpSpPr>
          <a:xfrm>
            <a:off x="8969305" y="1782432"/>
            <a:ext cx="2347983" cy="2268868"/>
            <a:chOff x="1392837" y="1845932"/>
            <a:chExt cx="2347983" cy="2268868"/>
          </a:xfrm>
        </p:grpSpPr>
        <p:sp>
          <p:nvSpPr>
            <p:cNvPr id="13" name="hotel-four-stars-signal-in-rectangular-hand-drawn-speech-bubble_58534"/>
            <p:cNvSpPr>
              <a:spLocks noChangeAspect="1"/>
            </p:cNvSpPr>
            <p:nvPr/>
          </p:nvSpPr>
          <p:spPr bwMode="auto">
            <a:xfrm>
              <a:off x="3005618" y="1845932"/>
              <a:ext cx="735202" cy="600735"/>
            </a:xfrm>
            <a:custGeom>
              <a:avLst/>
              <a:gdLst>
                <a:gd name="connsiteX0" fmla="*/ 132080 w 330878"/>
                <a:gd name="connsiteY0" fmla="*/ 88106 h 270361"/>
                <a:gd name="connsiteX1" fmla="*/ 126920 w 330878"/>
                <a:gd name="connsiteY1" fmla="*/ 97258 h 270361"/>
                <a:gd name="connsiteX2" fmla="*/ 125630 w 330878"/>
                <a:gd name="connsiteY2" fmla="*/ 99872 h 270361"/>
                <a:gd name="connsiteX3" fmla="*/ 123051 w 330878"/>
                <a:gd name="connsiteY3" fmla="*/ 101180 h 270361"/>
                <a:gd name="connsiteX4" fmla="*/ 110152 w 330878"/>
                <a:gd name="connsiteY4" fmla="*/ 106409 h 270361"/>
                <a:gd name="connsiteX5" fmla="*/ 114022 w 330878"/>
                <a:gd name="connsiteY5" fmla="*/ 109024 h 270361"/>
                <a:gd name="connsiteX6" fmla="*/ 120471 w 330878"/>
                <a:gd name="connsiteY6" fmla="*/ 115561 h 270361"/>
                <a:gd name="connsiteX7" fmla="*/ 119181 w 330878"/>
                <a:gd name="connsiteY7" fmla="*/ 118175 h 270361"/>
                <a:gd name="connsiteX8" fmla="*/ 117891 w 330878"/>
                <a:gd name="connsiteY8" fmla="*/ 126019 h 270361"/>
                <a:gd name="connsiteX9" fmla="*/ 125630 w 330878"/>
                <a:gd name="connsiteY9" fmla="*/ 120790 h 270361"/>
                <a:gd name="connsiteX10" fmla="*/ 132080 w 330878"/>
                <a:gd name="connsiteY10" fmla="*/ 120790 h 270361"/>
                <a:gd name="connsiteX11" fmla="*/ 139819 w 330878"/>
                <a:gd name="connsiteY11" fmla="*/ 132556 h 270361"/>
                <a:gd name="connsiteX12" fmla="*/ 139819 w 330878"/>
                <a:gd name="connsiteY12" fmla="*/ 122097 h 270361"/>
                <a:gd name="connsiteX13" fmla="*/ 139819 w 330878"/>
                <a:gd name="connsiteY13" fmla="*/ 116868 h 270361"/>
                <a:gd name="connsiteX14" fmla="*/ 151427 w 330878"/>
                <a:gd name="connsiteY14" fmla="*/ 110331 h 270361"/>
                <a:gd name="connsiteX15" fmla="*/ 143688 w 330878"/>
                <a:gd name="connsiteY15" fmla="*/ 109024 h 270361"/>
                <a:gd name="connsiteX16" fmla="*/ 141108 w 330878"/>
                <a:gd name="connsiteY16" fmla="*/ 106409 h 270361"/>
                <a:gd name="connsiteX17" fmla="*/ 137239 w 330878"/>
                <a:gd name="connsiteY17" fmla="*/ 105102 h 270361"/>
                <a:gd name="connsiteX18" fmla="*/ 132080 w 330878"/>
                <a:gd name="connsiteY18" fmla="*/ 88106 h 270361"/>
                <a:gd name="connsiteX19" fmla="*/ 135491 w 330878"/>
                <a:gd name="connsiteY19" fmla="*/ 78008 h 270361"/>
                <a:gd name="connsiteX20" fmla="*/ 143272 w 330878"/>
                <a:gd name="connsiteY20" fmla="*/ 101431 h 270361"/>
                <a:gd name="connsiteX21" fmla="*/ 144569 w 330878"/>
                <a:gd name="connsiteY21" fmla="*/ 101431 h 270361"/>
                <a:gd name="connsiteX22" fmla="*/ 160133 w 330878"/>
                <a:gd name="connsiteY22" fmla="*/ 104033 h 270361"/>
                <a:gd name="connsiteX23" fmla="*/ 162727 w 330878"/>
                <a:gd name="connsiteY23" fmla="*/ 102732 h 270361"/>
                <a:gd name="connsiteX24" fmla="*/ 182182 w 330878"/>
                <a:gd name="connsiteY24" fmla="*/ 97527 h 270361"/>
                <a:gd name="connsiteX25" fmla="*/ 188667 w 330878"/>
                <a:gd name="connsiteY25" fmla="*/ 83213 h 270361"/>
                <a:gd name="connsiteX26" fmla="*/ 193855 w 330878"/>
                <a:gd name="connsiteY26" fmla="*/ 81912 h 270361"/>
                <a:gd name="connsiteX27" fmla="*/ 201637 w 330878"/>
                <a:gd name="connsiteY27" fmla="*/ 92322 h 270361"/>
                <a:gd name="connsiteX28" fmla="*/ 204231 w 330878"/>
                <a:gd name="connsiteY28" fmla="*/ 102732 h 270361"/>
                <a:gd name="connsiteX29" fmla="*/ 223685 w 330878"/>
                <a:gd name="connsiteY29" fmla="*/ 102732 h 270361"/>
                <a:gd name="connsiteX30" fmla="*/ 226279 w 330878"/>
                <a:gd name="connsiteY30" fmla="*/ 104033 h 270361"/>
                <a:gd name="connsiteX31" fmla="*/ 226279 w 330878"/>
                <a:gd name="connsiteY31" fmla="*/ 102732 h 270361"/>
                <a:gd name="connsiteX32" fmla="*/ 248328 w 330878"/>
                <a:gd name="connsiteY32" fmla="*/ 104033 h 270361"/>
                <a:gd name="connsiteX33" fmla="*/ 256110 w 330878"/>
                <a:gd name="connsiteY33" fmla="*/ 83213 h 270361"/>
                <a:gd name="connsiteX34" fmla="*/ 261298 w 330878"/>
                <a:gd name="connsiteY34" fmla="*/ 83213 h 270361"/>
                <a:gd name="connsiteX35" fmla="*/ 270377 w 330878"/>
                <a:gd name="connsiteY35" fmla="*/ 94925 h 270361"/>
                <a:gd name="connsiteX36" fmla="*/ 272971 w 330878"/>
                <a:gd name="connsiteY36" fmla="*/ 104033 h 270361"/>
                <a:gd name="connsiteX37" fmla="*/ 285940 w 330878"/>
                <a:gd name="connsiteY37" fmla="*/ 102732 h 270361"/>
                <a:gd name="connsiteX38" fmla="*/ 289831 w 330878"/>
                <a:gd name="connsiteY38" fmla="*/ 109238 h 270361"/>
                <a:gd name="connsiteX39" fmla="*/ 272971 w 330878"/>
                <a:gd name="connsiteY39" fmla="*/ 128757 h 270361"/>
                <a:gd name="connsiteX40" fmla="*/ 274267 w 330878"/>
                <a:gd name="connsiteY40" fmla="*/ 130058 h 270361"/>
                <a:gd name="connsiteX41" fmla="*/ 276861 w 330878"/>
                <a:gd name="connsiteY41" fmla="*/ 150877 h 270361"/>
                <a:gd name="connsiteX42" fmla="*/ 270377 w 330878"/>
                <a:gd name="connsiteY42" fmla="*/ 153480 h 270361"/>
                <a:gd name="connsiteX43" fmla="*/ 254813 w 330878"/>
                <a:gd name="connsiteY43" fmla="*/ 141769 h 270361"/>
                <a:gd name="connsiteX44" fmla="*/ 235358 w 330878"/>
                <a:gd name="connsiteY44" fmla="*/ 150877 h 270361"/>
                <a:gd name="connsiteX45" fmla="*/ 230170 w 330878"/>
                <a:gd name="connsiteY45" fmla="*/ 145673 h 270361"/>
                <a:gd name="connsiteX46" fmla="*/ 236655 w 330878"/>
                <a:gd name="connsiteY46" fmla="*/ 130058 h 270361"/>
                <a:gd name="connsiteX47" fmla="*/ 244437 w 330878"/>
                <a:gd name="connsiteY47" fmla="*/ 124853 h 270361"/>
                <a:gd name="connsiteX48" fmla="*/ 245734 w 330878"/>
                <a:gd name="connsiteY48" fmla="*/ 126154 h 270361"/>
                <a:gd name="connsiteX49" fmla="*/ 239249 w 330878"/>
                <a:gd name="connsiteY49" fmla="*/ 140468 h 270361"/>
                <a:gd name="connsiteX50" fmla="*/ 252219 w 330878"/>
                <a:gd name="connsiteY50" fmla="*/ 133961 h 270361"/>
                <a:gd name="connsiteX51" fmla="*/ 258704 w 330878"/>
                <a:gd name="connsiteY51" fmla="*/ 133961 h 270361"/>
                <a:gd name="connsiteX52" fmla="*/ 269080 w 330878"/>
                <a:gd name="connsiteY52" fmla="*/ 141769 h 270361"/>
                <a:gd name="connsiteX53" fmla="*/ 266486 w 330878"/>
                <a:gd name="connsiteY53" fmla="*/ 131359 h 270361"/>
                <a:gd name="connsiteX54" fmla="*/ 267783 w 330878"/>
                <a:gd name="connsiteY54" fmla="*/ 127455 h 270361"/>
                <a:gd name="connsiteX55" fmla="*/ 266486 w 330878"/>
                <a:gd name="connsiteY55" fmla="*/ 127455 h 270361"/>
                <a:gd name="connsiteX56" fmla="*/ 270377 w 330878"/>
                <a:gd name="connsiteY56" fmla="*/ 122250 h 270361"/>
                <a:gd name="connsiteX57" fmla="*/ 275564 w 330878"/>
                <a:gd name="connsiteY57" fmla="*/ 117045 h 270361"/>
                <a:gd name="connsiteX58" fmla="*/ 279455 w 330878"/>
                <a:gd name="connsiteY58" fmla="*/ 110539 h 270361"/>
                <a:gd name="connsiteX59" fmla="*/ 272971 w 330878"/>
                <a:gd name="connsiteY59" fmla="*/ 110539 h 270361"/>
                <a:gd name="connsiteX60" fmla="*/ 270377 w 330878"/>
                <a:gd name="connsiteY60" fmla="*/ 107937 h 270361"/>
                <a:gd name="connsiteX61" fmla="*/ 269080 w 330878"/>
                <a:gd name="connsiteY61" fmla="*/ 107937 h 270361"/>
                <a:gd name="connsiteX62" fmla="*/ 262595 w 330878"/>
                <a:gd name="connsiteY62" fmla="*/ 97527 h 270361"/>
                <a:gd name="connsiteX63" fmla="*/ 260001 w 330878"/>
                <a:gd name="connsiteY63" fmla="*/ 92322 h 270361"/>
                <a:gd name="connsiteX64" fmla="*/ 253516 w 330878"/>
                <a:gd name="connsiteY64" fmla="*/ 105334 h 270361"/>
                <a:gd name="connsiteX65" fmla="*/ 250922 w 330878"/>
                <a:gd name="connsiteY65" fmla="*/ 110539 h 270361"/>
                <a:gd name="connsiteX66" fmla="*/ 232764 w 330878"/>
                <a:gd name="connsiteY66" fmla="*/ 110539 h 270361"/>
                <a:gd name="connsiteX67" fmla="*/ 243140 w 330878"/>
                <a:gd name="connsiteY67" fmla="*/ 118347 h 270361"/>
                <a:gd name="connsiteX68" fmla="*/ 240546 w 330878"/>
                <a:gd name="connsiteY68" fmla="*/ 122250 h 270361"/>
                <a:gd name="connsiteX69" fmla="*/ 228873 w 330878"/>
                <a:gd name="connsiteY69" fmla="*/ 117045 h 270361"/>
                <a:gd name="connsiteX70" fmla="*/ 223685 w 330878"/>
                <a:gd name="connsiteY70" fmla="*/ 110539 h 270361"/>
                <a:gd name="connsiteX71" fmla="*/ 218497 w 330878"/>
                <a:gd name="connsiteY71" fmla="*/ 115744 h 270361"/>
                <a:gd name="connsiteX72" fmla="*/ 213309 w 330878"/>
                <a:gd name="connsiteY72" fmla="*/ 118347 h 270361"/>
                <a:gd name="connsiteX73" fmla="*/ 209418 w 330878"/>
                <a:gd name="connsiteY73" fmla="*/ 119648 h 270361"/>
                <a:gd name="connsiteX74" fmla="*/ 209418 w 330878"/>
                <a:gd name="connsiteY74" fmla="*/ 120949 h 270361"/>
                <a:gd name="connsiteX75" fmla="*/ 212012 w 330878"/>
                <a:gd name="connsiteY75" fmla="*/ 141769 h 270361"/>
                <a:gd name="connsiteX76" fmla="*/ 206825 w 330878"/>
                <a:gd name="connsiteY76" fmla="*/ 144371 h 270361"/>
                <a:gd name="connsiteX77" fmla="*/ 193855 w 330878"/>
                <a:gd name="connsiteY77" fmla="*/ 135263 h 270361"/>
                <a:gd name="connsiteX78" fmla="*/ 179588 w 330878"/>
                <a:gd name="connsiteY78" fmla="*/ 145673 h 270361"/>
                <a:gd name="connsiteX79" fmla="*/ 173103 w 330878"/>
                <a:gd name="connsiteY79" fmla="*/ 144371 h 270361"/>
                <a:gd name="connsiteX80" fmla="*/ 180885 w 330878"/>
                <a:gd name="connsiteY80" fmla="*/ 118347 h 270361"/>
                <a:gd name="connsiteX81" fmla="*/ 183479 w 330878"/>
                <a:gd name="connsiteY81" fmla="*/ 120949 h 270361"/>
                <a:gd name="connsiteX82" fmla="*/ 179588 w 330878"/>
                <a:gd name="connsiteY82" fmla="*/ 135263 h 270361"/>
                <a:gd name="connsiteX83" fmla="*/ 191261 w 330878"/>
                <a:gd name="connsiteY83" fmla="*/ 128757 h 270361"/>
                <a:gd name="connsiteX84" fmla="*/ 197746 w 330878"/>
                <a:gd name="connsiteY84" fmla="*/ 128757 h 270361"/>
                <a:gd name="connsiteX85" fmla="*/ 205528 w 330878"/>
                <a:gd name="connsiteY85" fmla="*/ 135263 h 270361"/>
                <a:gd name="connsiteX86" fmla="*/ 204231 w 330878"/>
                <a:gd name="connsiteY86" fmla="*/ 122250 h 270361"/>
                <a:gd name="connsiteX87" fmla="*/ 204231 w 330878"/>
                <a:gd name="connsiteY87" fmla="*/ 119648 h 270361"/>
                <a:gd name="connsiteX88" fmla="*/ 205528 w 330878"/>
                <a:gd name="connsiteY88" fmla="*/ 115744 h 270361"/>
                <a:gd name="connsiteX89" fmla="*/ 217200 w 330878"/>
                <a:gd name="connsiteY89" fmla="*/ 109238 h 270361"/>
                <a:gd name="connsiteX90" fmla="*/ 204231 w 330878"/>
                <a:gd name="connsiteY90" fmla="*/ 107937 h 270361"/>
                <a:gd name="connsiteX91" fmla="*/ 200340 w 330878"/>
                <a:gd name="connsiteY91" fmla="*/ 104033 h 270361"/>
                <a:gd name="connsiteX92" fmla="*/ 195152 w 330878"/>
                <a:gd name="connsiteY92" fmla="*/ 94925 h 270361"/>
                <a:gd name="connsiteX93" fmla="*/ 193855 w 330878"/>
                <a:gd name="connsiteY93" fmla="*/ 91021 h 270361"/>
                <a:gd name="connsiteX94" fmla="*/ 187370 w 330878"/>
                <a:gd name="connsiteY94" fmla="*/ 98828 h 270361"/>
                <a:gd name="connsiteX95" fmla="*/ 186073 w 330878"/>
                <a:gd name="connsiteY95" fmla="*/ 102732 h 270361"/>
                <a:gd name="connsiteX96" fmla="*/ 182182 w 330878"/>
                <a:gd name="connsiteY96" fmla="*/ 104033 h 270361"/>
                <a:gd name="connsiteX97" fmla="*/ 171806 w 330878"/>
                <a:gd name="connsiteY97" fmla="*/ 109238 h 270361"/>
                <a:gd name="connsiteX98" fmla="*/ 174400 w 330878"/>
                <a:gd name="connsiteY98" fmla="*/ 110539 h 270361"/>
                <a:gd name="connsiteX99" fmla="*/ 179588 w 330878"/>
                <a:gd name="connsiteY99" fmla="*/ 114443 h 270361"/>
                <a:gd name="connsiteX100" fmla="*/ 178291 w 330878"/>
                <a:gd name="connsiteY100" fmla="*/ 118347 h 270361"/>
                <a:gd name="connsiteX101" fmla="*/ 164024 w 330878"/>
                <a:gd name="connsiteY101" fmla="*/ 113142 h 270361"/>
                <a:gd name="connsiteX102" fmla="*/ 145866 w 330878"/>
                <a:gd name="connsiteY102" fmla="*/ 120949 h 270361"/>
                <a:gd name="connsiteX103" fmla="*/ 145866 w 330878"/>
                <a:gd name="connsiteY103" fmla="*/ 140468 h 270361"/>
                <a:gd name="connsiteX104" fmla="*/ 139382 w 330878"/>
                <a:gd name="connsiteY104" fmla="*/ 144371 h 270361"/>
                <a:gd name="connsiteX105" fmla="*/ 126412 w 330878"/>
                <a:gd name="connsiteY105" fmla="*/ 130058 h 270361"/>
                <a:gd name="connsiteX106" fmla="*/ 113442 w 330878"/>
                <a:gd name="connsiteY106" fmla="*/ 140468 h 270361"/>
                <a:gd name="connsiteX107" fmla="*/ 105660 w 330878"/>
                <a:gd name="connsiteY107" fmla="*/ 136564 h 270361"/>
                <a:gd name="connsiteX108" fmla="*/ 112145 w 330878"/>
                <a:gd name="connsiteY108" fmla="*/ 118347 h 270361"/>
                <a:gd name="connsiteX109" fmla="*/ 108254 w 330878"/>
                <a:gd name="connsiteY109" fmla="*/ 117045 h 270361"/>
                <a:gd name="connsiteX110" fmla="*/ 96581 w 330878"/>
                <a:gd name="connsiteY110" fmla="*/ 109238 h 270361"/>
                <a:gd name="connsiteX111" fmla="*/ 97878 w 330878"/>
                <a:gd name="connsiteY111" fmla="*/ 100129 h 270361"/>
                <a:gd name="connsiteX112" fmla="*/ 119927 w 330878"/>
                <a:gd name="connsiteY112" fmla="*/ 96226 h 270361"/>
                <a:gd name="connsiteX113" fmla="*/ 127709 w 330878"/>
                <a:gd name="connsiteY113" fmla="*/ 79310 h 270361"/>
                <a:gd name="connsiteX114" fmla="*/ 135491 w 330878"/>
                <a:gd name="connsiteY114" fmla="*/ 78008 h 270361"/>
                <a:gd name="connsiteX115" fmla="*/ 54873 w 330878"/>
                <a:gd name="connsiteY115" fmla="*/ 76406 h 270361"/>
                <a:gd name="connsiteX116" fmla="*/ 61393 w 330878"/>
                <a:gd name="connsiteY116" fmla="*/ 76406 h 270361"/>
                <a:gd name="connsiteX117" fmla="*/ 67913 w 330878"/>
                <a:gd name="connsiteY117" fmla="*/ 99689 h 270361"/>
                <a:gd name="connsiteX118" fmla="*/ 61393 w 330878"/>
                <a:gd name="connsiteY118" fmla="*/ 100983 h 270361"/>
                <a:gd name="connsiteX119" fmla="*/ 57481 w 330878"/>
                <a:gd name="connsiteY119" fmla="*/ 86754 h 270361"/>
                <a:gd name="connsiteX120" fmla="*/ 47049 w 330878"/>
                <a:gd name="connsiteY120" fmla="*/ 100983 h 270361"/>
                <a:gd name="connsiteX121" fmla="*/ 43137 w 330878"/>
                <a:gd name="connsiteY121" fmla="*/ 102277 h 270361"/>
                <a:gd name="connsiteX122" fmla="*/ 30097 w 330878"/>
                <a:gd name="connsiteY122" fmla="*/ 106157 h 270361"/>
                <a:gd name="connsiteX123" fmla="*/ 30097 w 330878"/>
                <a:gd name="connsiteY123" fmla="*/ 107451 h 270361"/>
                <a:gd name="connsiteX124" fmla="*/ 32705 w 330878"/>
                <a:gd name="connsiteY124" fmla="*/ 108744 h 270361"/>
                <a:gd name="connsiteX125" fmla="*/ 39225 w 330878"/>
                <a:gd name="connsiteY125" fmla="*/ 115212 h 270361"/>
                <a:gd name="connsiteX126" fmla="*/ 40529 w 330878"/>
                <a:gd name="connsiteY126" fmla="*/ 117799 h 270361"/>
                <a:gd name="connsiteX127" fmla="*/ 37921 w 330878"/>
                <a:gd name="connsiteY127" fmla="*/ 128147 h 270361"/>
                <a:gd name="connsiteX128" fmla="*/ 49657 w 330878"/>
                <a:gd name="connsiteY128" fmla="*/ 120386 h 270361"/>
                <a:gd name="connsiteX129" fmla="*/ 54873 w 330878"/>
                <a:gd name="connsiteY129" fmla="*/ 121679 h 270361"/>
                <a:gd name="connsiteX130" fmla="*/ 66609 w 330878"/>
                <a:gd name="connsiteY130" fmla="*/ 133321 h 270361"/>
                <a:gd name="connsiteX131" fmla="*/ 65305 w 330878"/>
                <a:gd name="connsiteY131" fmla="*/ 121679 h 270361"/>
                <a:gd name="connsiteX132" fmla="*/ 65305 w 330878"/>
                <a:gd name="connsiteY132" fmla="*/ 119092 h 270361"/>
                <a:gd name="connsiteX133" fmla="*/ 67913 w 330878"/>
                <a:gd name="connsiteY133" fmla="*/ 113918 h 270361"/>
                <a:gd name="connsiteX134" fmla="*/ 78346 w 330878"/>
                <a:gd name="connsiteY134" fmla="*/ 108744 h 270361"/>
                <a:gd name="connsiteX135" fmla="*/ 74434 w 330878"/>
                <a:gd name="connsiteY135" fmla="*/ 107451 h 270361"/>
                <a:gd name="connsiteX136" fmla="*/ 69217 w 330878"/>
                <a:gd name="connsiteY136" fmla="*/ 100983 h 270361"/>
                <a:gd name="connsiteX137" fmla="*/ 78346 w 330878"/>
                <a:gd name="connsiteY137" fmla="*/ 100983 h 270361"/>
                <a:gd name="connsiteX138" fmla="*/ 90082 w 330878"/>
                <a:gd name="connsiteY138" fmla="*/ 104864 h 270361"/>
                <a:gd name="connsiteX139" fmla="*/ 90082 w 330878"/>
                <a:gd name="connsiteY139" fmla="*/ 111331 h 270361"/>
                <a:gd name="connsiteX140" fmla="*/ 71825 w 330878"/>
                <a:gd name="connsiteY140" fmla="*/ 120386 h 270361"/>
                <a:gd name="connsiteX141" fmla="*/ 71825 w 330878"/>
                <a:gd name="connsiteY141" fmla="*/ 139789 h 270361"/>
                <a:gd name="connsiteX142" fmla="*/ 66609 w 330878"/>
                <a:gd name="connsiteY142" fmla="*/ 141082 h 270361"/>
                <a:gd name="connsiteX143" fmla="*/ 50961 w 330878"/>
                <a:gd name="connsiteY143" fmla="*/ 126853 h 270361"/>
                <a:gd name="connsiteX144" fmla="*/ 32705 w 330878"/>
                <a:gd name="connsiteY144" fmla="*/ 141082 h 270361"/>
                <a:gd name="connsiteX145" fmla="*/ 26185 w 330878"/>
                <a:gd name="connsiteY145" fmla="*/ 135908 h 270361"/>
                <a:gd name="connsiteX146" fmla="*/ 34009 w 330878"/>
                <a:gd name="connsiteY146" fmla="*/ 117799 h 270361"/>
                <a:gd name="connsiteX147" fmla="*/ 26185 w 330878"/>
                <a:gd name="connsiteY147" fmla="*/ 113918 h 270361"/>
                <a:gd name="connsiteX148" fmla="*/ 19665 w 330878"/>
                <a:gd name="connsiteY148" fmla="*/ 104864 h 270361"/>
                <a:gd name="connsiteX149" fmla="*/ 22273 w 330878"/>
                <a:gd name="connsiteY149" fmla="*/ 98396 h 270361"/>
                <a:gd name="connsiteX150" fmla="*/ 43137 w 330878"/>
                <a:gd name="connsiteY150" fmla="*/ 97102 h 270361"/>
                <a:gd name="connsiteX151" fmla="*/ 54873 w 330878"/>
                <a:gd name="connsiteY151" fmla="*/ 76406 h 270361"/>
                <a:gd name="connsiteX152" fmla="*/ 55852 w 330878"/>
                <a:gd name="connsiteY152" fmla="*/ 13494 h 270361"/>
                <a:gd name="connsiteX153" fmla="*/ 26084 w 330878"/>
                <a:gd name="connsiteY153" fmla="*/ 17372 h 270361"/>
                <a:gd name="connsiteX154" fmla="*/ 13142 w 330878"/>
                <a:gd name="connsiteY154" fmla="*/ 49685 h 270361"/>
                <a:gd name="connsiteX155" fmla="*/ 15731 w 330878"/>
                <a:gd name="connsiteY155" fmla="*/ 85877 h 270361"/>
                <a:gd name="connsiteX156" fmla="*/ 13142 w 330878"/>
                <a:gd name="connsiteY156" fmla="*/ 178941 h 270361"/>
                <a:gd name="connsiteX157" fmla="*/ 102444 w 330878"/>
                <a:gd name="connsiteY157" fmla="*/ 199622 h 270361"/>
                <a:gd name="connsiteX158" fmla="*/ 106327 w 330878"/>
                <a:gd name="connsiteY158" fmla="*/ 202208 h 270361"/>
                <a:gd name="connsiteX159" fmla="*/ 108915 w 330878"/>
                <a:gd name="connsiteY159" fmla="*/ 250032 h 270361"/>
                <a:gd name="connsiteX160" fmla="*/ 142566 w 330878"/>
                <a:gd name="connsiteY160" fmla="*/ 206085 h 270361"/>
                <a:gd name="connsiteX161" fmla="*/ 146448 w 330878"/>
                <a:gd name="connsiteY161" fmla="*/ 202208 h 270361"/>
                <a:gd name="connsiteX162" fmla="*/ 154214 w 330878"/>
                <a:gd name="connsiteY162" fmla="*/ 197037 h 270361"/>
                <a:gd name="connsiteX163" fmla="*/ 235750 w 330878"/>
                <a:gd name="connsiteY163" fmla="*/ 195745 h 270361"/>
                <a:gd name="connsiteX164" fmla="*/ 286225 w 330878"/>
                <a:gd name="connsiteY164" fmla="*/ 181527 h 270361"/>
                <a:gd name="connsiteX165" fmla="*/ 308227 w 330878"/>
                <a:gd name="connsiteY165" fmla="*/ 101388 h 270361"/>
                <a:gd name="connsiteX166" fmla="*/ 279754 w 330878"/>
                <a:gd name="connsiteY166" fmla="*/ 14786 h 270361"/>
                <a:gd name="connsiteX167" fmla="*/ 187864 w 330878"/>
                <a:gd name="connsiteY167" fmla="*/ 22542 h 270361"/>
                <a:gd name="connsiteX168" fmla="*/ 55852 w 330878"/>
                <a:gd name="connsiteY168" fmla="*/ 13494 h 270361"/>
                <a:gd name="connsiteX169" fmla="*/ 287798 w 330878"/>
                <a:gd name="connsiteY169" fmla="*/ 607 h 270361"/>
                <a:gd name="connsiteX170" fmla="*/ 314742 w 330878"/>
                <a:gd name="connsiteY170" fmla="*/ 10052 h 270361"/>
                <a:gd name="connsiteX171" fmla="*/ 322509 w 330878"/>
                <a:gd name="connsiteY171" fmla="*/ 105634 h 270361"/>
                <a:gd name="connsiteX172" fmla="*/ 292733 w 330878"/>
                <a:gd name="connsiteY172" fmla="*/ 194758 h 270361"/>
                <a:gd name="connsiteX173" fmla="*/ 237065 w 330878"/>
                <a:gd name="connsiteY173" fmla="*/ 210258 h 270361"/>
                <a:gd name="connsiteX174" fmla="*/ 155505 w 330878"/>
                <a:gd name="connsiteY174" fmla="*/ 211550 h 270361"/>
                <a:gd name="connsiteX175" fmla="*/ 103720 w 330878"/>
                <a:gd name="connsiteY175" fmla="*/ 269674 h 270361"/>
                <a:gd name="connsiteX176" fmla="*/ 93364 w 330878"/>
                <a:gd name="connsiteY176" fmla="*/ 261924 h 270361"/>
                <a:gd name="connsiteX177" fmla="*/ 101131 w 330878"/>
                <a:gd name="connsiteY177" fmla="*/ 208966 h 270361"/>
                <a:gd name="connsiteX178" fmla="*/ 6625 w 330878"/>
                <a:gd name="connsiteY178" fmla="*/ 192175 h 270361"/>
                <a:gd name="connsiteX179" fmla="*/ 6625 w 330878"/>
                <a:gd name="connsiteY179" fmla="*/ 82384 h 270361"/>
                <a:gd name="connsiteX180" fmla="*/ 29928 w 330878"/>
                <a:gd name="connsiteY180" fmla="*/ 6177 h 270361"/>
                <a:gd name="connsiteX181" fmla="*/ 198227 w 330878"/>
                <a:gd name="connsiteY181" fmla="*/ 10052 h 270361"/>
                <a:gd name="connsiteX182" fmla="*/ 287798 w 330878"/>
                <a:gd name="connsiteY182" fmla="*/ 607 h 27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30878" h="270361">
                  <a:moveTo>
                    <a:pt x="132080" y="88106"/>
                  </a:moveTo>
                  <a:cubicBezTo>
                    <a:pt x="129500" y="92028"/>
                    <a:pt x="128210" y="94643"/>
                    <a:pt x="126920" y="97258"/>
                  </a:cubicBezTo>
                  <a:cubicBezTo>
                    <a:pt x="126920" y="98565"/>
                    <a:pt x="126920" y="98565"/>
                    <a:pt x="125630" y="99872"/>
                  </a:cubicBezTo>
                  <a:cubicBezTo>
                    <a:pt x="124341" y="99872"/>
                    <a:pt x="124341" y="101180"/>
                    <a:pt x="123051" y="101180"/>
                  </a:cubicBezTo>
                  <a:cubicBezTo>
                    <a:pt x="119181" y="102487"/>
                    <a:pt x="114022" y="105102"/>
                    <a:pt x="110152" y="106409"/>
                  </a:cubicBezTo>
                  <a:cubicBezTo>
                    <a:pt x="111442" y="107716"/>
                    <a:pt x="112732" y="109024"/>
                    <a:pt x="114022" y="109024"/>
                  </a:cubicBezTo>
                  <a:cubicBezTo>
                    <a:pt x="115312" y="110331"/>
                    <a:pt x="119181" y="111638"/>
                    <a:pt x="120471" y="115561"/>
                  </a:cubicBezTo>
                  <a:cubicBezTo>
                    <a:pt x="120471" y="116868"/>
                    <a:pt x="120471" y="116868"/>
                    <a:pt x="119181" y="118175"/>
                  </a:cubicBezTo>
                  <a:cubicBezTo>
                    <a:pt x="117891" y="120790"/>
                    <a:pt x="117891" y="123405"/>
                    <a:pt x="117891" y="126019"/>
                  </a:cubicBezTo>
                  <a:cubicBezTo>
                    <a:pt x="120471" y="124712"/>
                    <a:pt x="123051" y="123405"/>
                    <a:pt x="125630" y="120790"/>
                  </a:cubicBezTo>
                  <a:cubicBezTo>
                    <a:pt x="126920" y="118175"/>
                    <a:pt x="130790" y="118175"/>
                    <a:pt x="132080" y="120790"/>
                  </a:cubicBezTo>
                  <a:cubicBezTo>
                    <a:pt x="133369" y="126019"/>
                    <a:pt x="137239" y="129941"/>
                    <a:pt x="139819" y="132556"/>
                  </a:cubicBezTo>
                  <a:cubicBezTo>
                    <a:pt x="141108" y="129941"/>
                    <a:pt x="141108" y="126019"/>
                    <a:pt x="139819" y="122097"/>
                  </a:cubicBezTo>
                  <a:cubicBezTo>
                    <a:pt x="137239" y="122097"/>
                    <a:pt x="137239" y="118175"/>
                    <a:pt x="139819" y="116868"/>
                  </a:cubicBezTo>
                  <a:cubicBezTo>
                    <a:pt x="143688" y="115561"/>
                    <a:pt x="147558" y="112946"/>
                    <a:pt x="151427" y="110331"/>
                  </a:cubicBezTo>
                  <a:cubicBezTo>
                    <a:pt x="148848" y="110331"/>
                    <a:pt x="146268" y="109024"/>
                    <a:pt x="143688" y="109024"/>
                  </a:cubicBezTo>
                  <a:cubicBezTo>
                    <a:pt x="142398" y="109024"/>
                    <a:pt x="141108" y="107716"/>
                    <a:pt x="141108" y="106409"/>
                  </a:cubicBezTo>
                  <a:cubicBezTo>
                    <a:pt x="139819" y="107716"/>
                    <a:pt x="138529" y="106409"/>
                    <a:pt x="137239" y="105102"/>
                  </a:cubicBezTo>
                  <a:cubicBezTo>
                    <a:pt x="135949" y="99872"/>
                    <a:pt x="133369" y="93336"/>
                    <a:pt x="132080" y="88106"/>
                  </a:cubicBezTo>
                  <a:close/>
                  <a:moveTo>
                    <a:pt x="135491" y="78008"/>
                  </a:moveTo>
                  <a:cubicBezTo>
                    <a:pt x="139382" y="84514"/>
                    <a:pt x="143272" y="93623"/>
                    <a:pt x="143272" y="101431"/>
                  </a:cubicBezTo>
                  <a:cubicBezTo>
                    <a:pt x="143272" y="101431"/>
                    <a:pt x="144569" y="101431"/>
                    <a:pt x="144569" y="101431"/>
                  </a:cubicBezTo>
                  <a:cubicBezTo>
                    <a:pt x="149757" y="101431"/>
                    <a:pt x="154945" y="102732"/>
                    <a:pt x="160133" y="104033"/>
                  </a:cubicBezTo>
                  <a:cubicBezTo>
                    <a:pt x="161430" y="104033"/>
                    <a:pt x="161430" y="102732"/>
                    <a:pt x="162727" y="102732"/>
                  </a:cubicBezTo>
                  <a:cubicBezTo>
                    <a:pt x="169212" y="101431"/>
                    <a:pt x="175697" y="98828"/>
                    <a:pt x="182182" y="97527"/>
                  </a:cubicBezTo>
                  <a:cubicBezTo>
                    <a:pt x="183479" y="92322"/>
                    <a:pt x="187370" y="88418"/>
                    <a:pt x="188667" y="83213"/>
                  </a:cubicBezTo>
                  <a:cubicBezTo>
                    <a:pt x="189964" y="81912"/>
                    <a:pt x="192558" y="80611"/>
                    <a:pt x="193855" y="81912"/>
                  </a:cubicBezTo>
                  <a:cubicBezTo>
                    <a:pt x="197746" y="84514"/>
                    <a:pt x="200340" y="88418"/>
                    <a:pt x="201637" y="92322"/>
                  </a:cubicBezTo>
                  <a:cubicBezTo>
                    <a:pt x="202934" y="94925"/>
                    <a:pt x="205528" y="98828"/>
                    <a:pt x="204231" y="102732"/>
                  </a:cubicBezTo>
                  <a:cubicBezTo>
                    <a:pt x="210715" y="100129"/>
                    <a:pt x="218497" y="101431"/>
                    <a:pt x="223685" y="102732"/>
                  </a:cubicBezTo>
                  <a:cubicBezTo>
                    <a:pt x="224982" y="102732"/>
                    <a:pt x="224982" y="102732"/>
                    <a:pt x="226279" y="104033"/>
                  </a:cubicBezTo>
                  <a:cubicBezTo>
                    <a:pt x="226279" y="102732"/>
                    <a:pt x="226279" y="102732"/>
                    <a:pt x="226279" y="102732"/>
                  </a:cubicBezTo>
                  <a:cubicBezTo>
                    <a:pt x="234061" y="102732"/>
                    <a:pt x="240546" y="102732"/>
                    <a:pt x="248328" y="104033"/>
                  </a:cubicBezTo>
                  <a:cubicBezTo>
                    <a:pt x="249625" y="96226"/>
                    <a:pt x="252219" y="89720"/>
                    <a:pt x="256110" y="83213"/>
                  </a:cubicBezTo>
                  <a:cubicBezTo>
                    <a:pt x="256110" y="80611"/>
                    <a:pt x="260001" y="80611"/>
                    <a:pt x="261298" y="83213"/>
                  </a:cubicBezTo>
                  <a:cubicBezTo>
                    <a:pt x="265189" y="85816"/>
                    <a:pt x="269080" y="91021"/>
                    <a:pt x="270377" y="94925"/>
                  </a:cubicBezTo>
                  <a:cubicBezTo>
                    <a:pt x="271674" y="97527"/>
                    <a:pt x="272971" y="101431"/>
                    <a:pt x="272971" y="104033"/>
                  </a:cubicBezTo>
                  <a:cubicBezTo>
                    <a:pt x="276861" y="104033"/>
                    <a:pt x="282049" y="102732"/>
                    <a:pt x="285940" y="102732"/>
                  </a:cubicBezTo>
                  <a:cubicBezTo>
                    <a:pt x="288534" y="104033"/>
                    <a:pt x="291128" y="106636"/>
                    <a:pt x="289831" y="109238"/>
                  </a:cubicBezTo>
                  <a:cubicBezTo>
                    <a:pt x="284643" y="115744"/>
                    <a:pt x="279455" y="123552"/>
                    <a:pt x="272971" y="128757"/>
                  </a:cubicBezTo>
                  <a:cubicBezTo>
                    <a:pt x="272971" y="128757"/>
                    <a:pt x="274267" y="130058"/>
                    <a:pt x="274267" y="130058"/>
                  </a:cubicBezTo>
                  <a:cubicBezTo>
                    <a:pt x="276861" y="136564"/>
                    <a:pt x="276861" y="143070"/>
                    <a:pt x="276861" y="150877"/>
                  </a:cubicBezTo>
                  <a:cubicBezTo>
                    <a:pt x="276861" y="153480"/>
                    <a:pt x="272971" y="154781"/>
                    <a:pt x="270377" y="153480"/>
                  </a:cubicBezTo>
                  <a:cubicBezTo>
                    <a:pt x="265189" y="148275"/>
                    <a:pt x="260001" y="145673"/>
                    <a:pt x="254813" y="141769"/>
                  </a:cubicBezTo>
                  <a:cubicBezTo>
                    <a:pt x="249625" y="145673"/>
                    <a:pt x="241843" y="146974"/>
                    <a:pt x="235358" y="150877"/>
                  </a:cubicBezTo>
                  <a:cubicBezTo>
                    <a:pt x="232764" y="152179"/>
                    <a:pt x="228873" y="149576"/>
                    <a:pt x="230170" y="145673"/>
                  </a:cubicBezTo>
                  <a:cubicBezTo>
                    <a:pt x="231467" y="140468"/>
                    <a:pt x="232764" y="135263"/>
                    <a:pt x="236655" y="130058"/>
                  </a:cubicBezTo>
                  <a:cubicBezTo>
                    <a:pt x="239249" y="126154"/>
                    <a:pt x="240546" y="126154"/>
                    <a:pt x="244437" y="124853"/>
                  </a:cubicBezTo>
                  <a:cubicBezTo>
                    <a:pt x="245734" y="124853"/>
                    <a:pt x="245734" y="124853"/>
                    <a:pt x="245734" y="126154"/>
                  </a:cubicBezTo>
                  <a:cubicBezTo>
                    <a:pt x="243140" y="130058"/>
                    <a:pt x="240546" y="135263"/>
                    <a:pt x="239249" y="140468"/>
                  </a:cubicBezTo>
                  <a:cubicBezTo>
                    <a:pt x="244437" y="137865"/>
                    <a:pt x="248328" y="136564"/>
                    <a:pt x="252219" y="133961"/>
                  </a:cubicBezTo>
                  <a:cubicBezTo>
                    <a:pt x="254813" y="132660"/>
                    <a:pt x="257407" y="131359"/>
                    <a:pt x="258704" y="133961"/>
                  </a:cubicBezTo>
                  <a:cubicBezTo>
                    <a:pt x="261298" y="136564"/>
                    <a:pt x="265189" y="139166"/>
                    <a:pt x="269080" y="141769"/>
                  </a:cubicBezTo>
                  <a:cubicBezTo>
                    <a:pt x="267783" y="139166"/>
                    <a:pt x="266486" y="135263"/>
                    <a:pt x="266486" y="131359"/>
                  </a:cubicBezTo>
                  <a:cubicBezTo>
                    <a:pt x="265189" y="130058"/>
                    <a:pt x="266486" y="128757"/>
                    <a:pt x="267783" y="127455"/>
                  </a:cubicBezTo>
                  <a:cubicBezTo>
                    <a:pt x="267783" y="127455"/>
                    <a:pt x="266486" y="127455"/>
                    <a:pt x="266486" y="127455"/>
                  </a:cubicBezTo>
                  <a:cubicBezTo>
                    <a:pt x="266486" y="124853"/>
                    <a:pt x="267783" y="123552"/>
                    <a:pt x="270377" y="122250"/>
                  </a:cubicBezTo>
                  <a:cubicBezTo>
                    <a:pt x="271674" y="119648"/>
                    <a:pt x="272971" y="118347"/>
                    <a:pt x="275564" y="117045"/>
                  </a:cubicBezTo>
                  <a:cubicBezTo>
                    <a:pt x="276861" y="114443"/>
                    <a:pt x="278158" y="113142"/>
                    <a:pt x="279455" y="110539"/>
                  </a:cubicBezTo>
                  <a:cubicBezTo>
                    <a:pt x="276861" y="110539"/>
                    <a:pt x="274267" y="110539"/>
                    <a:pt x="272971" y="110539"/>
                  </a:cubicBezTo>
                  <a:cubicBezTo>
                    <a:pt x="271674" y="109238"/>
                    <a:pt x="270377" y="109238"/>
                    <a:pt x="270377" y="107937"/>
                  </a:cubicBezTo>
                  <a:cubicBezTo>
                    <a:pt x="270377" y="107937"/>
                    <a:pt x="269080" y="107937"/>
                    <a:pt x="269080" y="107937"/>
                  </a:cubicBezTo>
                  <a:cubicBezTo>
                    <a:pt x="265189" y="106636"/>
                    <a:pt x="265189" y="101431"/>
                    <a:pt x="262595" y="97527"/>
                  </a:cubicBezTo>
                  <a:cubicBezTo>
                    <a:pt x="262595" y="96226"/>
                    <a:pt x="261298" y="94925"/>
                    <a:pt x="260001" y="92322"/>
                  </a:cubicBezTo>
                  <a:cubicBezTo>
                    <a:pt x="257407" y="96226"/>
                    <a:pt x="256110" y="101431"/>
                    <a:pt x="253516" y="105334"/>
                  </a:cubicBezTo>
                  <a:cubicBezTo>
                    <a:pt x="256110" y="106636"/>
                    <a:pt x="254813" y="110539"/>
                    <a:pt x="250922" y="110539"/>
                  </a:cubicBezTo>
                  <a:cubicBezTo>
                    <a:pt x="245734" y="109238"/>
                    <a:pt x="239249" y="110539"/>
                    <a:pt x="232764" y="110539"/>
                  </a:cubicBezTo>
                  <a:cubicBezTo>
                    <a:pt x="236655" y="113142"/>
                    <a:pt x="240546" y="114443"/>
                    <a:pt x="243140" y="118347"/>
                  </a:cubicBezTo>
                  <a:cubicBezTo>
                    <a:pt x="244437" y="119648"/>
                    <a:pt x="243140" y="122250"/>
                    <a:pt x="240546" y="122250"/>
                  </a:cubicBezTo>
                  <a:cubicBezTo>
                    <a:pt x="236655" y="122250"/>
                    <a:pt x="232764" y="119648"/>
                    <a:pt x="228873" y="117045"/>
                  </a:cubicBezTo>
                  <a:cubicBezTo>
                    <a:pt x="226279" y="115744"/>
                    <a:pt x="224982" y="113142"/>
                    <a:pt x="223685" y="110539"/>
                  </a:cubicBezTo>
                  <a:cubicBezTo>
                    <a:pt x="222388" y="113142"/>
                    <a:pt x="221091" y="114443"/>
                    <a:pt x="218497" y="115744"/>
                  </a:cubicBezTo>
                  <a:cubicBezTo>
                    <a:pt x="217200" y="117045"/>
                    <a:pt x="214606" y="117045"/>
                    <a:pt x="213309" y="118347"/>
                  </a:cubicBezTo>
                  <a:cubicBezTo>
                    <a:pt x="212012" y="119648"/>
                    <a:pt x="210715" y="119648"/>
                    <a:pt x="209418" y="119648"/>
                  </a:cubicBezTo>
                  <a:cubicBezTo>
                    <a:pt x="209418" y="120949"/>
                    <a:pt x="209418" y="120949"/>
                    <a:pt x="209418" y="120949"/>
                  </a:cubicBezTo>
                  <a:cubicBezTo>
                    <a:pt x="212012" y="127455"/>
                    <a:pt x="213309" y="135263"/>
                    <a:pt x="212012" y="141769"/>
                  </a:cubicBezTo>
                  <a:cubicBezTo>
                    <a:pt x="210715" y="144371"/>
                    <a:pt x="208122" y="145673"/>
                    <a:pt x="206825" y="144371"/>
                  </a:cubicBezTo>
                  <a:cubicBezTo>
                    <a:pt x="202934" y="140468"/>
                    <a:pt x="197746" y="139166"/>
                    <a:pt x="193855" y="135263"/>
                  </a:cubicBezTo>
                  <a:cubicBezTo>
                    <a:pt x="188667" y="137865"/>
                    <a:pt x="183479" y="140468"/>
                    <a:pt x="179588" y="145673"/>
                  </a:cubicBezTo>
                  <a:cubicBezTo>
                    <a:pt x="178291" y="146974"/>
                    <a:pt x="173103" y="148275"/>
                    <a:pt x="173103" y="144371"/>
                  </a:cubicBezTo>
                  <a:cubicBezTo>
                    <a:pt x="171806" y="135263"/>
                    <a:pt x="173103" y="123552"/>
                    <a:pt x="180885" y="118347"/>
                  </a:cubicBezTo>
                  <a:cubicBezTo>
                    <a:pt x="182182" y="117045"/>
                    <a:pt x="184776" y="119648"/>
                    <a:pt x="183479" y="120949"/>
                  </a:cubicBezTo>
                  <a:cubicBezTo>
                    <a:pt x="180885" y="124853"/>
                    <a:pt x="179588" y="130058"/>
                    <a:pt x="179588" y="135263"/>
                  </a:cubicBezTo>
                  <a:cubicBezTo>
                    <a:pt x="183479" y="132660"/>
                    <a:pt x="188667" y="131359"/>
                    <a:pt x="191261" y="128757"/>
                  </a:cubicBezTo>
                  <a:cubicBezTo>
                    <a:pt x="193855" y="126154"/>
                    <a:pt x="196449" y="127455"/>
                    <a:pt x="197746" y="128757"/>
                  </a:cubicBezTo>
                  <a:cubicBezTo>
                    <a:pt x="199043" y="131359"/>
                    <a:pt x="202934" y="133961"/>
                    <a:pt x="205528" y="135263"/>
                  </a:cubicBezTo>
                  <a:cubicBezTo>
                    <a:pt x="205528" y="131359"/>
                    <a:pt x="204231" y="126154"/>
                    <a:pt x="204231" y="122250"/>
                  </a:cubicBezTo>
                  <a:cubicBezTo>
                    <a:pt x="204231" y="120949"/>
                    <a:pt x="204231" y="119648"/>
                    <a:pt x="204231" y="119648"/>
                  </a:cubicBezTo>
                  <a:cubicBezTo>
                    <a:pt x="204231" y="118347"/>
                    <a:pt x="204231" y="117045"/>
                    <a:pt x="205528" y="115744"/>
                  </a:cubicBezTo>
                  <a:cubicBezTo>
                    <a:pt x="208122" y="113142"/>
                    <a:pt x="214606" y="111841"/>
                    <a:pt x="217200" y="109238"/>
                  </a:cubicBezTo>
                  <a:cubicBezTo>
                    <a:pt x="213309" y="107937"/>
                    <a:pt x="208122" y="106636"/>
                    <a:pt x="204231" y="107937"/>
                  </a:cubicBezTo>
                  <a:cubicBezTo>
                    <a:pt x="201637" y="109238"/>
                    <a:pt x="200340" y="106636"/>
                    <a:pt x="200340" y="104033"/>
                  </a:cubicBezTo>
                  <a:cubicBezTo>
                    <a:pt x="197746" y="101431"/>
                    <a:pt x="197746" y="98828"/>
                    <a:pt x="195152" y="94925"/>
                  </a:cubicBezTo>
                  <a:cubicBezTo>
                    <a:pt x="195152" y="93623"/>
                    <a:pt x="193855" y="92322"/>
                    <a:pt x="193855" y="91021"/>
                  </a:cubicBezTo>
                  <a:cubicBezTo>
                    <a:pt x="191261" y="93623"/>
                    <a:pt x="189964" y="96226"/>
                    <a:pt x="187370" y="98828"/>
                  </a:cubicBezTo>
                  <a:cubicBezTo>
                    <a:pt x="188667" y="100129"/>
                    <a:pt x="187370" y="101431"/>
                    <a:pt x="186073" y="102732"/>
                  </a:cubicBezTo>
                  <a:cubicBezTo>
                    <a:pt x="184776" y="104033"/>
                    <a:pt x="183479" y="105334"/>
                    <a:pt x="182182" y="104033"/>
                  </a:cubicBezTo>
                  <a:cubicBezTo>
                    <a:pt x="179588" y="105334"/>
                    <a:pt x="175697" y="107937"/>
                    <a:pt x="171806" y="109238"/>
                  </a:cubicBezTo>
                  <a:cubicBezTo>
                    <a:pt x="173103" y="109238"/>
                    <a:pt x="174400" y="110539"/>
                    <a:pt x="174400" y="110539"/>
                  </a:cubicBezTo>
                  <a:cubicBezTo>
                    <a:pt x="176994" y="111841"/>
                    <a:pt x="178291" y="113142"/>
                    <a:pt x="179588" y="114443"/>
                  </a:cubicBezTo>
                  <a:cubicBezTo>
                    <a:pt x="180885" y="115744"/>
                    <a:pt x="179588" y="118347"/>
                    <a:pt x="178291" y="118347"/>
                  </a:cubicBezTo>
                  <a:cubicBezTo>
                    <a:pt x="174400" y="119648"/>
                    <a:pt x="167915" y="115744"/>
                    <a:pt x="164024" y="113142"/>
                  </a:cubicBezTo>
                  <a:cubicBezTo>
                    <a:pt x="157539" y="115744"/>
                    <a:pt x="152351" y="119648"/>
                    <a:pt x="145866" y="120949"/>
                  </a:cubicBezTo>
                  <a:cubicBezTo>
                    <a:pt x="145866" y="127455"/>
                    <a:pt x="144569" y="133961"/>
                    <a:pt x="145866" y="140468"/>
                  </a:cubicBezTo>
                  <a:cubicBezTo>
                    <a:pt x="145866" y="144371"/>
                    <a:pt x="141976" y="146974"/>
                    <a:pt x="139382" y="144371"/>
                  </a:cubicBezTo>
                  <a:cubicBezTo>
                    <a:pt x="135491" y="139166"/>
                    <a:pt x="130303" y="135263"/>
                    <a:pt x="126412" y="130058"/>
                  </a:cubicBezTo>
                  <a:cubicBezTo>
                    <a:pt x="122521" y="133961"/>
                    <a:pt x="117333" y="135263"/>
                    <a:pt x="113442" y="140468"/>
                  </a:cubicBezTo>
                  <a:cubicBezTo>
                    <a:pt x="110848" y="144371"/>
                    <a:pt x="104363" y="141769"/>
                    <a:pt x="105660" y="136564"/>
                  </a:cubicBezTo>
                  <a:cubicBezTo>
                    <a:pt x="106957" y="130058"/>
                    <a:pt x="108254" y="123552"/>
                    <a:pt x="112145" y="118347"/>
                  </a:cubicBezTo>
                  <a:cubicBezTo>
                    <a:pt x="110848" y="118347"/>
                    <a:pt x="109550" y="117045"/>
                    <a:pt x="108254" y="117045"/>
                  </a:cubicBezTo>
                  <a:cubicBezTo>
                    <a:pt x="104363" y="114443"/>
                    <a:pt x="100472" y="111841"/>
                    <a:pt x="96581" y="109238"/>
                  </a:cubicBezTo>
                  <a:cubicBezTo>
                    <a:pt x="92690" y="107937"/>
                    <a:pt x="93987" y="101431"/>
                    <a:pt x="97878" y="100129"/>
                  </a:cubicBezTo>
                  <a:cubicBezTo>
                    <a:pt x="105660" y="98828"/>
                    <a:pt x="112145" y="96226"/>
                    <a:pt x="119927" y="96226"/>
                  </a:cubicBezTo>
                  <a:cubicBezTo>
                    <a:pt x="122521" y="91021"/>
                    <a:pt x="125115" y="84514"/>
                    <a:pt x="127709" y="79310"/>
                  </a:cubicBezTo>
                  <a:cubicBezTo>
                    <a:pt x="129006" y="75406"/>
                    <a:pt x="132897" y="75406"/>
                    <a:pt x="135491" y="78008"/>
                  </a:cubicBezTo>
                  <a:close/>
                  <a:moveTo>
                    <a:pt x="54873" y="76406"/>
                  </a:moveTo>
                  <a:cubicBezTo>
                    <a:pt x="56177" y="73819"/>
                    <a:pt x="60089" y="73819"/>
                    <a:pt x="61393" y="76406"/>
                  </a:cubicBezTo>
                  <a:cubicBezTo>
                    <a:pt x="62697" y="84167"/>
                    <a:pt x="69217" y="91928"/>
                    <a:pt x="67913" y="99689"/>
                  </a:cubicBezTo>
                  <a:cubicBezTo>
                    <a:pt x="67913" y="102277"/>
                    <a:pt x="62697" y="103570"/>
                    <a:pt x="61393" y="100983"/>
                  </a:cubicBezTo>
                  <a:cubicBezTo>
                    <a:pt x="60089" y="95809"/>
                    <a:pt x="58785" y="90635"/>
                    <a:pt x="57481" y="86754"/>
                  </a:cubicBezTo>
                  <a:cubicBezTo>
                    <a:pt x="53569" y="91928"/>
                    <a:pt x="50961" y="95809"/>
                    <a:pt x="47049" y="100983"/>
                  </a:cubicBezTo>
                  <a:cubicBezTo>
                    <a:pt x="45745" y="103570"/>
                    <a:pt x="44441" y="103570"/>
                    <a:pt x="43137" y="102277"/>
                  </a:cubicBezTo>
                  <a:cubicBezTo>
                    <a:pt x="37921" y="102277"/>
                    <a:pt x="34009" y="104864"/>
                    <a:pt x="30097" y="106157"/>
                  </a:cubicBezTo>
                  <a:cubicBezTo>
                    <a:pt x="30097" y="106157"/>
                    <a:pt x="30097" y="106157"/>
                    <a:pt x="30097" y="107451"/>
                  </a:cubicBezTo>
                  <a:cubicBezTo>
                    <a:pt x="31401" y="107451"/>
                    <a:pt x="31401" y="108744"/>
                    <a:pt x="32705" y="108744"/>
                  </a:cubicBezTo>
                  <a:cubicBezTo>
                    <a:pt x="35313" y="111331"/>
                    <a:pt x="39225" y="112625"/>
                    <a:pt x="39225" y="115212"/>
                  </a:cubicBezTo>
                  <a:cubicBezTo>
                    <a:pt x="40529" y="116505"/>
                    <a:pt x="40529" y="116505"/>
                    <a:pt x="40529" y="117799"/>
                  </a:cubicBezTo>
                  <a:cubicBezTo>
                    <a:pt x="39225" y="121679"/>
                    <a:pt x="37921" y="125560"/>
                    <a:pt x="37921" y="128147"/>
                  </a:cubicBezTo>
                  <a:cubicBezTo>
                    <a:pt x="41833" y="126853"/>
                    <a:pt x="45745" y="124266"/>
                    <a:pt x="49657" y="120386"/>
                  </a:cubicBezTo>
                  <a:cubicBezTo>
                    <a:pt x="50961" y="120386"/>
                    <a:pt x="53569" y="120386"/>
                    <a:pt x="54873" y="121679"/>
                  </a:cubicBezTo>
                  <a:cubicBezTo>
                    <a:pt x="57481" y="126853"/>
                    <a:pt x="61393" y="129440"/>
                    <a:pt x="66609" y="133321"/>
                  </a:cubicBezTo>
                  <a:cubicBezTo>
                    <a:pt x="66609" y="129440"/>
                    <a:pt x="66609" y="125560"/>
                    <a:pt x="65305" y="121679"/>
                  </a:cubicBezTo>
                  <a:cubicBezTo>
                    <a:pt x="65305" y="120386"/>
                    <a:pt x="65305" y="120386"/>
                    <a:pt x="65305" y="119092"/>
                  </a:cubicBezTo>
                  <a:cubicBezTo>
                    <a:pt x="64001" y="117799"/>
                    <a:pt x="64001" y="115212"/>
                    <a:pt x="67913" y="113918"/>
                  </a:cubicBezTo>
                  <a:cubicBezTo>
                    <a:pt x="71825" y="112625"/>
                    <a:pt x="74434" y="111331"/>
                    <a:pt x="78346" y="108744"/>
                  </a:cubicBezTo>
                  <a:cubicBezTo>
                    <a:pt x="77042" y="108744"/>
                    <a:pt x="75738" y="108744"/>
                    <a:pt x="74434" y="107451"/>
                  </a:cubicBezTo>
                  <a:cubicBezTo>
                    <a:pt x="71825" y="107451"/>
                    <a:pt x="66609" y="104864"/>
                    <a:pt x="69217" y="100983"/>
                  </a:cubicBezTo>
                  <a:cubicBezTo>
                    <a:pt x="70521" y="98396"/>
                    <a:pt x="75738" y="99689"/>
                    <a:pt x="78346" y="100983"/>
                  </a:cubicBezTo>
                  <a:cubicBezTo>
                    <a:pt x="82258" y="102277"/>
                    <a:pt x="86170" y="103570"/>
                    <a:pt x="90082" y="104864"/>
                  </a:cubicBezTo>
                  <a:cubicBezTo>
                    <a:pt x="92690" y="106157"/>
                    <a:pt x="92690" y="110038"/>
                    <a:pt x="90082" y="111331"/>
                  </a:cubicBezTo>
                  <a:cubicBezTo>
                    <a:pt x="84866" y="116505"/>
                    <a:pt x="78346" y="119092"/>
                    <a:pt x="71825" y="120386"/>
                  </a:cubicBezTo>
                  <a:cubicBezTo>
                    <a:pt x="73129" y="126853"/>
                    <a:pt x="73129" y="133321"/>
                    <a:pt x="71825" y="139789"/>
                  </a:cubicBezTo>
                  <a:cubicBezTo>
                    <a:pt x="70521" y="142376"/>
                    <a:pt x="67913" y="142376"/>
                    <a:pt x="66609" y="141082"/>
                  </a:cubicBezTo>
                  <a:cubicBezTo>
                    <a:pt x="61393" y="135908"/>
                    <a:pt x="56177" y="132027"/>
                    <a:pt x="50961" y="126853"/>
                  </a:cubicBezTo>
                  <a:cubicBezTo>
                    <a:pt x="45745" y="132027"/>
                    <a:pt x="39225" y="135908"/>
                    <a:pt x="32705" y="141082"/>
                  </a:cubicBezTo>
                  <a:cubicBezTo>
                    <a:pt x="28793" y="143669"/>
                    <a:pt x="24881" y="139789"/>
                    <a:pt x="26185" y="135908"/>
                  </a:cubicBezTo>
                  <a:cubicBezTo>
                    <a:pt x="27489" y="129440"/>
                    <a:pt x="30097" y="122973"/>
                    <a:pt x="34009" y="117799"/>
                  </a:cubicBezTo>
                  <a:cubicBezTo>
                    <a:pt x="31401" y="116505"/>
                    <a:pt x="28793" y="115212"/>
                    <a:pt x="26185" y="113918"/>
                  </a:cubicBezTo>
                  <a:cubicBezTo>
                    <a:pt x="23577" y="111331"/>
                    <a:pt x="20969" y="108744"/>
                    <a:pt x="19665" y="104864"/>
                  </a:cubicBezTo>
                  <a:cubicBezTo>
                    <a:pt x="19665" y="102277"/>
                    <a:pt x="20969" y="99689"/>
                    <a:pt x="22273" y="98396"/>
                  </a:cubicBezTo>
                  <a:cubicBezTo>
                    <a:pt x="28793" y="95809"/>
                    <a:pt x="35313" y="95809"/>
                    <a:pt x="43137" y="97102"/>
                  </a:cubicBezTo>
                  <a:cubicBezTo>
                    <a:pt x="45745" y="89341"/>
                    <a:pt x="49657" y="82874"/>
                    <a:pt x="54873" y="76406"/>
                  </a:cubicBezTo>
                  <a:close/>
                  <a:moveTo>
                    <a:pt x="55852" y="13494"/>
                  </a:moveTo>
                  <a:cubicBezTo>
                    <a:pt x="46792" y="14786"/>
                    <a:pt x="35144" y="13494"/>
                    <a:pt x="26084" y="17372"/>
                  </a:cubicBezTo>
                  <a:cubicBezTo>
                    <a:pt x="10554" y="22542"/>
                    <a:pt x="11848" y="38052"/>
                    <a:pt x="13142" y="49685"/>
                  </a:cubicBezTo>
                  <a:cubicBezTo>
                    <a:pt x="13142" y="61318"/>
                    <a:pt x="15731" y="74244"/>
                    <a:pt x="15731" y="85877"/>
                  </a:cubicBezTo>
                  <a:cubicBezTo>
                    <a:pt x="13142" y="115606"/>
                    <a:pt x="5377" y="149213"/>
                    <a:pt x="13142" y="178941"/>
                  </a:cubicBezTo>
                  <a:cubicBezTo>
                    <a:pt x="22202" y="212548"/>
                    <a:pt x="75265" y="198330"/>
                    <a:pt x="102444" y="199622"/>
                  </a:cubicBezTo>
                  <a:cubicBezTo>
                    <a:pt x="103738" y="199622"/>
                    <a:pt x="106327" y="200915"/>
                    <a:pt x="106327" y="202208"/>
                  </a:cubicBezTo>
                  <a:cubicBezTo>
                    <a:pt x="107621" y="217718"/>
                    <a:pt x="110210" y="233229"/>
                    <a:pt x="108915" y="250032"/>
                  </a:cubicBezTo>
                  <a:cubicBezTo>
                    <a:pt x="124446" y="238399"/>
                    <a:pt x="136094" y="224181"/>
                    <a:pt x="142566" y="206085"/>
                  </a:cubicBezTo>
                  <a:cubicBezTo>
                    <a:pt x="143860" y="204793"/>
                    <a:pt x="145154" y="203500"/>
                    <a:pt x="146448" y="202208"/>
                  </a:cubicBezTo>
                  <a:cubicBezTo>
                    <a:pt x="146448" y="199622"/>
                    <a:pt x="150331" y="197037"/>
                    <a:pt x="154214" y="197037"/>
                  </a:cubicBezTo>
                  <a:cubicBezTo>
                    <a:pt x="181392" y="200915"/>
                    <a:pt x="208571" y="198330"/>
                    <a:pt x="235750" y="195745"/>
                  </a:cubicBezTo>
                  <a:cubicBezTo>
                    <a:pt x="251281" y="194452"/>
                    <a:pt x="274577" y="194452"/>
                    <a:pt x="286225" y="181527"/>
                  </a:cubicBezTo>
                  <a:cubicBezTo>
                    <a:pt x="303050" y="163431"/>
                    <a:pt x="303050" y="125947"/>
                    <a:pt x="308227" y="101388"/>
                  </a:cubicBezTo>
                  <a:cubicBezTo>
                    <a:pt x="314698" y="69074"/>
                    <a:pt x="327640" y="14786"/>
                    <a:pt x="279754" y="14786"/>
                  </a:cubicBezTo>
                  <a:cubicBezTo>
                    <a:pt x="248692" y="14786"/>
                    <a:pt x="218925" y="23834"/>
                    <a:pt x="187864" y="22542"/>
                  </a:cubicBezTo>
                  <a:cubicBezTo>
                    <a:pt x="143860" y="19957"/>
                    <a:pt x="99855" y="13494"/>
                    <a:pt x="55852" y="13494"/>
                  </a:cubicBezTo>
                  <a:close/>
                  <a:moveTo>
                    <a:pt x="287798" y="607"/>
                  </a:moveTo>
                  <a:cubicBezTo>
                    <a:pt x="297507" y="1737"/>
                    <a:pt x="306650" y="4562"/>
                    <a:pt x="314742" y="10052"/>
                  </a:cubicBezTo>
                  <a:cubicBezTo>
                    <a:pt x="341928" y="28135"/>
                    <a:pt x="327688" y="81093"/>
                    <a:pt x="322509" y="105634"/>
                  </a:cubicBezTo>
                  <a:cubicBezTo>
                    <a:pt x="317331" y="132759"/>
                    <a:pt x="317331" y="177967"/>
                    <a:pt x="292733" y="194758"/>
                  </a:cubicBezTo>
                  <a:cubicBezTo>
                    <a:pt x="277198" y="206383"/>
                    <a:pt x="256484" y="207675"/>
                    <a:pt x="237065" y="210258"/>
                  </a:cubicBezTo>
                  <a:cubicBezTo>
                    <a:pt x="209879" y="211550"/>
                    <a:pt x="182692" y="215425"/>
                    <a:pt x="155505" y="211550"/>
                  </a:cubicBezTo>
                  <a:cubicBezTo>
                    <a:pt x="145148" y="237383"/>
                    <a:pt x="127024" y="256757"/>
                    <a:pt x="103720" y="269674"/>
                  </a:cubicBezTo>
                  <a:cubicBezTo>
                    <a:pt x="98542" y="272257"/>
                    <a:pt x="90774" y="267091"/>
                    <a:pt x="93364" y="261924"/>
                  </a:cubicBezTo>
                  <a:cubicBezTo>
                    <a:pt x="98542" y="243841"/>
                    <a:pt x="97247" y="225758"/>
                    <a:pt x="101131" y="208966"/>
                  </a:cubicBezTo>
                  <a:cubicBezTo>
                    <a:pt x="72650" y="211550"/>
                    <a:pt x="22160" y="223174"/>
                    <a:pt x="6625" y="192175"/>
                  </a:cubicBezTo>
                  <a:cubicBezTo>
                    <a:pt x="-8910" y="159884"/>
                    <a:pt x="7920" y="117259"/>
                    <a:pt x="6625" y="82384"/>
                  </a:cubicBezTo>
                  <a:cubicBezTo>
                    <a:pt x="5330" y="55260"/>
                    <a:pt x="-7616" y="12635"/>
                    <a:pt x="29928" y="6177"/>
                  </a:cubicBezTo>
                  <a:cubicBezTo>
                    <a:pt x="86891" y="-4156"/>
                    <a:pt x="142559" y="11344"/>
                    <a:pt x="198227" y="10052"/>
                  </a:cubicBezTo>
                  <a:cubicBezTo>
                    <a:pt x="224443" y="9083"/>
                    <a:pt x="258669" y="-2784"/>
                    <a:pt x="287798" y="607"/>
                  </a:cubicBezTo>
                  <a:close/>
                </a:path>
              </a:pathLst>
            </a:custGeom>
            <a:solidFill>
              <a:schemeClr val="accent4"/>
            </a:solidFill>
            <a:ln>
              <a:noFill/>
            </a:ln>
          </p:spPr>
        </p:sp>
        <p:sp>
          <p:nvSpPr>
            <p:cNvPr id="14" name="任意多边形: 形状 13"/>
            <p:cNvSpPr/>
            <p:nvPr/>
          </p:nvSpPr>
          <p:spPr>
            <a:xfrm>
              <a:off x="1392837" y="2146300"/>
              <a:ext cx="1980382" cy="1968500"/>
            </a:xfrm>
            <a:custGeom>
              <a:avLst/>
              <a:gdLst>
                <a:gd name="connsiteX0" fmla="*/ 71461 w 2466780"/>
                <a:gd name="connsiteY0" fmla="*/ 838200 h 2451980"/>
                <a:gd name="connsiteX1" fmla="*/ 503261 w 2466780"/>
                <a:gd name="connsiteY1" fmla="*/ 190500 h 2451980"/>
                <a:gd name="connsiteX2" fmla="*/ 1189061 w 2466780"/>
                <a:gd name="connsiteY2" fmla="*/ 0 h 2451980"/>
                <a:gd name="connsiteX3" fmla="*/ 1824061 w 2466780"/>
                <a:gd name="connsiteY3" fmla="*/ 190500 h 2451980"/>
                <a:gd name="connsiteX4" fmla="*/ 2268561 w 2466780"/>
                <a:gd name="connsiteY4" fmla="*/ 622300 h 2451980"/>
                <a:gd name="connsiteX5" fmla="*/ 2459061 w 2466780"/>
                <a:gd name="connsiteY5" fmla="*/ 1536700 h 2451980"/>
                <a:gd name="connsiteX6" fmla="*/ 2027261 w 2466780"/>
                <a:gd name="connsiteY6" fmla="*/ 2146300 h 2451980"/>
                <a:gd name="connsiteX7" fmla="*/ 1239861 w 2466780"/>
                <a:gd name="connsiteY7" fmla="*/ 2451100 h 2451980"/>
                <a:gd name="connsiteX8" fmla="*/ 439761 w 2466780"/>
                <a:gd name="connsiteY8" fmla="*/ 2222500 h 2451980"/>
                <a:gd name="connsiteX9" fmla="*/ 46061 w 2466780"/>
                <a:gd name="connsiteY9" fmla="*/ 1765300 h 2451980"/>
                <a:gd name="connsiteX10" fmla="*/ 7961 w 2466780"/>
                <a:gd name="connsiteY10" fmla="*/ 1206500 h 2451980"/>
                <a:gd name="connsiteX11" fmla="*/ 46061 w 2466780"/>
                <a:gd name="connsiteY11" fmla="*/ 927100 h 245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6780" h="2451980">
                  <a:moveTo>
                    <a:pt x="71461" y="838200"/>
                  </a:moveTo>
                  <a:cubicBezTo>
                    <a:pt x="194227" y="584200"/>
                    <a:pt x="316994" y="330200"/>
                    <a:pt x="503261" y="190500"/>
                  </a:cubicBezTo>
                  <a:cubicBezTo>
                    <a:pt x="689528" y="50800"/>
                    <a:pt x="968928" y="0"/>
                    <a:pt x="1189061" y="0"/>
                  </a:cubicBezTo>
                  <a:cubicBezTo>
                    <a:pt x="1409194" y="0"/>
                    <a:pt x="1644144" y="86783"/>
                    <a:pt x="1824061" y="190500"/>
                  </a:cubicBezTo>
                  <a:cubicBezTo>
                    <a:pt x="2003978" y="294217"/>
                    <a:pt x="2162728" y="397933"/>
                    <a:pt x="2268561" y="622300"/>
                  </a:cubicBezTo>
                  <a:cubicBezTo>
                    <a:pt x="2374394" y="846667"/>
                    <a:pt x="2499278" y="1282700"/>
                    <a:pt x="2459061" y="1536700"/>
                  </a:cubicBezTo>
                  <a:cubicBezTo>
                    <a:pt x="2418844" y="1790700"/>
                    <a:pt x="2230461" y="1993900"/>
                    <a:pt x="2027261" y="2146300"/>
                  </a:cubicBezTo>
                  <a:cubicBezTo>
                    <a:pt x="1824061" y="2298700"/>
                    <a:pt x="1504444" y="2438400"/>
                    <a:pt x="1239861" y="2451100"/>
                  </a:cubicBezTo>
                  <a:cubicBezTo>
                    <a:pt x="975278" y="2463800"/>
                    <a:pt x="638728" y="2336800"/>
                    <a:pt x="439761" y="2222500"/>
                  </a:cubicBezTo>
                  <a:cubicBezTo>
                    <a:pt x="240794" y="2108200"/>
                    <a:pt x="118028" y="1934633"/>
                    <a:pt x="46061" y="1765300"/>
                  </a:cubicBezTo>
                  <a:cubicBezTo>
                    <a:pt x="-25906" y="1595967"/>
                    <a:pt x="7961" y="1346200"/>
                    <a:pt x="7961" y="1206500"/>
                  </a:cubicBezTo>
                  <a:cubicBezTo>
                    <a:pt x="7961" y="1066800"/>
                    <a:pt x="27011" y="996950"/>
                    <a:pt x="46061" y="927100"/>
                  </a:cubicBezTo>
                </a:path>
              </a:pathLst>
            </a:custGeom>
            <a:noFill/>
            <a:ln w="41275" cap="rnd">
              <a:solidFill>
                <a:schemeClr val="accent4"/>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grpSp>
      <p:pic>
        <p:nvPicPr>
          <p:cNvPr id="15" name="图片占位符 1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519" r="18519"/>
          <a:stretch>
            <a:fillRect/>
          </a:stretch>
        </p:blipFill>
        <p:spPr/>
      </p:pic>
      <p:pic>
        <p:nvPicPr>
          <p:cNvPr id="17" name="图片占位符 16"/>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478" r="16478"/>
          <a:stretch>
            <a:fillRect/>
          </a:stretch>
        </p:blipFill>
        <p:spPr/>
      </p:pic>
      <p:pic>
        <p:nvPicPr>
          <p:cNvPr id="27" name="图片占位符 2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4465" r="14465"/>
          <a:stretch>
            <a:fillRect/>
          </a:stretch>
        </p:blipFill>
        <p:spPr/>
      </p:pic>
      <p:pic>
        <p:nvPicPr>
          <p:cNvPr id="29" name="图片占位符 28"/>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4708" r="14708"/>
          <a:stretch>
            <a:fillRect/>
          </a:stretch>
        </p:blipFill>
        <p:spPr/>
      </p:pic>
      <p:grpSp>
        <p:nvGrpSpPr>
          <p:cNvPr id="30" name="组合 29"/>
          <p:cNvGrpSpPr/>
          <p:nvPr/>
        </p:nvGrpSpPr>
        <p:grpSpPr>
          <a:xfrm>
            <a:off x="768957" y="4351668"/>
            <a:ext cx="2241974" cy="1220554"/>
            <a:chOff x="3410137" y="2575227"/>
            <a:chExt cx="2241974" cy="1220554"/>
          </a:xfrm>
        </p:grpSpPr>
        <p:sp>
          <p:nvSpPr>
            <p:cNvPr id="31" name="矩形 30"/>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rgbClr val="313F49"/>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32" name="矩形 31"/>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grpSp>
      <p:grpSp>
        <p:nvGrpSpPr>
          <p:cNvPr id="33" name="组合 32"/>
          <p:cNvGrpSpPr/>
          <p:nvPr/>
        </p:nvGrpSpPr>
        <p:grpSpPr>
          <a:xfrm>
            <a:off x="3458808" y="4351668"/>
            <a:ext cx="2241974" cy="1220554"/>
            <a:chOff x="3410137" y="2575227"/>
            <a:chExt cx="2241974" cy="1220554"/>
          </a:xfrm>
        </p:grpSpPr>
        <p:sp>
          <p:nvSpPr>
            <p:cNvPr id="34" name="矩形 33"/>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rgbClr val="313F49"/>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35" name="矩形 34"/>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grpSp>
      <p:grpSp>
        <p:nvGrpSpPr>
          <p:cNvPr id="36" name="组合 35"/>
          <p:cNvGrpSpPr/>
          <p:nvPr/>
        </p:nvGrpSpPr>
        <p:grpSpPr>
          <a:xfrm>
            <a:off x="6152501" y="4351668"/>
            <a:ext cx="2241974" cy="1220554"/>
            <a:chOff x="3410137" y="2575227"/>
            <a:chExt cx="2241974" cy="1220554"/>
          </a:xfrm>
        </p:grpSpPr>
        <p:sp>
          <p:nvSpPr>
            <p:cNvPr id="37" name="矩形 36"/>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rgbClr val="313F49"/>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38" name="矩形 37"/>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grpSp>
      <p:grpSp>
        <p:nvGrpSpPr>
          <p:cNvPr id="39" name="组合 38"/>
          <p:cNvGrpSpPr/>
          <p:nvPr/>
        </p:nvGrpSpPr>
        <p:grpSpPr>
          <a:xfrm>
            <a:off x="8846194" y="4351668"/>
            <a:ext cx="2241974" cy="1220554"/>
            <a:chOff x="3410137" y="2575227"/>
            <a:chExt cx="2241974" cy="1220554"/>
          </a:xfrm>
        </p:grpSpPr>
        <p:sp>
          <p:nvSpPr>
            <p:cNvPr id="40" name="矩形 39"/>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rgbClr val="313F49"/>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41" name="矩形 40"/>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rgbClr val="313F49"/>
                  </a:solidFill>
                  <a:latin typeface="幼圆" panose="02010509060101010101" pitchFamily="49" charset="-122"/>
                  <a:ea typeface="幼圆" panose="02010509060101010101" pitchFamily="49" charset="-122"/>
                </a:rPr>
                <a:t>标题文字添加</a:t>
              </a:r>
            </a:p>
          </p:txBody>
        </p:sp>
      </p:grpSp>
      <p:sp>
        <p:nvSpPr>
          <p:cNvPr id="42" name="任意多边形: 形状 1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3" name="文本框 18"/>
          <p:cNvSpPr txBox="1"/>
          <p:nvPr/>
        </p:nvSpPr>
        <p:spPr>
          <a:xfrm>
            <a:off x="5496760" y="372395"/>
            <a:ext cx="3879380"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手机</a:t>
            </a:r>
            <a:r>
              <a:rPr lang="zh-CN" altLang="en-US" sz="3200" dirty="0" smtClean="0">
                <a:solidFill>
                  <a:srgbClr val="404F64"/>
                </a:solidFill>
                <a:latin typeface="幼圆" panose="02010509060101010101" pitchFamily="49" charset="-122"/>
                <a:ea typeface="幼圆" panose="02010509060101010101" pitchFamily="49" charset="-122"/>
              </a:rPr>
              <a:t>端</a:t>
            </a:r>
            <a:endParaRPr lang="zh-CN" altLang="en-US" sz="3200" b="1" dirty="0">
              <a:solidFill>
                <a:srgbClr val="FFFFFF"/>
              </a:solidFill>
            </a:endParaRPr>
          </a:p>
        </p:txBody>
      </p:sp>
      <p:sp>
        <p:nvSpPr>
          <p:cNvPr id="44" name="思想气泡: 云 10"/>
          <p:cNvSpPr/>
          <p:nvPr/>
        </p:nvSpPr>
        <p:spPr>
          <a:xfrm>
            <a:off x="3312238" y="361479"/>
            <a:ext cx="1022382" cy="753190"/>
          </a:xfrm>
          <a:prstGeom prst="cloudCallout">
            <a:avLst>
              <a:gd name="adj1" fmla="val -41183"/>
              <a:gd name="adj2" fmla="val 64014"/>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TextBox 44"/>
          <p:cNvSpPr txBox="1"/>
          <p:nvPr/>
        </p:nvSpPr>
        <p:spPr>
          <a:xfrm>
            <a:off x="3448019" y="445686"/>
            <a:ext cx="886601" cy="584775"/>
          </a:xfrm>
          <a:prstGeom prst="rect">
            <a:avLst/>
          </a:prstGeom>
          <a:noFill/>
        </p:spPr>
        <p:txBody>
          <a:bodyPr wrap="square" rtlCol="0">
            <a:spAutoFit/>
          </a:bodyPr>
          <a:lstStyle/>
          <a:p>
            <a:r>
              <a:rPr lang="en-US" altLang="zh-CN" sz="3200" b="1" dirty="0" smtClean="0">
                <a:solidFill>
                  <a:srgbClr val="FFFFFF"/>
                </a:solidFill>
              </a:rPr>
              <a:t>02</a:t>
            </a:r>
            <a:endParaRPr lang="zh-CN" altLang="en-US" sz="3200" b="1" dirty="0">
              <a:solidFill>
                <a:srgbClr val="FFFFFF"/>
              </a:solidFill>
            </a:endParaRPr>
          </a:p>
        </p:txBody>
      </p:sp>
    </p:spTree>
    <p:extLst>
      <p:ext uri="{BB962C8B-B14F-4D97-AF65-F5344CB8AC3E}">
        <p14:creationId xmlns:p14="http://schemas.microsoft.com/office/powerpoint/2010/main" val="33330252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25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50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75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par>
                          <p:cTn id="38" fill="hold">
                            <p:stCondLst>
                              <p:cond delay="1750"/>
                            </p:stCondLst>
                            <p:childTnLst>
                              <p:par>
                                <p:cTn id="39" presetID="37"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900" decel="100000" fill="hold"/>
                                        <p:tgtEl>
                                          <p:spTgt spid="30"/>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900" decel="100000" fill="hold"/>
                                        <p:tgtEl>
                                          <p:spTgt spid="33"/>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50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900" decel="100000" fill="hold"/>
                                        <p:tgtEl>
                                          <p:spTgt spid="3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57" presetID="37" presetClass="entr" presetSubtype="0" fill="hold" nodeType="withEffect">
                                  <p:stCondLst>
                                    <p:cond delay="75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1000"/>
                                        <p:tgtEl>
                                          <p:spTgt spid="39"/>
                                        </p:tgtEl>
                                      </p:cBhvr>
                                    </p:animEffect>
                                    <p:anim calcmode="lin" valueType="num">
                                      <p:cBhvr>
                                        <p:cTn id="60" dur="1000" fill="hold"/>
                                        <p:tgtEl>
                                          <p:spTgt spid="39"/>
                                        </p:tgtEl>
                                        <p:attrNameLst>
                                          <p:attrName>ppt_x</p:attrName>
                                        </p:attrNameLst>
                                      </p:cBhvr>
                                      <p:tavLst>
                                        <p:tav tm="0">
                                          <p:val>
                                            <p:strVal val="#ppt_x"/>
                                          </p:val>
                                        </p:tav>
                                        <p:tav tm="100000">
                                          <p:val>
                                            <p:strVal val="#ppt_x"/>
                                          </p:val>
                                        </p:tav>
                                      </p:tavLst>
                                    </p:anim>
                                    <p:anim calcmode="lin" valueType="num">
                                      <p:cBhvr>
                                        <p:cTn id="61" dur="900" decel="100000" fill="hold"/>
                                        <p:tgtEl>
                                          <p:spTgt spid="39"/>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43694" y="1614712"/>
            <a:ext cx="5215164" cy="4311202"/>
            <a:chOff x="874713" y="1208088"/>
            <a:chExt cx="5953125" cy="4921250"/>
          </a:xfrm>
        </p:grpSpPr>
        <p:sp>
          <p:nvSpPr>
            <p:cNvPr id="11" name="贵州"/>
            <p:cNvSpPr>
              <a:spLocks/>
            </p:cNvSpPr>
            <p:nvPr/>
          </p:nvSpPr>
          <p:spPr bwMode="auto">
            <a:xfrm>
              <a:off x="3976688" y="4648201"/>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陕西"/>
            <p:cNvSpPr>
              <a:spLocks/>
            </p:cNvSpPr>
            <p:nvPr/>
          </p:nvSpPr>
          <p:spPr bwMode="auto">
            <a:xfrm>
              <a:off x="4217988" y="3230563"/>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湖南"/>
            <p:cNvSpPr>
              <a:spLocks/>
            </p:cNvSpPr>
            <p:nvPr/>
          </p:nvSpPr>
          <p:spPr bwMode="auto">
            <a:xfrm>
              <a:off x="4627563" y="4510088"/>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8" name="组合 37"/>
            <p:cNvGrpSpPr/>
            <p:nvPr/>
          </p:nvGrpSpPr>
          <p:grpSpPr>
            <a:xfrm>
              <a:off x="874713" y="1208088"/>
              <a:ext cx="5953125" cy="4921250"/>
              <a:chOff x="874713" y="1208088"/>
              <a:chExt cx="5953125" cy="4921250"/>
            </a:xfrm>
            <a:blipFill dpi="0" rotWithShape="1">
              <a:blip r:embed="rId4"/>
              <a:srcRect/>
              <a:stretch>
                <a:fillRect/>
              </a:stretch>
            </a:blipFill>
          </p:grpSpPr>
          <p:sp>
            <p:nvSpPr>
              <p:cNvPr id="3" name="内蒙古"/>
              <p:cNvSpPr>
                <a:spLocks/>
              </p:cNvSpPr>
              <p:nvPr/>
            </p:nvSpPr>
            <p:spPr bwMode="auto">
              <a:xfrm>
                <a:off x="3375025" y="1263651"/>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lang="zh-CN" altLang="en-US">
                  <a:solidFill>
                    <a:srgbClr val="FFFFFF"/>
                  </a:solidFill>
                </a:endParaRPr>
              </a:p>
            </p:txBody>
          </p:sp>
          <p:sp>
            <p:nvSpPr>
              <p:cNvPr id="4" name="甘肃"/>
              <p:cNvSpPr>
                <a:spLocks/>
              </p:cNvSpPr>
              <p:nvPr/>
            </p:nvSpPr>
            <p:spPr bwMode="auto">
              <a:xfrm>
                <a:off x="2873375" y="2768601"/>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 name="宁夏"/>
              <p:cNvSpPr>
                <a:spLocks/>
              </p:cNvSpPr>
              <p:nvPr/>
            </p:nvSpPr>
            <p:spPr bwMode="auto">
              <a:xfrm>
                <a:off x="4057650" y="3259138"/>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新疆"/>
              <p:cNvSpPr>
                <a:spLocks/>
              </p:cNvSpPr>
              <p:nvPr/>
            </p:nvSpPr>
            <p:spPr bwMode="auto">
              <a:xfrm>
                <a:off x="874713" y="1797051"/>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青海"/>
              <p:cNvSpPr>
                <a:spLocks/>
              </p:cNvSpPr>
              <p:nvPr/>
            </p:nvSpPr>
            <p:spPr bwMode="auto">
              <a:xfrm>
                <a:off x="2420938" y="3211513"/>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8" name="四川"/>
              <p:cNvSpPr>
                <a:spLocks/>
              </p:cNvSpPr>
              <p:nvPr/>
            </p:nvSpPr>
            <p:spPr bwMode="auto">
              <a:xfrm>
                <a:off x="3271838" y="3957638"/>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西藏"/>
              <p:cNvSpPr>
                <a:spLocks/>
              </p:cNvSpPr>
              <p:nvPr/>
            </p:nvSpPr>
            <p:spPr bwMode="auto">
              <a:xfrm>
                <a:off x="1141413" y="3500438"/>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云南"/>
              <p:cNvSpPr>
                <a:spLocks/>
              </p:cNvSpPr>
              <p:nvPr/>
            </p:nvSpPr>
            <p:spPr bwMode="auto">
              <a:xfrm>
                <a:off x="3232150" y="4662488"/>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广西"/>
              <p:cNvSpPr>
                <a:spLocks/>
              </p:cNvSpPr>
              <p:nvPr/>
            </p:nvSpPr>
            <p:spPr bwMode="auto">
              <a:xfrm>
                <a:off x="4090988" y="5021263"/>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重庆"/>
              <p:cNvSpPr>
                <a:spLocks/>
              </p:cNvSpPr>
              <p:nvPr/>
            </p:nvSpPr>
            <p:spPr bwMode="auto">
              <a:xfrm>
                <a:off x="4217988" y="4252913"/>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山西"/>
              <p:cNvSpPr>
                <a:spLocks/>
              </p:cNvSpPr>
              <p:nvPr/>
            </p:nvSpPr>
            <p:spPr bwMode="auto">
              <a:xfrm>
                <a:off x="4730750" y="3032126"/>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湖北"/>
              <p:cNvSpPr>
                <a:spLocks/>
              </p:cNvSpPr>
              <p:nvPr/>
            </p:nvSpPr>
            <p:spPr bwMode="auto">
              <a:xfrm>
                <a:off x="4554538" y="4089401"/>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广东"/>
              <p:cNvSpPr>
                <a:spLocks/>
              </p:cNvSpPr>
              <p:nvPr/>
            </p:nvSpPr>
            <p:spPr bwMode="auto">
              <a:xfrm>
                <a:off x="4751388" y="5116513"/>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江西"/>
              <p:cNvSpPr>
                <a:spLocks/>
              </p:cNvSpPr>
              <p:nvPr/>
            </p:nvSpPr>
            <p:spPr bwMode="auto">
              <a:xfrm>
                <a:off x="5191125" y="4479926"/>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福建"/>
              <p:cNvSpPr>
                <a:spLocks/>
              </p:cNvSpPr>
              <p:nvPr/>
            </p:nvSpPr>
            <p:spPr bwMode="auto">
              <a:xfrm>
                <a:off x="5480050" y="4681538"/>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浙江"/>
              <p:cNvSpPr>
                <a:spLocks/>
              </p:cNvSpPr>
              <p:nvPr/>
            </p:nvSpPr>
            <p:spPr bwMode="auto">
              <a:xfrm>
                <a:off x="5710238" y="4283076"/>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安徽"/>
              <p:cNvSpPr>
                <a:spLocks/>
              </p:cNvSpPr>
              <p:nvPr/>
            </p:nvSpPr>
            <p:spPr bwMode="auto">
              <a:xfrm>
                <a:off x="5278438" y="3840163"/>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天津"/>
              <p:cNvSpPr>
                <a:spLocks/>
              </p:cNvSpPr>
              <p:nvPr/>
            </p:nvSpPr>
            <p:spPr bwMode="auto">
              <a:xfrm>
                <a:off x="5387975" y="3051176"/>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北京"/>
              <p:cNvSpPr>
                <a:spLocks/>
              </p:cNvSpPr>
              <p:nvPr/>
            </p:nvSpPr>
            <p:spPr bwMode="auto">
              <a:xfrm>
                <a:off x="5241925" y="2955926"/>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辽宁"/>
              <p:cNvSpPr>
                <a:spLocks/>
              </p:cNvSpPr>
              <p:nvPr/>
            </p:nvSpPr>
            <p:spPr bwMode="auto">
              <a:xfrm>
                <a:off x="5570538" y="2543176"/>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吉林"/>
              <p:cNvSpPr>
                <a:spLocks/>
              </p:cNvSpPr>
              <p:nvPr/>
            </p:nvSpPr>
            <p:spPr bwMode="auto">
              <a:xfrm>
                <a:off x="5724525" y="2147888"/>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黑龙江"/>
              <p:cNvSpPr>
                <a:spLocks/>
              </p:cNvSpPr>
              <p:nvPr/>
            </p:nvSpPr>
            <p:spPr bwMode="auto">
              <a:xfrm>
                <a:off x="5516563" y="1208088"/>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山东"/>
              <p:cNvSpPr>
                <a:spLocks/>
              </p:cNvSpPr>
              <p:nvPr/>
            </p:nvSpPr>
            <p:spPr bwMode="auto">
              <a:xfrm>
                <a:off x="5256213" y="3346451"/>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上海"/>
              <p:cNvSpPr>
                <a:spLocks/>
              </p:cNvSpPr>
              <p:nvPr/>
            </p:nvSpPr>
            <p:spPr bwMode="auto">
              <a:xfrm>
                <a:off x="5997575" y="4173538"/>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江苏"/>
              <p:cNvSpPr>
                <a:spLocks/>
              </p:cNvSpPr>
              <p:nvPr/>
            </p:nvSpPr>
            <p:spPr bwMode="auto">
              <a:xfrm>
                <a:off x="5416550" y="3752851"/>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河北"/>
              <p:cNvSpPr>
                <a:spLocks/>
              </p:cNvSpPr>
              <p:nvPr/>
            </p:nvSpPr>
            <p:spPr bwMode="auto">
              <a:xfrm>
                <a:off x="5056188" y="2732088"/>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河南"/>
              <p:cNvSpPr>
                <a:spLocks/>
              </p:cNvSpPr>
              <p:nvPr/>
            </p:nvSpPr>
            <p:spPr bwMode="auto">
              <a:xfrm>
                <a:off x="4762500" y="3613151"/>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台湾"/>
              <p:cNvSpPr>
                <a:spLocks/>
              </p:cNvSpPr>
              <p:nvPr/>
            </p:nvSpPr>
            <p:spPr bwMode="auto">
              <a:xfrm>
                <a:off x="6034088" y="5043488"/>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海南"/>
              <p:cNvSpPr>
                <a:spLocks/>
              </p:cNvSpPr>
              <p:nvPr/>
            </p:nvSpPr>
            <p:spPr bwMode="auto">
              <a:xfrm>
                <a:off x="4610100" y="5873751"/>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sp>
        <p:nvSpPr>
          <p:cNvPr id="35" name="陕西"/>
          <p:cNvSpPr>
            <a:spLocks/>
          </p:cNvSpPr>
          <p:nvPr/>
        </p:nvSpPr>
        <p:spPr bwMode="auto">
          <a:xfrm>
            <a:off x="7085496" y="2087375"/>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湖南"/>
          <p:cNvSpPr>
            <a:spLocks/>
          </p:cNvSpPr>
          <p:nvPr/>
        </p:nvSpPr>
        <p:spPr bwMode="auto">
          <a:xfrm>
            <a:off x="7067239" y="352120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贵州"/>
          <p:cNvSpPr>
            <a:spLocks/>
          </p:cNvSpPr>
          <p:nvPr/>
        </p:nvSpPr>
        <p:spPr bwMode="auto">
          <a:xfrm>
            <a:off x="7030727" y="4746641"/>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3" name="思想气泡: 云 42"/>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 name="文本框 43"/>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45" name="任意多边形: 形状 44"/>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grpSp>
        <p:nvGrpSpPr>
          <p:cNvPr id="47" name="组合 46"/>
          <p:cNvGrpSpPr/>
          <p:nvPr/>
        </p:nvGrpSpPr>
        <p:grpSpPr>
          <a:xfrm>
            <a:off x="7777252" y="1985997"/>
            <a:ext cx="3327637" cy="962022"/>
            <a:chOff x="2012849" y="1986390"/>
            <a:chExt cx="3327637" cy="962022"/>
          </a:xfrm>
        </p:grpSpPr>
        <p:sp>
          <p:nvSpPr>
            <p:cNvPr id="48" name="矩形 47"/>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49" name="矩形 48"/>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50" name="组合 49"/>
          <p:cNvGrpSpPr/>
          <p:nvPr/>
        </p:nvGrpSpPr>
        <p:grpSpPr>
          <a:xfrm>
            <a:off x="7777252" y="3268593"/>
            <a:ext cx="3327637" cy="962022"/>
            <a:chOff x="2012849" y="1986390"/>
            <a:chExt cx="3327637" cy="962022"/>
          </a:xfrm>
        </p:grpSpPr>
        <p:sp>
          <p:nvSpPr>
            <p:cNvPr id="51" name="矩形 50"/>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52" name="矩形 51"/>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53" name="组合 52"/>
          <p:cNvGrpSpPr/>
          <p:nvPr/>
        </p:nvGrpSpPr>
        <p:grpSpPr>
          <a:xfrm>
            <a:off x="7777252" y="4551189"/>
            <a:ext cx="3327637" cy="962022"/>
            <a:chOff x="2012849" y="1986390"/>
            <a:chExt cx="3327637" cy="962022"/>
          </a:xfrm>
        </p:grpSpPr>
        <p:sp>
          <p:nvSpPr>
            <p:cNvPr id="54" name="矩形 53"/>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55" name="矩形 54"/>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spTree>
    <p:extLst>
      <p:ext uri="{BB962C8B-B14F-4D97-AF65-F5344CB8AC3E}">
        <p14:creationId xmlns:p14="http://schemas.microsoft.com/office/powerpoint/2010/main" val="165253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1+#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childTnLst>
                          </p:cTn>
                        </p:par>
                        <p:par>
                          <p:cTn id="27" fill="hold">
                            <p:stCondLst>
                              <p:cond delay="2000"/>
                            </p:stCondLst>
                            <p:childTnLst>
                              <p:par>
                                <p:cTn id="28" presetID="2" presetClass="entr" presetSubtype="2"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1+#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3000"/>
                            </p:stCondLst>
                            <p:childTnLst>
                              <p:par>
                                <p:cTn id="39" presetID="2" presetClass="entr" presetSubtype="2"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1+#ppt_w/2"/>
                                          </p:val>
                                        </p:tav>
                                        <p:tav tm="100000">
                                          <p:val>
                                            <p:strVal val="#ppt_x"/>
                                          </p:val>
                                        </p:tav>
                                      </p:tavLst>
                                    </p:anim>
                                    <p:anim calcmode="lin" valueType="num">
                                      <p:cBhvr additive="base">
                                        <p:cTn id="4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udents-teacher-and-blackboard_42968"/>
          <p:cNvSpPr>
            <a:spLocks noChangeAspect="1"/>
          </p:cNvSpPr>
          <p:nvPr/>
        </p:nvSpPr>
        <p:spPr bwMode="auto">
          <a:xfrm>
            <a:off x="6510560" y="1799866"/>
            <a:ext cx="4513431" cy="4016734"/>
          </a:xfrm>
          <a:custGeom>
            <a:avLst/>
            <a:gdLst>
              <a:gd name="connsiteX0" fmla="*/ 276225 w 331788"/>
              <a:gd name="connsiteY0" fmla="*/ 217487 h 295275"/>
              <a:gd name="connsiteX1" fmla="*/ 314325 w 331788"/>
              <a:gd name="connsiteY1" fmla="*/ 256381 h 295275"/>
              <a:gd name="connsiteX2" fmla="*/ 276225 w 331788"/>
              <a:gd name="connsiteY2" fmla="*/ 295275 h 295275"/>
              <a:gd name="connsiteX3" fmla="*/ 238125 w 331788"/>
              <a:gd name="connsiteY3" fmla="*/ 256381 h 295275"/>
              <a:gd name="connsiteX4" fmla="*/ 276225 w 331788"/>
              <a:gd name="connsiteY4" fmla="*/ 217487 h 295275"/>
              <a:gd name="connsiteX5" fmla="*/ 166687 w 331788"/>
              <a:gd name="connsiteY5" fmla="*/ 217487 h 295275"/>
              <a:gd name="connsiteX6" fmla="*/ 204787 w 331788"/>
              <a:gd name="connsiteY6" fmla="*/ 256381 h 295275"/>
              <a:gd name="connsiteX7" fmla="*/ 166687 w 331788"/>
              <a:gd name="connsiteY7" fmla="*/ 295275 h 295275"/>
              <a:gd name="connsiteX8" fmla="*/ 128587 w 331788"/>
              <a:gd name="connsiteY8" fmla="*/ 256381 h 295275"/>
              <a:gd name="connsiteX9" fmla="*/ 166687 w 331788"/>
              <a:gd name="connsiteY9" fmla="*/ 217487 h 295275"/>
              <a:gd name="connsiteX10" fmla="*/ 55562 w 331788"/>
              <a:gd name="connsiteY10" fmla="*/ 217487 h 295275"/>
              <a:gd name="connsiteX11" fmla="*/ 93662 w 331788"/>
              <a:gd name="connsiteY11" fmla="*/ 256381 h 295275"/>
              <a:gd name="connsiteX12" fmla="*/ 55562 w 331788"/>
              <a:gd name="connsiteY12" fmla="*/ 295275 h 295275"/>
              <a:gd name="connsiteX13" fmla="*/ 17462 w 331788"/>
              <a:gd name="connsiteY13" fmla="*/ 256381 h 295275"/>
              <a:gd name="connsiteX14" fmla="*/ 55562 w 331788"/>
              <a:gd name="connsiteY14" fmla="*/ 217487 h 295275"/>
              <a:gd name="connsiteX15" fmla="*/ 255587 w 331788"/>
              <a:gd name="connsiteY15" fmla="*/ 174625 h 295275"/>
              <a:gd name="connsiteX16" fmla="*/ 263525 w 331788"/>
              <a:gd name="connsiteY16" fmla="*/ 174625 h 295275"/>
              <a:gd name="connsiteX17" fmla="*/ 263525 w 331788"/>
              <a:gd name="connsiteY17" fmla="*/ 192088 h 295275"/>
              <a:gd name="connsiteX18" fmla="*/ 255587 w 331788"/>
              <a:gd name="connsiteY18" fmla="*/ 192088 h 295275"/>
              <a:gd name="connsiteX19" fmla="*/ 259556 w 331788"/>
              <a:gd name="connsiteY19" fmla="*/ 19050 h 295275"/>
              <a:gd name="connsiteX20" fmla="*/ 227012 w 331788"/>
              <a:gd name="connsiteY20" fmla="*/ 51594 h 295275"/>
              <a:gd name="connsiteX21" fmla="*/ 259556 w 331788"/>
              <a:gd name="connsiteY21" fmla="*/ 84138 h 295275"/>
              <a:gd name="connsiteX22" fmla="*/ 292100 w 331788"/>
              <a:gd name="connsiteY22" fmla="*/ 51594 h 295275"/>
              <a:gd name="connsiteX23" fmla="*/ 259556 w 331788"/>
              <a:gd name="connsiteY23" fmla="*/ 19050 h 295275"/>
              <a:gd name="connsiteX24" fmla="*/ 0 w 331788"/>
              <a:gd name="connsiteY24" fmla="*/ 0 h 295275"/>
              <a:gd name="connsiteX25" fmla="*/ 331788 w 331788"/>
              <a:gd name="connsiteY25" fmla="*/ 0 h 295275"/>
              <a:gd name="connsiteX26" fmla="*/ 331788 w 331788"/>
              <a:gd name="connsiteY26" fmla="*/ 192088 h 295275"/>
              <a:gd name="connsiteX27" fmla="*/ 287338 w 331788"/>
              <a:gd name="connsiteY27" fmla="*/ 192088 h 295275"/>
              <a:gd name="connsiteX28" fmla="*/ 287338 w 331788"/>
              <a:gd name="connsiteY28" fmla="*/ 161925 h 295275"/>
              <a:gd name="connsiteX29" fmla="*/ 288926 w 331788"/>
              <a:gd name="connsiteY29" fmla="*/ 161925 h 295275"/>
              <a:gd name="connsiteX30" fmla="*/ 290513 w 331788"/>
              <a:gd name="connsiteY30" fmla="*/ 150813 h 295275"/>
              <a:gd name="connsiteX31" fmla="*/ 300038 w 331788"/>
              <a:gd name="connsiteY31" fmla="*/ 150813 h 295275"/>
              <a:gd name="connsiteX32" fmla="*/ 298451 w 331788"/>
              <a:gd name="connsiteY32" fmla="*/ 90488 h 295275"/>
              <a:gd name="connsiteX33" fmla="*/ 273051 w 331788"/>
              <a:gd name="connsiteY33" fmla="*/ 87313 h 295275"/>
              <a:gd name="connsiteX34" fmla="*/ 261938 w 331788"/>
              <a:gd name="connsiteY34" fmla="*/ 103188 h 295275"/>
              <a:gd name="connsiteX35" fmla="*/ 247651 w 331788"/>
              <a:gd name="connsiteY35" fmla="*/ 87313 h 295275"/>
              <a:gd name="connsiteX36" fmla="*/ 171450 w 331788"/>
              <a:gd name="connsiteY36" fmla="*/ 87313 h 295275"/>
              <a:gd name="connsiteX37" fmla="*/ 171450 w 331788"/>
              <a:gd name="connsiteY37" fmla="*/ 104775 h 295275"/>
              <a:gd name="connsiteX38" fmla="*/ 227013 w 331788"/>
              <a:gd name="connsiteY38" fmla="*/ 104775 h 295275"/>
              <a:gd name="connsiteX39" fmla="*/ 230188 w 331788"/>
              <a:gd name="connsiteY39" fmla="*/ 161925 h 295275"/>
              <a:gd name="connsiteX40" fmla="*/ 233363 w 331788"/>
              <a:gd name="connsiteY40" fmla="*/ 161925 h 295275"/>
              <a:gd name="connsiteX41" fmla="*/ 233363 w 331788"/>
              <a:gd name="connsiteY41" fmla="*/ 192088 h 295275"/>
              <a:gd name="connsiteX42" fmla="*/ 0 w 331788"/>
              <a:gd name="connsiteY42" fmla="*/ 19208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1788" h="295275">
                <a:moveTo>
                  <a:pt x="276225" y="217487"/>
                </a:moveTo>
                <a:cubicBezTo>
                  <a:pt x="297267" y="217487"/>
                  <a:pt x="314325" y="234900"/>
                  <a:pt x="314325" y="256381"/>
                </a:cubicBezTo>
                <a:cubicBezTo>
                  <a:pt x="314325" y="277862"/>
                  <a:pt x="297267" y="295275"/>
                  <a:pt x="276225" y="295275"/>
                </a:cubicBezTo>
                <a:cubicBezTo>
                  <a:pt x="255183" y="295275"/>
                  <a:pt x="238125" y="277862"/>
                  <a:pt x="238125" y="256381"/>
                </a:cubicBezTo>
                <a:cubicBezTo>
                  <a:pt x="238125" y="234900"/>
                  <a:pt x="255183" y="217487"/>
                  <a:pt x="276225" y="217487"/>
                </a:cubicBezTo>
                <a:close/>
                <a:moveTo>
                  <a:pt x="166687" y="217487"/>
                </a:moveTo>
                <a:cubicBezTo>
                  <a:pt x="187729" y="217487"/>
                  <a:pt x="204787" y="234900"/>
                  <a:pt x="204787" y="256381"/>
                </a:cubicBezTo>
                <a:cubicBezTo>
                  <a:pt x="204787" y="277862"/>
                  <a:pt x="187729" y="295275"/>
                  <a:pt x="166687" y="295275"/>
                </a:cubicBezTo>
                <a:cubicBezTo>
                  <a:pt x="145645" y="295275"/>
                  <a:pt x="128587" y="277862"/>
                  <a:pt x="128587" y="256381"/>
                </a:cubicBezTo>
                <a:cubicBezTo>
                  <a:pt x="128587" y="234900"/>
                  <a:pt x="145645" y="217487"/>
                  <a:pt x="166687" y="217487"/>
                </a:cubicBezTo>
                <a:close/>
                <a:moveTo>
                  <a:pt x="55562" y="217487"/>
                </a:moveTo>
                <a:cubicBezTo>
                  <a:pt x="76604" y="217487"/>
                  <a:pt x="93662" y="234900"/>
                  <a:pt x="93662" y="256381"/>
                </a:cubicBezTo>
                <a:cubicBezTo>
                  <a:pt x="93662" y="277862"/>
                  <a:pt x="76604" y="295275"/>
                  <a:pt x="55562" y="295275"/>
                </a:cubicBezTo>
                <a:cubicBezTo>
                  <a:pt x="34520" y="295275"/>
                  <a:pt x="17462" y="277862"/>
                  <a:pt x="17462" y="256381"/>
                </a:cubicBezTo>
                <a:cubicBezTo>
                  <a:pt x="17462" y="234900"/>
                  <a:pt x="34520" y="217487"/>
                  <a:pt x="55562" y="217487"/>
                </a:cubicBezTo>
                <a:close/>
                <a:moveTo>
                  <a:pt x="255587" y="174625"/>
                </a:moveTo>
                <a:lnTo>
                  <a:pt x="263525" y="174625"/>
                </a:lnTo>
                <a:lnTo>
                  <a:pt x="263525" y="192088"/>
                </a:lnTo>
                <a:lnTo>
                  <a:pt x="255587" y="192088"/>
                </a:lnTo>
                <a:close/>
                <a:moveTo>
                  <a:pt x="259556" y="19050"/>
                </a:moveTo>
                <a:cubicBezTo>
                  <a:pt x="241582" y="19050"/>
                  <a:pt x="227012" y="33620"/>
                  <a:pt x="227012" y="51594"/>
                </a:cubicBezTo>
                <a:cubicBezTo>
                  <a:pt x="227012" y="69568"/>
                  <a:pt x="241582" y="84138"/>
                  <a:pt x="259556" y="84138"/>
                </a:cubicBezTo>
                <a:cubicBezTo>
                  <a:pt x="277530" y="84138"/>
                  <a:pt x="292100" y="69568"/>
                  <a:pt x="292100" y="51594"/>
                </a:cubicBezTo>
                <a:cubicBezTo>
                  <a:pt x="292100" y="33620"/>
                  <a:pt x="277530" y="19050"/>
                  <a:pt x="259556" y="19050"/>
                </a:cubicBezTo>
                <a:close/>
                <a:moveTo>
                  <a:pt x="0" y="0"/>
                </a:moveTo>
                <a:lnTo>
                  <a:pt x="331788" y="0"/>
                </a:lnTo>
                <a:lnTo>
                  <a:pt x="331788" y="192088"/>
                </a:lnTo>
                <a:lnTo>
                  <a:pt x="287338" y="192088"/>
                </a:lnTo>
                <a:lnTo>
                  <a:pt x="287338" y="161925"/>
                </a:lnTo>
                <a:lnTo>
                  <a:pt x="288926" y="161925"/>
                </a:lnTo>
                <a:lnTo>
                  <a:pt x="290513" y="150813"/>
                </a:lnTo>
                <a:lnTo>
                  <a:pt x="300038" y="150813"/>
                </a:lnTo>
                <a:lnTo>
                  <a:pt x="298451" y="90488"/>
                </a:lnTo>
                <a:lnTo>
                  <a:pt x="273051" y="87313"/>
                </a:lnTo>
                <a:lnTo>
                  <a:pt x="261938" y="103188"/>
                </a:lnTo>
                <a:lnTo>
                  <a:pt x="247651" y="87313"/>
                </a:lnTo>
                <a:lnTo>
                  <a:pt x="171450" y="87313"/>
                </a:lnTo>
                <a:lnTo>
                  <a:pt x="171450" y="104775"/>
                </a:lnTo>
                <a:lnTo>
                  <a:pt x="227013" y="104775"/>
                </a:lnTo>
                <a:lnTo>
                  <a:pt x="230188" y="161925"/>
                </a:lnTo>
                <a:lnTo>
                  <a:pt x="233363" y="161925"/>
                </a:lnTo>
                <a:lnTo>
                  <a:pt x="233363" y="192088"/>
                </a:lnTo>
                <a:lnTo>
                  <a:pt x="0" y="192088"/>
                </a:lnTo>
                <a:close/>
              </a:path>
            </a:pathLst>
          </a:custGeom>
          <a:blipFill>
            <a:blip r:embed="rId3"/>
            <a:stretch>
              <a:fillRect/>
            </a:stretch>
          </a:blipFill>
          <a:ln>
            <a:noFill/>
          </a:ln>
        </p:spPr>
      </p:sp>
      <p:sp>
        <p:nvSpPr>
          <p:cNvPr id="6" name="思想气泡: 云 5"/>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文本框 6"/>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grpSp>
        <p:nvGrpSpPr>
          <p:cNvPr id="21" name="组合 20"/>
          <p:cNvGrpSpPr/>
          <p:nvPr/>
        </p:nvGrpSpPr>
        <p:grpSpPr>
          <a:xfrm>
            <a:off x="1168358" y="1837152"/>
            <a:ext cx="4225066" cy="962022"/>
            <a:chOff x="1168358" y="1837152"/>
            <a:chExt cx="4225066" cy="962022"/>
          </a:xfrm>
        </p:grpSpPr>
        <p:sp>
          <p:nvSpPr>
            <p:cNvPr id="3" name="abc_93750"/>
            <p:cNvSpPr>
              <a:spLocks noChangeAspect="1"/>
            </p:cNvSpPr>
            <p:nvPr/>
          </p:nvSpPr>
          <p:spPr bwMode="auto">
            <a:xfrm>
              <a:off x="1168358" y="2041166"/>
              <a:ext cx="609685" cy="553994"/>
            </a:xfrm>
            <a:custGeom>
              <a:avLst/>
              <a:gdLst>
                <a:gd name="connsiteX0" fmla="*/ 153988 w 330200"/>
                <a:gd name="connsiteY0" fmla="*/ 114300 h 300038"/>
                <a:gd name="connsiteX1" fmla="*/ 153988 w 330200"/>
                <a:gd name="connsiteY1" fmla="*/ 134938 h 300038"/>
                <a:gd name="connsiteX2" fmla="*/ 160414 w 330200"/>
                <a:gd name="connsiteY2" fmla="*/ 134938 h 300038"/>
                <a:gd name="connsiteX3" fmla="*/ 177120 w 330200"/>
                <a:gd name="connsiteY3" fmla="*/ 131069 h 300038"/>
                <a:gd name="connsiteX4" fmla="*/ 180976 w 330200"/>
                <a:gd name="connsiteY4" fmla="*/ 123329 h 300038"/>
                <a:gd name="connsiteX5" fmla="*/ 173265 w 330200"/>
                <a:gd name="connsiteY5" fmla="*/ 114300 h 300038"/>
                <a:gd name="connsiteX6" fmla="*/ 153988 w 330200"/>
                <a:gd name="connsiteY6" fmla="*/ 114300 h 300038"/>
                <a:gd name="connsiteX7" fmla="*/ 100013 w 330200"/>
                <a:gd name="connsiteY7" fmla="*/ 96837 h 300038"/>
                <a:gd name="connsiteX8" fmla="*/ 93663 w 330200"/>
                <a:gd name="connsiteY8" fmla="*/ 109537 h 300038"/>
                <a:gd name="connsiteX9" fmla="*/ 104776 w 330200"/>
                <a:gd name="connsiteY9" fmla="*/ 109537 h 300038"/>
                <a:gd name="connsiteX10" fmla="*/ 153988 w 330200"/>
                <a:gd name="connsiteY10" fmla="*/ 84137 h 300038"/>
                <a:gd name="connsiteX11" fmla="*/ 153988 w 330200"/>
                <a:gd name="connsiteY11" fmla="*/ 98425 h 300038"/>
                <a:gd name="connsiteX12" fmla="*/ 172788 w 330200"/>
                <a:gd name="connsiteY12" fmla="*/ 98425 h 300038"/>
                <a:gd name="connsiteX13" fmla="*/ 177801 w 330200"/>
                <a:gd name="connsiteY13" fmla="*/ 92472 h 300038"/>
                <a:gd name="connsiteX14" fmla="*/ 175294 w 330200"/>
                <a:gd name="connsiteY14" fmla="*/ 86518 h 300038"/>
                <a:gd name="connsiteX15" fmla="*/ 162761 w 330200"/>
                <a:gd name="connsiteY15" fmla="*/ 84137 h 300038"/>
                <a:gd name="connsiteX16" fmla="*/ 153988 w 330200"/>
                <a:gd name="connsiteY16" fmla="*/ 84137 h 300038"/>
                <a:gd name="connsiteX17" fmla="*/ 241681 w 330200"/>
                <a:gd name="connsiteY17" fmla="*/ 69850 h 300038"/>
                <a:gd name="connsiteX18" fmla="*/ 261208 w 330200"/>
                <a:gd name="connsiteY18" fmla="*/ 73691 h 300038"/>
                <a:gd name="connsiteX19" fmla="*/ 263811 w 330200"/>
                <a:gd name="connsiteY19" fmla="*/ 82653 h 300038"/>
                <a:gd name="connsiteX20" fmla="*/ 253397 w 330200"/>
                <a:gd name="connsiteY20" fmla="*/ 86493 h 300038"/>
                <a:gd name="connsiteX21" fmla="*/ 241681 w 330200"/>
                <a:gd name="connsiteY21" fmla="*/ 83933 h 300038"/>
                <a:gd name="connsiteX22" fmla="*/ 215646 w 330200"/>
                <a:gd name="connsiteY22" fmla="*/ 110818 h 300038"/>
                <a:gd name="connsiteX23" fmla="*/ 240380 w 330200"/>
                <a:gd name="connsiteY23" fmla="*/ 135142 h 300038"/>
                <a:gd name="connsiteX24" fmla="*/ 253397 w 330200"/>
                <a:gd name="connsiteY24" fmla="*/ 132582 h 300038"/>
                <a:gd name="connsiteX25" fmla="*/ 263811 w 330200"/>
                <a:gd name="connsiteY25" fmla="*/ 136423 h 300038"/>
                <a:gd name="connsiteX26" fmla="*/ 259906 w 330200"/>
                <a:gd name="connsiteY26" fmla="*/ 145384 h 300038"/>
                <a:gd name="connsiteX27" fmla="*/ 240380 w 330200"/>
                <a:gd name="connsiteY27" fmla="*/ 149225 h 300038"/>
                <a:gd name="connsiteX28" fmla="*/ 200025 w 330200"/>
                <a:gd name="connsiteY28" fmla="*/ 110818 h 300038"/>
                <a:gd name="connsiteX29" fmla="*/ 241681 w 330200"/>
                <a:gd name="connsiteY29" fmla="*/ 69850 h 300038"/>
                <a:gd name="connsiteX30" fmla="*/ 162959 w 330200"/>
                <a:gd name="connsiteY30" fmla="*/ 69850 h 300038"/>
                <a:gd name="connsiteX31" fmla="*/ 184926 w 330200"/>
                <a:gd name="connsiteY31" fmla="*/ 74991 h 300038"/>
                <a:gd name="connsiteX32" fmla="*/ 192679 w 330200"/>
                <a:gd name="connsiteY32" fmla="*/ 92982 h 300038"/>
                <a:gd name="connsiteX33" fmla="*/ 188802 w 330200"/>
                <a:gd name="connsiteY33" fmla="*/ 107119 h 300038"/>
                <a:gd name="connsiteX34" fmla="*/ 195263 w 330200"/>
                <a:gd name="connsiteY34" fmla="*/ 123825 h 300038"/>
                <a:gd name="connsiteX35" fmla="*/ 187510 w 330200"/>
                <a:gd name="connsiteY35" fmla="*/ 141817 h 300038"/>
                <a:gd name="connsiteX36" fmla="*/ 160374 w 330200"/>
                <a:gd name="connsiteY36" fmla="*/ 150813 h 300038"/>
                <a:gd name="connsiteX37" fmla="*/ 146161 w 330200"/>
                <a:gd name="connsiteY37" fmla="*/ 149528 h 300038"/>
                <a:gd name="connsiteX38" fmla="*/ 139700 w 330200"/>
                <a:gd name="connsiteY38" fmla="*/ 141817 h 300038"/>
                <a:gd name="connsiteX39" fmla="*/ 139700 w 330200"/>
                <a:gd name="connsiteY39" fmla="*/ 77561 h 300038"/>
                <a:gd name="connsiteX40" fmla="*/ 144869 w 330200"/>
                <a:gd name="connsiteY40" fmla="*/ 71135 h 300038"/>
                <a:gd name="connsiteX41" fmla="*/ 162959 w 330200"/>
                <a:gd name="connsiteY41" fmla="*/ 69850 h 300038"/>
                <a:gd name="connsiteX42" fmla="*/ 100013 w 330200"/>
                <a:gd name="connsiteY42" fmla="*/ 69850 h 300038"/>
                <a:gd name="connsiteX43" fmla="*/ 106480 w 330200"/>
                <a:gd name="connsiteY43" fmla="*/ 73706 h 300038"/>
                <a:gd name="connsiteX44" fmla="*/ 133644 w 330200"/>
                <a:gd name="connsiteY44" fmla="*/ 139247 h 300038"/>
                <a:gd name="connsiteX45" fmla="*/ 128470 w 330200"/>
                <a:gd name="connsiteY45" fmla="*/ 149528 h 300038"/>
                <a:gd name="connsiteX46" fmla="*/ 119416 w 330200"/>
                <a:gd name="connsiteY46" fmla="*/ 145673 h 300038"/>
                <a:gd name="connsiteX47" fmla="*/ 110361 w 330200"/>
                <a:gd name="connsiteY47" fmla="*/ 123825 h 300038"/>
                <a:gd name="connsiteX48" fmla="*/ 88371 w 330200"/>
                <a:gd name="connsiteY48" fmla="*/ 123825 h 300038"/>
                <a:gd name="connsiteX49" fmla="*/ 79317 w 330200"/>
                <a:gd name="connsiteY49" fmla="*/ 145673 h 300038"/>
                <a:gd name="connsiteX50" fmla="*/ 72849 w 330200"/>
                <a:gd name="connsiteY50" fmla="*/ 149528 h 300038"/>
                <a:gd name="connsiteX51" fmla="*/ 70262 w 330200"/>
                <a:gd name="connsiteY51" fmla="*/ 149528 h 300038"/>
                <a:gd name="connsiteX52" fmla="*/ 66381 w 330200"/>
                <a:gd name="connsiteY52" fmla="*/ 139247 h 300038"/>
                <a:gd name="connsiteX53" fmla="*/ 92252 w 330200"/>
                <a:gd name="connsiteY53" fmla="*/ 73706 h 300038"/>
                <a:gd name="connsiteX54" fmla="*/ 100013 w 330200"/>
                <a:gd name="connsiteY54" fmla="*/ 69850 h 300038"/>
                <a:gd name="connsiteX55" fmla="*/ 23813 w 330200"/>
                <a:gd name="connsiteY55" fmla="*/ 38100 h 300038"/>
                <a:gd name="connsiteX56" fmla="*/ 23813 w 330200"/>
                <a:gd name="connsiteY56" fmla="*/ 182563 h 300038"/>
                <a:gd name="connsiteX57" fmla="*/ 306388 w 330200"/>
                <a:gd name="connsiteY57" fmla="*/ 182563 h 300038"/>
                <a:gd name="connsiteX58" fmla="*/ 306388 w 330200"/>
                <a:gd name="connsiteY58" fmla="*/ 38100 h 300038"/>
                <a:gd name="connsiteX59" fmla="*/ 23217 w 330200"/>
                <a:gd name="connsiteY59" fmla="*/ 0 h 300038"/>
                <a:gd name="connsiteX60" fmla="*/ 306983 w 330200"/>
                <a:gd name="connsiteY60" fmla="*/ 0 h 300038"/>
                <a:gd name="connsiteX61" fmla="*/ 330200 w 330200"/>
                <a:gd name="connsiteY61" fmla="*/ 21985 h 300038"/>
                <a:gd name="connsiteX62" fmla="*/ 330200 w 330200"/>
                <a:gd name="connsiteY62" fmla="*/ 197870 h 300038"/>
                <a:gd name="connsiteX63" fmla="*/ 306983 w 330200"/>
                <a:gd name="connsiteY63" fmla="*/ 219856 h 300038"/>
                <a:gd name="connsiteX64" fmla="*/ 217984 w 330200"/>
                <a:gd name="connsiteY64" fmla="*/ 219856 h 300038"/>
                <a:gd name="connsiteX65" fmla="*/ 247650 w 330200"/>
                <a:gd name="connsiteY65" fmla="*/ 279346 h 300038"/>
                <a:gd name="connsiteX66" fmla="*/ 242491 w 330200"/>
                <a:gd name="connsiteY66" fmla="*/ 298745 h 300038"/>
                <a:gd name="connsiteX67" fmla="*/ 234752 w 330200"/>
                <a:gd name="connsiteY67" fmla="*/ 300038 h 300038"/>
                <a:gd name="connsiteX68" fmla="*/ 221853 w 330200"/>
                <a:gd name="connsiteY68" fmla="*/ 292279 h 300038"/>
                <a:gd name="connsiteX69" fmla="*/ 185737 w 330200"/>
                <a:gd name="connsiteY69" fmla="*/ 219856 h 300038"/>
                <a:gd name="connsiteX70" fmla="*/ 179288 w 330200"/>
                <a:gd name="connsiteY70" fmla="*/ 219856 h 300038"/>
                <a:gd name="connsiteX71" fmla="*/ 179288 w 330200"/>
                <a:gd name="connsiteY71" fmla="*/ 265120 h 300038"/>
                <a:gd name="connsiteX72" fmla="*/ 165100 w 330200"/>
                <a:gd name="connsiteY72" fmla="*/ 280639 h 300038"/>
                <a:gd name="connsiteX73" fmla="*/ 150912 w 330200"/>
                <a:gd name="connsiteY73" fmla="*/ 265120 h 300038"/>
                <a:gd name="connsiteX74" fmla="*/ 150912 w 330200"/>
                <a:gd name="connsiteY74" fmla="*/ 219856 h 300038"/>
                <a:gd name="connsiteX75" fmla="*/ 144462 w 330200"/>
                <a:gd name="connsiteY75" fmla="*/ 219856 h 300038"/>
                <a:gd name="connsiteX76" fmla="*/ 108347 w 330200"/>
                <a:gd name="connsiteY76" fmla="*/ 292279 h 300038"/>
                <a:gd name="connsiteX77" fmla="*/ 95448 w 330200"/>
                <a:gd name="connsiteY77" fmla="*/ 300038 h 300038"/>
                <a:gd name="connsiteX78" fmla="*/ 87709 w 330200"/>
                <a:gd name="connsiteY78" fmla="*/ 298745 h 300038"/>
                <a:gd name="connsiteX79" fmla="*/ 82550 w 330200"/>
                <a:gd name="connsiteY79" fmla="*/ 279346 h 300038"/>
                <a:gd name="connsiteX80" fmla="*/ 112216 w 330200"/>
                <a:gd name="connsiteY80" fmla="*/ 219856 h 300038"/>
                <a:gd name="connsiteX81" fmla="*/ 23217 w 330200"/>
                <a:gd name="connsiteY81" fmla="*/ 219856 h 300038"/>
                <a:gd name="connsiteX82" fmla="*/ 0 w 330200"/>
                <a:gd name="connsiteY82" fmla="*/ 197870 h 300038"/>
                <a:gd name="connsiteX83" fmla="*/ 0 w 330200"/>
                <a:gd name="connsiteY83" fmla="*/ 21985 h 300038"/>
                <a:gd name="connsiteX84" fmla="*/ 23217 w 330200"/>
                <a:gd name="connsiteY84" fmla="*/ 0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0200" h="300038">
                  <a:moveTo>
                    <a:pt x="153988" y="114300"/>
                  </a:moveTo>
                  <a:lnTo>
                    <a:pt x="153988" y="134938"/>
                  </a:lnTo>
                  <a:cubicBezTo>
                    <a:pt x="156558" y="134938"/>
                    <a:pt x="157843" y="134938"/>
                    <a:pt x="160414" y="134938"/>
                  </a:cubicBezTo>
                  <a:cubicBezTo>
                    <a:pt x="168124" y="134938"/>
                    <a:pt x="174550" y="133648"/>
                    <a:pt x="177120" y="131069"/>
                  </a:cubicBezTo>
                  <a:cubicBezTo>
                    <a:pt x="179691" y="128489"/>
                    <a:pt x="180976" y="125909"/>
                    <a:pt x="180976" y="123329"/>
                  </a:cubicBezTo>
                  <a:cubicBezTo>
                    <a:pt x="180976" y="116880"/>
                    <a:pt x="175835" y="114300"/>
                    <a:pt x="173265" y="114300"/>
                  </a:cubicBezTo>
                  <a:cubicBezTo>
                    <a:pt x="173265" y="114300"/>
                    <a:pt x="173265" y="114300"/>
                    <a:pt x="153988" y="114300"/>
                  </a:cubicBezTo>
                  <a:close/>
                  <a:moveTo>
                    <a:pt x="100013" y="96837"/>
                  </a:moveTo>
                  <a:lnTo>
                    <a:pt x="93663" y="109537"/>
                  </a:lnTo>
                  <a:lnTo>
                    <a:pt x="104776" y="109537"/>
                  </a:lnTo>
                  <a:close/>
                  <a:moveTo>
                    <a:pt x="153988" y="84137"/>
                  </a:moveTo>
                  <a:lnTo>
                    <a:pt x="153988" y="98425"/>
                  </a:lnTo>
                  <a:cubicBezTo>
                    <a:pt x="153988" y="98425"/>
                    <a:pt x="153988" y="98425"/>
                    <a:pt x="172788" y="98425"/>
                  </a:cubicBezTo>
                  <a:cubicBezTo>
                    <a:pt x="176548" y="97234"/>
                    <a:pt x="177801" y="94853"/>
                    <a:pt x="177801" y="92472"/>
                  </a:cubicBezTo>
                  <a:cubicBezTo>
                    <a:pt x="177801" y="88900"/>
                    <a:pt x="176548" y="87709"/>
                    <a:pt x="175294" y="86518"/>
                  </a:cubicBezTo>
                  <a:cubicBezTo>
                    <a:pt x="174041" y="85328"/>
                    <a:pt x="170281" y="84137"/>
                    <a:pt x="162761" y="84137"/>
                  </a:cubicBezTo>
                  <a:cubicBezTo>
                    <a:pt x="159001" y="84137"/>
                    <a:pt x="156495" y="84137"/>
                    <a:pt x="153988" y="84137"/>
                  </a:cubicBezTo>
                  <a:close/>
                  <a:moveTo>
                    <a:pt x="241681" y="69850"/>
                  </a:moveTo>
                  <a:cubicBezTo>
                    <a:pt x="252096" y="69850"/>
                    <a:pt x="258604" y="72411"/>
                    <a:pt x="261208" y="73691"/>
                  </a:cubicBezTo>
                  <a:cubicBezTo>
                    <a:pt x="263811" y="74971"/>
                    <a:pt x="265113" y="78812"/>
                    <a:pt x="263811" y="82653"/>
                  </a:cubicBezTo>
                  <a:cubicBezTo>
                    <a:pt x="261208" y="86493"/>
                    <a:pt x="257303" y="87774"/>
                    <a:pt x="253397" y="86493"/>
                  </a:cubicBezTo>
                  <a:cubicBezTo>
                    <a:pt x="253397" y="85213"/>
                    <a:pt x="249492" y="83933"/>
                    <a:pt x="241681" y="83933"/>
                  </a:cubicBezTo>
                  <a:cubicBezTo>
                    <a:pt x="226060" y="83933"/>
                    <a:pt x="215646" y="94175"/>
                    <a:pt x="215646" y="110818"/>
                  </a:cubicBezTo>
                  <a:cubicBezTo>
                    <a:pt x="215646" y="126181"/>
                    <a:pt x="224759" y="135142"/>
                    <a:pt x="240380" y="135142"/>
                  </a:cubicBezTo>
                  <a:cubicBezTo>
                    <a:pt x="246888" y="135142"/>
                    <a:pt x="252096" y="133862"/>
                    <a:pt x="253397" y="132582"/>
                  </a:cubicBezTo>
                  <a:cubicBezTo>
                    <a:pt x="257303" y="131302"/>
                    <a:pt x="262510" y="132582"/>
                    <a:pt x="263811" y="136423"/>
                  </a:cubicBezTo>
                  <a:cubicBezTo>
                    <a:pt x="265113" y="140263"/>
                    <a:pt x="263811" y="144104"/>
                    <a:pt x="259906" y="145384"/>
                  </a:cubicBezTo>
                  <a:cubicBezTo>
                    <a:pt x="256001" y="147945"/>
                    <a:pt x="248190" y="149225"/>
                    <a:pt x="240380" y="149225"/>
                  </a:cubicBezTo>
                  <a:cubicBezTo>
                    <a:pt x="216948" y="149225"/>
                    <a:pt x="200025" y="133862"/>
                    <a:pt x="200025" y="110818"/>
                  </a:cubicBezTo>
                  <a:cubicBezTo>
                    <a:pt x="200025" y="86493"/>
                    <a:pt x="216948" y="69850"/>
                    <a:pt x="241681" y="69850"/>
                  </a:cubicBezTo>
                  <a:close/>
                  <a:moveTo>
                    <a:pt x="162959" y="69850"/>
                  </a:moveTo>
                  <a:cubicBezTo>
                    <a:pt x="172004" y="69850"/>
                    <a:pt x="179757" y="71135"/>
                    <a:pt x="184926" y="74991"/>
                  </a:cubicBezTo>
                  <a:cubicBezTo>
                    <a:pt x="190094" y="80131"/>
                    <a:pt x="192679" y="85272"/>
                    <a:pt x="192679" y="92982"/>
                  </a:cubicBezTo>
                  <a:cubicBezTo>
                    <a:pt x="192679" y="98123"/>
                    <a:pt x="191386" y="103263"/>
                    <a:pt x="188802" y="107119"/>
                  </a:cubicBezTo>
                  <a:cubicBezTo>
                    <a:pt x="192679" y="110974"/>
                    <a:pt x="195263" y="116115"/>
                    <a:pt x="195263" y="123825"/>
                  </a:cubicBezTo>
                  <a:cubicBezTo>
                    <a:pt x="195263" y="131536"/>
                    <a:pt x="192679" y="137962"/>
                    <a:pt x="187510" y="141817"/>
                  </a:cubicBezTo>
                  <a:cubicBezTo>
                    <a:pt x="182341" y="148243"/>
                    <a:pt x="173296" y="150813"/>
                    <a:pt x="160374" y="150813"/>
                  </a:cubicBezTo>
                  <a:cubicBezTo>
                    <a:pt x="152622" y="150813"/>
                    <a:pt x="148745" y="149528"/>
                    <a:pt x="146161" y="149528"/>
                  </a:cubicBezTo>
                  <a:cubicBezTo>
                    <a:pt x="142284" y="149528"/>
                    <a:pt x="139700" y="145673"/>
                    <a:pt x="139700" y="141817"/>
                  </a:cubicBezTo>
                  <a:cubicBezTo>
                    <a:pt x="139700" y="141817"/>
                    <a:pt x="139700" y="141817"/>
                    <a:pt x="139700" y="77561"/>
                  </a:cubicBezTo>
                  <a:cubicBezTo>
                    <a:pt x="139700" y="74991"/>
                    <a:pt x="142284" y="71135"/>
                    <a:pt x="144869" y="71135"/>
                  </a:cubicBezTo>
                  <a:cubicBezTo>
                    <a:pt x="150037" y="69850"/>
                    <a:pt x="156498" y="69850"/>
                    <a:pt x="162959" y="69850"/>
                  </a:cubicBezTo>
                  <a:close/>
                  <a:moveTo>
                    <a:pt x="100013" y="69850"/>
                  </a:moveTo>
                  <a:cubicBezTo>
                    <a:pt x="102600" y="69850"/>
                    <a:pt x="105187" y="71135"/>
                    <a:pt x="106480" y="73706"/>
                  </a:cubicBezTo>
                  <a:cubicBezTo>
                    <a:pt x="106480" y="73706"/>
                    <a:pt x="106480" y="73706"/>
                    <a:pt x="133644" y="139247"/>
                  </a:cubicBezTo>
                  <a:cubicBezTo>
                    <a:pt x="134938" y="143102"/>
                    <a:pt x="132351" y="148243"/>
                    <a:pt x="128470" y="149528"/>
                  </a:cubicBezTo>
                  <a:cubicBezTo>
                    <a:pt x="125883" y="150813"/>
                    <a:pt x="120709" y="149528"/>
                    <a:pt x="119416" y="145673"/>
                  </a:cubicBezTo>
                  <a:cubicBezTo>
                    <a:pt x="119416" y="145673"/>
                    <a:pt x="119416" y="145673"/>
                    <a:pt x="110361" y="123825"/>
                  </a:cubicBezTo>
                  <a:cubicBezTo>
                    <a:pt x="110361" y="123825"/>
                    <a:pt x="110361" y="123825"/>
                    <a:pt x="88371" y="123825"/>
                  </a:cubicBezTo>
                  <a:cubicBezTo>
                    <a:pt x="88371" y="123825"/>
                    <a:pt x="88371" y="123825"/>
                    <a:pt x="79317" y="145673"/>
                  </a:cubicBezTo>
                  <a:cubicBezTo>
                    <a:pt x="78023" y="148243"/>
                    <a:pt x="75436" y="149528"/>
                    <a:pt x="72849" y="149528"/>
                  </a:cubicBezTo>
                  <a:cubicBezTo>
                    <a:pt x="71555" y="149528"/>
                    <a:pt x="71555" y="149528"/>
                    <a:pt x="70262" y="149528"/>
                  </a:cubicBezTo>
                  <a:cubicBezTo>
                    <a:pt x="66381" y="148243"/>
                    <a:pt x="65088" y="143102"/>
                    <a:pt x="66381" y="139247"/>
                  </a:cubicBezTo>
                  <a:cubicBezTo>
                    <a:pt x="66381" y="139247"/>
                    <a:pt x="66381" y="139247"/>
                    <a:pt x="92252" y="73706"/>
                  </a:cubicBezTo>
                  <a:cubicBezTo>
                    <a:pt x="93545" y="71135"/>
                    <a:pt x="96132" y="69850"/>
                    <a:pt x="100013" y="69850"/>
                  </a:cubicBezTo>
                  <a:close/>
                  <a:moveTo>
                    <a:pt x="23813" y="38100"/>
                  </a:moveTo>
                  <a:lnTo>
                    <a:pt x="23813" y="182563"/>
                  </a:lnTo>
                  <a:lnTo>
                    <a:pt x="306388" y="182563"/>
                  </a:lnTo>
                  <a:lnTo>
                    <a:pt x="306388" y="38100"/>
                  </a:lnTo>
                  <a:close/>
                  <a:moveTo>
                    <a:pt x="23217" y="0"/>
                  </a:moveTo>
                  <a:cubicBezTo>
                    <a:pt x="23217" y="0"/>
                    <a:pt x="23217" y="0"/>
                    <a:pt x="306983" y="0"/>
                  </a:cubicBezTo>
                  <a:cubicBezTo>
                    <a:pt x="319881" y="0"/>
                    <a:pt x="330200" y="10346"/>
                    <a:pt x="330200" y="21985"/>
                  </a:cubicBezTo>
                  <a:cubicBezTo>
                    <a:pt x="330200" y="21985"/>
                    <a:pt x="330200" y="21985"/>
                    <a:pt x="330200" y="197870"/>
                  </a:cubicBezTo>
                  <a:cubicBezTo>
                    <a:pt x="330200" y="209509"/>
                    <a:pt x="319881" y="219856"/>
                    <a:pt x="306983" y="219856"/>
                  </a:cubicBezTo>
                  <a:cubicBezTo>
                    <a:pt x="306983" y="219856"/>
                    <a:pt x="306983" y="219856"/>
                    <a:pt x="217984" y="219856"/>
                  </a:cubicBezTo>
                  <a:cubicBezTo>
                    <a:pt x="217984" y="219856"/>
                    <a:pt x="217984" y="219856"/>
                    <a:pt x="247650" y="279346"/>
                  </a:cubicBezTo>
                  <a:cubicBezTo>
                    <a:pt x="251520" y="285812"/>
                    <a:pt x="248940" y="294865"/>
                    <a:pt x="242491" y="298745"/>
                  </a:cubicBezTo>
                  <a:cubicBezTo>
                    <a:pt x="239911" y="300038"/>
                    <a:pt x="237331" y="300038"/>
                    <a:pt x="234752" y="300038"/>
                  </a:cubicBezTo>
                  <a:cubicBezTo>
                    <a:pt x="229592" y="300038"/>
                    <a:pt x="224433" y="297452"/>
                    <a:pt x="221853" y="292279"/>
                  </a:cubicBezTo>
                  <a:cubicBezTo>
                    <a:pt x="221853" y="292279"/>
                    <a:pt x="221853" y="292279"/>
                    <a:pt x="185737" y="219856"/>
                  </a:cubicBezTo>
                  <a:cubicBezTo>
                    <a:pt x="185737" y="219856"/>
                    <a:pt x="185737" y="219856"/>
                    <a:pt x="179288" y="219856"/>
                  </a:cubicBezTo>
                  <a:cubicBezTo>
                    <a:pt x="179288" y="219856"/>
                    <a:pt x="179288" y="219856"/>
                    <a:pt x="179288" y="265120"/>
                  </a:cubicBezTo>
                  <a:cubicBezTo>
                    <a:pt x="179288" y="274173"/>
                    <a:pt x="172839" y="280639"/>
                    <a:pt x="165100" y="280639"/>
                  </a:cubicBezTo>
                  <a:cubicBezTo>
                    <a:pt x="157361" y="280639"/>
                    <a:pt x="150912" y="274173"/>
                    <a:pt x="150912" y="265120"/>
                  </a:cubicBezTo>
                  <a:cubicBezTo>
                    <a:pt x="150912" y="265120"/>
                    <a:pt x="150912" y="265120"/>
                    <a:pt x="150912" y="219856"/>
                  </a:cubicBezTo>
                  <a:cubicBezTo>
                    <a:pt x="150912" y="219856"/>
                    <a:pt x="150912" y="219856"/>
                    <a:pt x="144462" y="219856"/>
                  </a:cubicBezTo>
                  <a:cubicBezTo>
                    <a:pt x="144462" y="219856"/>
                    <a:pt x="144462" y="219856"/>
                    <a:pt x="108347" y="292279"/>
                  </a:cubicBezTo>
                  <a:cubicBezTo>
                    <a:pt x="105767" y="297452"/>
                    <a:pt x="100608" y="300038"/>
                    <a:pt x="95448" y="300038"/>
                  </a:cubicBezTo>
                  <a:cubicBezTo>
                    <a:pt x="92869" y="300038"/>
                    <a:pt x="90289" y="300038"/>
                    <a:pt x="87709" y="298745"/>
                  </a:cubicBezTo>
                  <a:cubicBezTo>
                    <a:pt x="81260" y="294865"/>
                    <a:pt x="78680" y="285812"/>
                    <a:pt x="82550" y="279346"/>
                  </a:cubicBezTo>
                  <a:cubicBezTo>
                    <a:pt x="82550" y="279346"/>
                    <a:pt x="82550" y="279346"/>
                    <a:pt x="112216" y="219856"/>
                  </a:cubicBezTo>
                  <a:cubicBezTo>
                    <a:pt x="112216" y="219856"/>
                    <a:pt x="112216" y="219856"/>
                    <a:pt x="23217" y="219856"/>
                  </a:cubicBezTo>
                  <a:cubicBezTo>
                    <a:pt x="10319" y="219856"/>
                    <a:pt x="0" y="209509"/>
                    <a:pt x="0" y="197870"/>
                  </a:cubicBezTo>
                  <a:cubicBezTo>
                    <a:pt x="0" y="197870"/>
                    <a:pt x="0" y="197870"/>
                    <a:pt x="0" y="21985"/>
                  </a:cubicBezTo>
                  <a:cubicBezTo>
                    <a:pt x="0" y="10346"/>
                    <a:pt x="10319" y="0"/>
                    <a:pt x="23217" y="0"/>
                  </a:cubicBezTo>
                  <a:close/>
                </a:path>
              </a:pathLst>
            </a:custGeom>
            <a:blipFill>
              <a:blip r:embed="rId4"/>
              <a:stretch>
                <a:fillRect/>
              </a:stretch>
            </a:blipFill>
            <a:ln>
              <a:noFill/>
            </a:ln>
          </p:spPr>
        </p:sp>
        <p:grpSp>
          <p:nvGrpSpPr>
            <p:cNvPr id="12" name="组合 11"/>
            <p:cNvGrpSpPr/>
            <p:nvPr/>
          </p:nvGrpSpPr>
          <p:grpSpPr>
            <a:xfrm>
              <a:off x="2065787" y="1837152"/>
              <a:ext cx="3327637" cy="962022"/>
              <a:chOff x="2012849" y="1986390"/>
              <a:chExt cx="3327637" cy="962022"/>
            </a:xfrm>
          </p:grpSpPr>
          <p:sp>
            <p:nvSpPr>
              <p:cNvPr id="13" name="矩形 12"/>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14" name="矩形 13"/>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grpSp>
        <p:nvGrpSpPr>
          <p:cNvPr id="22" name="组合 21"/>
          <p:cNvGrpSpPr/>
          <p:nvPr/>
        </p:nvGrpSpPr>
        <p:grpSpPr>
          <a:xfrm>
            <a:off x="1178582" y="3263721"/>
            <a:ext cx="4214842" cy="962022"/>
            <a:chOff x="1178582" y="3263721"/>
            <a:chExt cx="4214842" cy="962022"/>
          </a:xfrm>
        </p:grpSpPr>
        <p:sp>
          <p:nvSpPr>
            <p:cNvPr id="10" name="abc_93750"/>
            <p:cNvSpPr>
              <a:spLocks noChangeAspect="1"/>
            </p:cNvSpPr>
            <p:nvPr/>
          </p:nvSpPr>
          <p:spPr bwMode="auto">
            <a:xfrm>
              <a:off x="1178582" y="3439890"/>
              <a:ext cx="589238" cy="60968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blipFill>
              <a:blip r:embed="rId5"/>
              <a:stretch>
                <a:fillRect/>
              </a:stretch>
            </a:blipFill>
            <a:ln>
              <a:noFill/>
            </a:ln>
          </p:spPr>
          <p:txBody>
            <a:bodyPr/>
            <a:lstStyle/>
            <a:p>
              <a:endParaRPr lang="zh-CN" altLang="en-US"/>
            </a:p>
          </p:txBody>
        </p:sp>
        <p:grpSp>
          <p:nvGrpSpPr>
            <p:cNvPr id="15" name="组合 14"/>
            <p:cNvGrpSpPr/>
            <p:nvPr/>
          </p:nvGrpSpPr>
          <p:grpSpPr>
            <a:xfrm>
              <a:off x="2065787" y="3263721"/>
              <a:ext cx="3327637" cy="962022"/>
              <a:chOff x="2012849" y="1986390"/>
              <a:chExt cx="3327637" cy="962022"/>
            </a:xfrm>
          </p:grpSpPr>
          <p:sp>
            <p:nvSpPr>
              <p:cNvPr id="16" name="矩形 15"/>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17" name="矩形 16"/>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grpSp>
        <p:nvGrpSpPr>
          <p:cNvPr id="23" name="组合 22"/>
          <p:cNvGrpSpPr/>
          <p:nvPr/>
        </p:nvGrpSpPr>
        <p:grpSpPr>
          <a:xfrm>
            <a:off x="1177468" y="4690291"/>
            <a:ext cx="4215956" cy="962022"/>
            <a:chOff x="1177468" y="4690291"/>
            <a:chExt cx="4215956" cy="962022"/>
          </a:xfrm>
        </p:grpSpPr>
        <p:sp>
          <p:nvSpPr>
            <p:cNvPr id="11" name="abc_93750"/>
            <p:cNvSpPr>
              <a:spLocks noChangeAspect="1"/>
            </p:cNvSpPr>
            <p:nvPr/>
          </p:nvSpPr>
          <p:spPr bwMode="auto">
            <a:xfrm>
              <a:off x="1177468" y="4866460"/>
              <a:ext cx="591465" cy="60968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blipFill>
              <a:blip r:embed="rId6"/>
              <a:stretch>
                <a:fillRect/>
              </a:stretch>
            </a:blipFill>
            <a:ln>
              <a:noFill/>
            </a:ln>
          </p:spPr>
          <p:txBody>
            <a:bodyPr/>
            <a:lstStyle/>
            <a:p>
              <a:endParaRPr lang="zh-CN" altLang="en-US"/>
            </a:p>
          </p:txBody>
        </p:sp>
        <p:grpSp>
          <p:nvGrpSpPr>
            <p:cNvPr id="18" name="组合 17"/>
            <p:cNvGrpSpPr/>
            <p:nvPr/>
          </p:nvGrpSpPr>
          <p:grpSpPr>
            <a:xfrm>
              <a:off x="2065787" y="4690291"/>
              <a:ext cx="3327637" cy="962022"/>
              <a:chOff x="2012849" y="1986390"/>
              <a:chExt cx="3327637" cy="962022"/>
            </a:xfrm>
          </p:grpSpPr>
          <p:sp>
            <p:nvSpPr>
              <p:cNvPr id="19" name="矩形 18"/>
              <p:cNvSpPr/>
              <p:nvPr/>
            </p:nvSpPr>
            <p:spPr>
              <a:xfrm>
                <a:off x="2012850" y="2339014"/>
                <a:ext cx="3327636" cy="6093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0" name="矩形 19"/>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spTree>
    <p:extLst>
      <p:ext uri="{BB962C8B-B14F-4D97-AF65-F5344CB8AC3E}">
        <p14:creationId xmlns:p14="http://schemas.microsoft.com/office/powerpoint/2010/main" val="3581736457"/>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52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52000">
                                          <p:cBhvr additive="base">
                                            <p:cTn id="7" dur="1000" fill="hold"/>
                                            <p:tgtEl>
                                              <p:spTgt spid="21"/>
                                            </p:tgtEl>
                                            <p:attrNameLst>
                                              <p:attrName>ppt_x</p:attrName>
                                            </p:attrNameLst>
                                          </p:cBhvr>
                                          <p:tavLst>
                                            <p:tav tm="0">
                                              <p:val>
                                                <p:strVal val="1+#ppt_w/2"/>
                                              </p:val>
                                            </p:tav>
                                            <p:tav tm="100000">
                                              <p:val>
                                                <p:strVal val="#ppt_x"/>
                                              </p:val>
                                            </p:tav>
                                          </p:tavLst>
                                        </p:anim>
                                        <p:anim calcmode="lin" valueType="num" p14:bounceEnd="52000">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2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52000">
                                          <p:cBhvr additive="base">
                                            <p:cTn id="11" dur="1000" fill="hold"/>
                                            <p:tgtEl>
                                              <p:spTgt spid="22"/>
                                            </p:tgtEl>
                                            <p:attrNameLst>
                                              <p:attrName>ppt_x</p:attrName>
                                            </p:attrNameLst>
                                          </p:cBhvr>
                                          <p:tavLst>
                                            <p:tav tm="0">
                                              <p:val>
                                                <p:strVal val="1+#ppt_w/2"/>
                                              </p:val>
                                            </p:tav>
                                            <p:tav tm="100000">
                                              <p:val>
                                                <p:strVal val="#ppt_x"/>
                                              </p:val>
                                            </p:tav>
                                          </p:tavLst>
                                        </p:anim>
                                        <p:anim calcmode="lin" valueType="num" p14:bounceEnd="52000">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2000">
                                      <p:stCondLst>
                                        <p:cond delay="500"/>
                                      </p:stCondLst>
                                      <p:childTnLst>
                                        <p:set>
                                          <p:cBhvr>
                                            <p:cTn id="14" dur="1" fill="hold">
                                              <p:stCondLst>
                                                <p:cond delay="0"/>
                                              </p:stCondLst>
                                            </p:cTn>
                                            <p:tgtEl>
                                              <p:spTgt spid="23"/>
                                            </p:tgtEl>
                                            <p:attrNameLst>
                                              <p:attrName>style.visibility</p:attrName>
                                            </p:attrNameLst>
                                          </p:cBhvr>
                                          <p:to>
                                            <p:strVal val="visible"/>
                                          </p:to>
                                        </p:set>
                                        <p:anim calcmode="lin" valueType="num" p14:bounceEnd="52000">
                                          <p:cBhvr additive="base">
                                            <p:cTn id="15" dur="1000" fill="hold"/>
                                            <p:tgtEl>
                                              <p:spTgt spid="23"/>
                                            </p:tgtEl>
                                            <p:attrNameLst>
                                              <p:attrName>ppt_x</p:attrName>
                                            </p:attrNameLst>
                                          </p:cBhvr>
                                          <p:tavLst>
                                            <p:tav tm="0">
                                              <p:val>
                                                <p:strVal val="1+#ppt_w/2"/>
                                              </p:val>
                                            </p:tav>
                                            <p:tav tm="100000">
                                              <p:val>
                                                <p:strVal val="#ppt_x"/>
                                              </p:val>
                                            </p:tav>
                                          </p:tavLst>
                                        </p:anim>
                                        <p:anim calcmode="lin" valueType="num" p14:bounceEnd="52000">
                                          <p:cBhvr additive="base">
                                            <p:cTn id="16" dur="1000" fill="hold"/>
                                            <p:tgtEl>
                                              <p:spTgt spid="2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5094514" y="1678285"/>
            <a:ext cx="4441369" cy="752644"/>
            <a:chOff x="5094514" y="1678285"/>
            <a:chExt cx="4441369" cy="752644"/>
          </a:xfrm>
        </p:grpSpPr>
        <p:sp>
          <p:nvSpPr>
            <p:cNvPr id="11" name="MH_SubTitle_1"/>
            <p:cNvSpPr/>
            <p:nvPr>
              <p:custDataLst>
                <p:tags r:id="rId9"/>
              </p:custDataLst>
            </p:nvPr>
          </p:nvSpPr>
          <p:spPr>
            <a:xfrm>
              <a:off x="5152593" y="167828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1"/>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smtClean="0">
                  <a:solidFill>
                    <a:schemeClr val="accent1"/>
                  </a:solidFill>
                </a:rPr>
                <a:t>开发的目的、意义和需求</a:t>
              </a:r>
              <a:endParaRPr lang="zh-CN" altLang="en-US" sz="2000" kern="0" dirty="0">
                <a:solidFill>
                  <a:schemeClr val="accent1"/>
                </a:solidFill>
              </a:endParaRPr>
            </a:p>
          </p:txBody>
        </p:sp>
        <p:sp>
          <p:nvSpPr>
            <p:cNvPr id="2052" name="MH_Other_1"/>
            <p:cNvSpPr txBox="1">
              <a:spLocks noChangeArrowheads="1"/>
            </p:cNvSpPr>
            <p:nvPr>
              <p:custDataLst>
                <p:tags r:id="rId10"/>
              </p:custDataLst>
            </p:nvPr>
          </p:nvSpPr>
          <p:spPr bwMode="auto">
            <a:xfrm>
              <a:off x="5094514" y="1728686"/>
              <a:ext cx="546426" cy="70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1"/>
                  </a:solidFill>
                  <a:latin typeface="微软雅黑" panose="020B0503020204020204" pitchFamily="34" charset="-122"/>
                  <a:ea typeface="微软雅黑" panose="020B0503020204020204" pitchFamily="34" charset="-122"/>
                </a:rPr>
                <a:t>1</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52593" y="2731449"/>
            <a:ext cx="4383290" cy="711501"/>
            <a:chOff x="5152593" y="2731449"/>
            <a:chExt cx="4383290" cy="711501"/>
          </a:xfrm>
        </p:grpSpPr>
        <p:sp>
          <p:nvSpPr>
            <p:cNvPr id="13" name="MH_SubTitle_2"/>
            <p:cNvSpPr/>
            <p:nvPr>
              <p:custDataLst>
                <p:tags r:id="rId7"/>
              </p:custDataLst>
            </p:nvPr>
          </p:nvSpPr>
          <p:spPr>
            <a:xfrm>
              <a:off x="5152593" y="2731449"/>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2"/>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smtClean="0">
                  <a:solidFill>
                    <a:schemeClr val="accent2"/>
                  </a:solidFill>
                </a:rPr>
                <a:t>功能及其技术核心点</a:t>
              </a:r>
              <a:endParaRPr lang="zh-CN" altLang="en-US" sz="2000" kern="0" dirty="0">
                <a:solidFill>
                  <a:schemeClr val="accent2"/>
                </a:solidFill>
              </a:endParaRPr>
            </a:p>
          </p:txBody>
        </p:sp>
        <p:sp>
          <p:nvSpPr>
            <p:cNvPr id="2054" name="MH_Other_2"/>
            <p:cNvSpPr txBox="1">
              <a:spLocks noChangeArrowheads="1"/>
            </p:cNvSpPr>
            <p:nvPr>
              <p:custDataLst>
                <p:tags r:id="rId8"/>
              </p:custDataLst>
            </p:nvPr>
          </p:nvSpPr>
          <p:spPr bwMode="auto">
            <a:xfrm>
              <a:off x="5164787" y="2780983"/>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2"/>
                  </a:solidFill>
                  <a:latin typeface="微软雅黑" panose="020B0503020204020204" pitchFamily="34" charset="-122"/>
                  <a:ea typeface="微软雅黑" panose="020B0503020204020204" pitchFamily="34" charset="-122"/>
                </a:rPr>
                <a:t>2</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52593" y="3691030"/>
            <a:ext cx="4383290" cy="711501"/>
            <a:chOff x="5152593" y="3691030"/>
            <a:chExt cx="4383290" cy="711501"/>
          </a:xfrm>
        </p:grpSpPr>
        <p:sp>
          <p:nvSpPr>
            <p:cNvPr id="15" name="MH_SubTitle_3"/>
            <p:cNvSpPr/>
            <p:nvPr>
              <p:custDataLst>
                <p:tags r:id="rId5"/>
              </p:custDataLst>
            </p:nvPr>
          </p:nvSpPr>
          <p:spPr>
            <a:xfrm>
              <a:off x="5152593" y="3691030"/>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3"/>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smtClean="0">
                  <a:solidFill>
                    <a:schemeClr val="accent3"/>
                  </a:solidFill>
                </a:rPr>
                <a:t>项目演示</a:t>
              </a:r>
              <a:endParaRPr lang="zh-CN" altLang="en-US" sz="2000" kern="0" dirty="0">
                <a:solidFill>
                  <a:schemeClr val="accent3"/>
                </a:solidFill>
              </a:endParaRPr>
            </a:p>
          </p:txBody>
        </p:sp>
        <p:sp>
          <p:nvSpPr>
            <p:cNvPr id="2056" name="MH_Other_3"/>
            <p:cNvSpPr txBox="1">
              <a:spLocks noChangeArrowheads="1"/>
            </p:cNvSpPr>
            <p:nvPr>
              <p:custDataLst>
                <p:tags r:id="rId6"/>
              </p:custDataLst>
            </p:nvPr>
          </p:nvSpPr>
          <p:spPr bwMode="auto">
            <a:xfrm>
              <a:off x="5164787" y="3741496"/>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3"/>
                  </a:solidFill>
                  <a:latin typeface="微软雅黑" panose="020B0503020204020204" pitchFamily="34" charset="-122"/>
                  <a:ea typeface="微软雅黑" panose="020B0503020204020204" pitchFamily="34" charset="-122"/>
                </a:rPr>
                <a:t>3</a:t>
              </a:r>
              <a:endParaRPr lang="zh-CN" altLang="en-US" sz="2800" b="1" dirty="0">
                <a:solidFill>
                  <a:schemeClr val="accent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52595" y="4816226"/>
            <a:ext cx="4383290" cy="711501"/>
            <a:chOff x="5152595" y="4816226"/>
            <a:chExt cx="4383290" cy="711501"/>
          </a:xfrm>
        </p:grpSpPr>
        <p:sp>
          <p:nvSpPr>
            <p:cNvPr id="17" name="MH_SubTitle_4"/>
            <p:cNvSpPr/>
            <p:nvPr>
              <p:custDataLst>
                <p:tags r:id="rId3"/>
              </p:custDataLst>
            </p:nvPr>
          </p:nvSpPr>
          <p:spPr>
            <a:xfrm>
              <a:off x="5152595" y="4816226"/>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4"/>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smtClean="0">
                  <a:solidFill>
                    <a:schemeClr val="accent4"/>
                  </a:solidFill>
                </a:rPr>
                <a:t>技术问题和总结</a:t>
              </a:r>
              <a:endParaRPr lang="zh-CN" altLang="en-US" sz="2000" kern="0" dirty="0">
                <a:solidFill>
                  <a:schemeClr val="accent4"/>
                </a:solidFill>
              </a:endParaRPr>
            </a:p>
          </p:txBody>
        </p:sp>
        <p:sp>
          <p:nvSpPr>
            <p:cNvPr id="2058" name="MH_Other_4"/>
            <p:cNvSpPr txBox="1">
              <a:spLocks noChangeArrowheads="1"/>
            </p:cNvSpPr>
            <p:nvPr>
              <p:custDataLst>
                <p:tags r:id="rId4"/>
              </p:custDataLst>
            </p:nvPr>
          </p:nvSpPr>
          <p:spPr bwMode="auto">
            <a:xfrm>
              <a:off x="5164787" y="4866368"/>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4"/>
                  </a:solidFill>
                  <a:latin typeface="微软雅黑" panose="020B0503020204020204" pitchFamily="34" charset="-122"/>
                  <a:ea typeface="微软雅黑" panose="020B0503020204020204" pitchFamily="34" charset="-122"/>
                </a:rPr>
                <a:t>4</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gr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sp>
      <p:pic>
        <p:nvPicPr>
          <p:cNvPr id="6" name="图片 5"/>
          <p:cNvPicPr>
            <a:picLocks noChangeAspect="1"/>
          </p:cNvPicPr>
          <p:nvPr/>
        </p:nvPicPr>
        <p:blipFill>
          <a:blip r:embed="rId13"/>
          <a:stretch>
            <a:fillRect/>
          </a:stretch>
        </p:blipFill>
        <p:spPr>
          <a:xfrm>
            <a:off x="1310526" y="1445720"/>
            <a:ext cx="3029975" cy="1176630"/>
          </a:xfrm>
          <a:prstGeom prst="rect">
            <a:avLst/>
          </a:prstGeom>
        </p:spPr>
      </p:pic>
    </p:spTree>
    <p:custDataLst>
      <p:tags r:id="rId2"/>
    </p:custDataLst>
    <p:extLst>
      <p:ext uri="{BB962C8B-B14F-4D97-AF65-F5344CB8AC3E}">
        <p14:creationId xmlns:p14="http://schemas.microsoft.com/office/powerpoint/2010/main" val="415044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par>
                                <p:cTn id="14" presetID="22" presetClass="entr" presetSubtype="8" fill="hold"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4"/>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技术问题和总结</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标题文字添加此处</a:t>
            </a: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标题文字添加此处</a:t>
            </a: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标题文字添加此处</a:t>
            </a: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lang="zh-CN" altLang="en-US" sz="2000" dirty="0">
                <a:solidFill>
                  <a:srgbClr val="404F64"/>
                </a:solidFill>
                <a:latin typeface="幼圆" panose="02010509060101010101" pitchFamily="49" charset="-122"/>
                <a:ea typeface="幼圆" panose="02010509060101010101" pitchFamily="49" charset="-122"/>
              </a:rPr>
              <a:t>总结</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Tree>
    <p:extLst>
      <p:ext uri="{BB962C8B-B14F-4D97-AF65-F5344CB8AC3E}">
        <p14:creationId xmlns:p14="http://schemas.microsoft.com/office/powerpoint/2010/main" val="40232323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Scale>
                                      <p:cBhvr>
                                        <p:cTn id="2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8"/>
                                        </p:tgtEl>
                                        <p:attrNameLst>
                                          <p:attrName>ppt_x</p:attrName>
                                          <p:attrName>ppt_y</p:attrName>
                                        </p:attrNameLst>
                                      </p:cBhvr>
                                    </p:animMotion>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grpSp>
        <p:nvGrpSpPr>
          <p:cNvPr id="10" name="组合 9"/>
          <p:cNvGrpSpPr/>
          <p:nvPr/>
        </p:nvGrpSpPr>
        <p:grpSpPr>
          <a:xfrm>
            <a:off x="1332041" y="3884741"/>
            <a:ext cx="2241974" cy="1220554"/>
            <a:chOff x="3410137" y="2575227"/>
            <a:chExt cx="2241974" cy="1220554"/>
          </a:xfrm>
        </p:grpSpPr>
        <p:sp>
          <p:nvSpPr>
            <p:cNvPr id="18" name="矩形 17"/>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19" name="矩形 18"/>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20" name="组合 19"/>
          <p:cNvGrpSpPr/>
          <p:nvPr/>
        </p:nvGrpSpPr>
        <p:grpSpPr>
          <a:xfrm>
            <a:off x="4875289" y="3884741"/>
            <a:ext cx="2241974" cy="1220554"/>
            <a:chOff x="3410137" y="2575227"/>
            <a:chExt cx="2241974" cy="1220554"/>
          </a:xfrm>
        </p:grpSpPr>
        <p:sp>
          <p:nvSpPr>
            <p:cNvPr id="21" name="矩形 20"/>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2" name="矩形 21"/>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23" name="组合 22"/>
          <p:cNvGrpSpPr/>
          <p:nvPr/>
        </p:nvGrpSpPr>
        <p:grpSpPr>
          <a:xfrm>
            <a:off x="8418536" y="3884741"/>
            <a:ext cx="2241974" cy="1220554"/>
            <a:chOff x="3410137" y="2575227"/>
            <a:chExt cx="2241974" cy="1220554"/>
          </a:xfrm>
        </p:grpSpPr>
        <p:sp>
          <p:nvSpPr>
            <p:cNvPr id="24" name="矩形 23"/>
            <p:cNvSpPr/>
            <p:nvPr/>
          </p:nvSpPr>
          <p:spPr>
            <a:xfrm>
              <a:off x="3410137" y="2927851"/>
              <a:ext cx="2241974" cy="867930"/>
            </a:xfrm>
            <a:prstGeom prst="rect">
              <a:avLst/>
            </a:prstGeom>
          </p:spPr>
          <p:txBody>
            <a:bodyPr wrap="square">
              <a:spAutoFit/>
            </a:bodyPr>
            <a:lstStyle/>
            <a:p>
              <a:pPr algn="ct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5" name="矩形 24"/>
            <p:cNvSpPr/>
            <p:nvPr/>
          </p:nvSpPr>
          <p:spPr>
            <a:xfrm>
              <a:off x="3410137" y="2575227"/>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3" name="组合 2"/>
          <p:cNvGrpSpPr/>
          <p:nvPr/>
        </p:nvGrpSpPr>
        <p:grpSpPr>
          <a:xfrm>
            <a:off x="1562763" y="2190950"/>
            <a:ext cx="1574532" cy="1515049"/>
            <a:chOff x="1562763" y="2190950"/>
            <a:chExt cx="1574532" cy="1515049"/>
          </a:xfrm>
        </p:grpSpPr>
        <p:sp>
          <p:nvSpPr>
            <p:cNvPr id="15" name="MH_Other_6"/>
            <p:cNvSpPr>
              <a:spLocks noEditPoints="1"/>
            </p:cNvSpPr>
            <p:nvPr>
              <p:custDataLst>
                <p:tags r:id="rId3"/>
              </p:custDataLst>
            </p:nvPr>
          </p:nvSpPr>
          <p:spPr bwMode="auto">
            <a:xfrm rot="5925998">
              <a:off x="1414171"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2" name="文本框 1"/>
            <p:cNvSpPr txBox="1"/>
            <p:nvPr/>
          </p:nvSpPr>
          <p:spPr>
            <a:xfrm>
              <a:off x="2266544" y="3244334"/>
              <a:ext cx="870751" cy="461665"/>
            </a:xfrm>
            <a:prstGeom prst="rect">
              <a:avLst/>
            </a:prstGeom>
            <a:noFill/>
          </p:spPr>
          <p:txBody>
            <a:bodyPr wrap="none" rtlCol="0">
              <a:spAutoFit/>
            </a:bodyPr>
            <a:lstStyle/>
            <a:p>
              <a:r>
                <a:rPr lang="en-US" altLang="zh-CN" sz="2400" b="1" dirty="0">
                  <a:solidFill>
                    <a:schemeClr val="accent1"/>
                  </a:solidFill>
                </a:rPr>
                <a:t>$856</a:t>
              </a:r>
              <a:endParaRPr lang="zh-CN" altLang="en-US" sz="2400" b="1" dirty="0">
                <a:solidFill>
                  <a:schemeClr val="accent1"/>
                </a:solidFill>
              </a:endParaRPr>
            </a:p>
          </p:txBody>
        </p:sp>
      </p:grpSp>
      <p:grpSp>
        <p:nvGrpSpPr>
          <p:cNvPr id="4" name="组合 3"/>
          <p:cNvGrpSpPr/>
          <p:nvPr/>
        </p:nvGrpSpPr>
        <p:grpSpPr>
          <a:xfrm>
            <a:off x="5106011" y="2190950"/>
            <a:ext cx="1583746" cy="1515049"/>
            <a:chOff x="5106011" y="2190950"/>
            <a:chExt cx="1583746" cy="1515049"/>
          </a:xfrm>
        </p:grpSpPr>
        <p:sp>
          <p:nvSpPr>
            <p:cNvPr id="16" name="MH_Other_6"/>
            <p:cNvSpPr>
              <a:spLocks noEditPoints="1"/>
            </p:cNvSpPr>
            <p:nvPr>
              <p:custDataLst>
                <p:tags r:id="rId2"/>
              </p:custDataLst>
            </p:nvPr>
          </p:nvSpPr>
          <p:spPr bwMode="auto">
            <a:xfrm rot="5925998">
              <a:off x="4957419"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2"/>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26" name="文本框 25"/>
            <p:cNvSpPr txBox="1"/>
            <p:nvPr/>
          </p:nvSpPr>
          <p:spPr>
            <a:xfrm>
              <a:off x="5819006" y="3244334"/>
              <a:ext cx="870751" cy="461665"/>
            </a:xfrm>
            <a:prstGeom prst="rect">
              <a:avLst/>
            </a:prstGeom>
            <a:noFill/>
          </p:spPr>
          <p:txBody>
            <a:bodyPr wrap="none" rtlCol="0">
              <a:spAutoFit/>
            </a:bodyPr>
            <a:lstStyle/>
            <a:p>
              <a:r>
                <a:rPr lang="en-US" altLang="zh-CN" sz="2400" b="1" dirty="0">
                  <a:solidFill>
                    <a:schemeClr val="accent2"/>
                  </a:solidFill>
                </a:rPr>
                <a:t>$682</a:t>
              </a:r>
              <a:endParaRPr lang="zh-CN" altLang="en-US" sz="2400" b="1" dirty="0">
                <a:solidFill>
                  <a:schemeClr val="accent2"/>
                </a:solidFill>
              </a:endParaRPr>
            </a:p>
          </p:txBody>
        </p:sp>
      </p:grpSp>
      <p:grpSp>
        <p:nvGrpSpPr>
          <p:cNvPr id="5" name="组合 4"/>
          <p:cNvGrpSpPr/>
          <p:nvPr/>
        </p:nvGrpSpPr>
        <p:grpSpPr>
          <a:xfrm>
            <a:off x="8649258" y="2190948"/>
            <a:ext cx="1561911" cy="1515051"/>
            <a:chOff x="8649258" y="2190948"/>
            <a:chExt cx="1561911" cy="1515051"/>
          </a:xfrm>
        </p:grpSpPr>
        <p:sp>
          <p:nvSpPr>
            <p:cNvPr id="17" name="MH_Other_6"/>
            <p:cNvSpPr>
              <a:spLocks noEditPoints="1"/>
            </p:cNvSpPr>
            <p:nvPr>
              <p:custDataLst>
                <p:tags r:id="rId1"/>
              </p:custDataLst>
            </p:nvPr>
          </p:nvSpPr>
          <p:spPr bwMode="auto">
            <a:xfrm rot="5925998">
              <a:off x="8500666" y="2339540"/>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600">
                <a:solidFill>
                  <a:schemeClr val="accent1">
                    <a:lumMod val="50000"/>
                  </a:schemeClr>
                </a:solidFill>
              </a:endParaRPr>
            </a:p>
          </p:txBody>
        </p:sp>
        <p:sp>
          <p:nvSpPr>
            <p:cNvPr id="27" name="文本框 26"/>
            <p:cNvSpPr txBox="1"/>
            <p:nvPr/>
          </p:nvSpPr>
          <p:spPr>
            <a:xfrm>
              <a:off x="9340418" y="3244334"/>
              <a:ext cx="870751" cy="461665"/>
            </a:xfrm>
            <a:prstGeom prst="rect">
              <a:avLst/>
            </a:prstGeom>
            <a:noFill/>
          </p:spPr>
          <p:txBody>
            <a:bodyPr wrap="none" rtlCol="0">
              <a:spAutoFit/>
            </a:bodyPr>
            <a:lstStyle/>
            <a:p>
              <a:r>
                <a:rPr lang="en-US" altLang="zh-CN" sz="2400" b="1" dirty="0">
                  <a:solidFill>
                    <a:schemeClr val="accent3"/>
                  </a:solidFill>
                </a:rPr>
                <a:t>$748</a:t>
              </a:r>
              <a:endParaRPr lang="zh-CN" altLang="en-US" sz="2400" b="1" dirty="0">
                <a:solidFill>
                  <a:schemeClr val="accent3"/>
                </a:solidFill>
              </a:endParaRPr>
            </a:p>
          </p:txBody>
        </p:sp>
      </p:grpSp>
    </p:spTree>
    <p:extLst>
      <p:ext uri="{BB962C8B-B14F-4D97-AF65-F5344CB8AC3E}">
        <p14:creationId xmlns:p14="http://schemas.microsoft.com/office/powerpoint/2010/main" val="3624564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874713" y="2903198"/>
            <a:ext cx="1865438"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任意多边形: 形状 2"/>
          <p:cNvSpPr/>
          <p:nvPr/>
        </p:nvSpPr>
        <p:spPr>
          <a:xfrm>
            <a:off x="3733759" y="2903198"/>
            <a:ext cx="1865438"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任意多边形: 形状 3"/>
          <p:cNvSpPr/>
          <p:nvPr/>
        </p:nvSpPr>
        <p:spPr>
          <a:xfrm>
            <a:off x="6592805" y="2903198"/>
            <a:ext cx="1865438"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任意多边形: 形状 4"/>
          <p:cNvSpPr/>
          <p:nvPr/>
        </p:nvSpPr>
        <p:spPr>
          <a:xfrm>
            <a:off x="9451850" y="2903198"/>
            <a:ext cx="1865438" cy="1771453"/>
          </a:xfrm>
          <a:custGeom>
            <a:avLst/>
            <a:gdLst>
              <a:gd name="connsiteX0" fmla="*/ 183264 w 4149259"/>
              <a:gd name="connsiteY0" fmla="*/ 112774 h 2303081"/>
              <a:gd name="connsiteX1" fmla="*/ 810585 w 4149259"/>
              <a:gd name="connsiteY1" fmla="*/ 27714 h 2303081"/>
              <a:gd name="connsiteX2" fmla="*/ 1374111 w 4149259"/>
              <a:gd name="connsiteY2" fmla="*/ 112774 h 2303081"/>
              <a:gd name="connsiteX3" fmla="*/ 1948269 w 4149259"/>
              <a:gd name="connsiteY3" fmla="*/ 17081 h 2303081"/>
              <a:gd name="connsiteX4" fmla="*/ 2798873 w 4149259"/>
              <a:gd name="connsiteY4" fmla="*/ 91509 h 2303081"/>
              <a:gd name="connsiteX5" fmla="*/ 3447460 w 4149259"/>
              <a:gd name="connsiteY5" fmla="*/ 27714 h 2303081"/>
              <a:gd name="connsiteX6" fmla="*/ 4021618 w 4149259"/>
              <a:gd name="connsiteY6" fmla="*/ 59611 h 2303081"/>
              <a:gd name="connsiteX7" fmla="*/ 4085413 w 4149259"/>
              <a:gd name="connsiteY7" fmla="*/ 676300 h 2303081"/>
              <a:gd name="connsiteX8" fmla="*/ 4149208 w 4149259"/>
              <a:gd name="connsiteY8" fmla="*/ 1048439 h 2303081"/>
              <a:gd name="connsiteX9" fmla="*/ 4074780 w 4149259"/>
              <a:gd name="connsiteY9" fmla="*/ 1463109 h 2303081"/>
              <a:gd name="connsiteX10" fmla="*/ 4074780 w 4149259"/>
              <a:gd name="connsiteY10" fmla="*/ 2122328 h 2303081"/>
              <a:gd name="connsiteX11" fmla="*/ 3915292 w 4149259"/>
              <a:gd name="connsiteY11" fmla="*/ 2196756 h 2303081"/>
              <a:gd name="connsiteX12" fmla="*/ 3521887 w 4149259"/>
              <a:gd name="connsiteY12" fmla="*/ 2249918 h 2303081"/>
              <a:gd name="connsiteX13" fmla="*/ 2894567 w 4149259"/>
              <a:gd name="connsiteY13" fmla="*/ 2218021 h 2303081"/>
              <a:gd name="connsiteX14" fmla="*/ 2075860 w 4149259"/>
              <a:gd name="connsiteY14" fmla="*/ 2303081 h 2303081"/>
              <a:gd name="connsiteX15" fmla="*/ 1289050 w 4149259"/>
              <a:gd name="connsiteY15" fmla="*/ 2218021 h 2303081"/>
              <a:gd name="connsiteX16" fmla="*/ 395915 w 4149259"/>
              <a:gd name="connsiteY16" fmla="*/ 2249918 h 2303081"/>
              <a:gd name="connsiteX17" fmla="*/ 45041 w 4149259"/>
              <a:gd name="connsiteY17" fmla="*/ 2186123 h 2303081"/>
              <a:gd name="connsiteX18" fmla="*/ 34408 w 4149259"/>
              <a:gd name="connsiteY18" fmla="*/ 1771453 h 2303081"/>
              <a:gd name="connsiteX19" fmla="*/ 2511 w 4149259"/>
              <a:gd name="connsiteY19" fmla="*/ 1409946 h 2303081"/>
              <a:gd name="connsiteX20" fmla="*/ 108836 w 4149259"/>
              <a:gd name="connsiteY20" fmla="*/ 793258 h 2303081"/>
              <a:gd name="connsiteX21" fmla="*/ 76939 w 4149259"/>
              <a:gd name="connsiteY21" fmla="*/ 304160 h 2303081"/>
              <a:gd name="connsiteX22" fmla="*/ 183264 w 4149259"/>
              <a:gd name="connsiteY22" fmla="*/ 112774 h 230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49259" h="2303081">
                <a:moveTo>
                  <a:pt x="183264" y="112774"/>
                </a:moveTo>
                <a:cubicBezTo>
                  <a:pt x="305538" y="66700"/>
                  <a:pt x="612111" y="27714"/>
                  <a:pt x="810585" y="27714"/>
                </a:cubicBezTo>
                <a:cubicBezTo>
                  <a:pt x="1009059" y="27714"/>
                  <a:pt x="1184497" y="114546"/>
                  <a:pt x="1374111" y="112774"/>
                </a:cubicBezTo>
                <a:cubicBezTo>
                  <a:pt x="1563725" y="111002"/>
                  <a:pt x="1710809" y="20625"/>
                  <a:pt x="1948269" y="17081"/>
                </a:cubicBezTo>
                <a:cubicBezTo>
                  <a:pt x="2185729" y="13537"/>
                  <a:pt x="2549008" y="89737"/>
                  <a:pt x="2798873" y="91509"/>
                </a:cubicBezTo>
                <a:cubicBezTo>
                  <a:pt x="3048738" y="93281"/>
                  <a:pt x="3243669" y="33030"/>
                  <a:pt x="3447460" y="27714"/>
                </a:cubicBezTo>
                <a:cubicBezTo>
                  <a:pt x="3651251" y="22398"/>
                  <a:pt x="3915293" y="-48487"/>
                  <a:pt x="4021618" y="59611"/>
                </a:cubicBezTo>
                <a:cubicBezTo>
                  <a:pt x="4127943" y="167709"/>
                  <a:pt x="4064148" y="511495"/>
                  <a:pt x="4085413" y="676300"/>
                </a:cubicBezTo>
                <a:cubicBezTo>
                  <a:pt x="4106678" y="841105"/>
                  <a:pt x="4150980" y="917304"/>
                  <a:pt x="4149208" y="1048439"/>
                </a:cubicBezTo>
                <a:cubicBezTo>
                  <a:pt x="4147436" y="1179574"/>
                  <a:pt x="4087185" y="1284128"/>
                  <a:pt x="4074780" y="1463109"/>
                </a:cubicBezTo>
                <a:cubicBezTo>
                  <a:pt x="4062375" y="1642090"/>
                  <a:pt x="4101361" y="2000054"/>
                  <a:pt x="4074780" y="2122328"/>
                </a:cubicBezTo>
                <a:cubicBezTo>
                  <a:pt x="4048199" y="2244602"/>
                  <a:pt x="4007441" y="2175491"/>
                  <a:pt x="3915292" y="2196756"/>
                </a:cubicBezTo>
                <a:cubicBezTo>
                  <a:pt x="3823143" y="2218021"/>
                  <a:pt x="3692008" y="2246374"/>
                  <a:pt x="3521887" y="2249918"/>
                </a:cubicBezTo>
                <a:cubicBezTo>
                  <a:pt x="3351766" y="2253462"/>
                  <a:pt x="3135571" y="2209161"/>
                  <a:pt x="2894567" y="2218021"/>
                </a:cubicBezTo>
                <a:cubicBezTo>
                  <a:pt x="2653563" y="2226881"/>
                  <a:pt x="2343446" y="2303081"/>
                  <a:pt x="2075860" y="2303081"/>
                </a:cubicBezTo>
                <a:cubicBezTo>
                  <a:pt x="1808274" y="2303081"/>
                  <a:pt x="1569041" y="2226881"/>
                  <a:pt x="1289050" y="2218021"/>
                </a:cubicBezTo>
                <a:cubicBezTo>
                  <a:pt x="1009059" y="2209161"/>
                  <a:pt x="603250" y="2255234"/>
                  <a:pt x="395915" y="2249918"/>
                </a:cubicBezTo>
                <a:cubicBezTo>
                  <a:pt x="188580" y="2244602"/>
                  <a:pt x="105292" y="2265867"/>
                  <a:pt x="45041" y="2186123"/>
                </a:cubicBezTo>
                <a:cubicBezTo>
                  <a:pt x="-15210" y="2106379"/>
                  <a:pt x="41496" y="1900816"/>
                  <a:pt x="34408" y="1771453"/>
                </a:cubicBezTo>
                <a:cubicBezTo>
                  <a:pt x="27320" y="1642090"/>
                  <a:pt x="-9894" y="1572978"/>
                  <a:pt x="2511" y="1409946"/>
                </a:cubicBezTo>
                <a:cubicBezTo>
                  <a:pt x="14916" y="1246914"/>
                  <a:pt x="96431" y="977556"/>
                  <a:pt x="108836" y="793258"/>
                </a:cubicBezTo>
                <a:cubicBezTo>
                  <a:pt x="121241" y="608960"/>
                  <a:pt x="69851" y="412258"/>
                  <a:pt x="76939" y="304160"/>
                </a:cubicBezTo>
                <a:cubicBezTo>
                  <a:pt x="84027" y="196062"/>
                  <a:pt x="60990" y="158848"/>
                  <a:pt x="183264" y="112774"/>
                </a:cubicBezTo>
                <a:close/>
              </a:path>
            </a:pathLst>
          </a:custGeom>
          <a:noFill/>
          <a:ln w="3175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right-arrow-sketch_36739"/>
          <p:cNvSpPr>
            <a:spLocks noChangeAspect="1"/>
          </p:cNvSpPr>
          <p:nvPr/>
        </p:nvSpPr>
        <p:spPr bwMode="auto">
          <a:xfrm>
            <a:off x="2932112" y="3631144"/>
            <a:ext cx="609685" cy="315561"/>
          </a:xfrm>
          <a:custGeom>
            <a:avLst/>
            <a:gdLst>
              <a:gd name="connsiteX0" fmla="*/ 230642 w 327829"/>
              <a:gd name="connsiteY0" fmla="*/ 152610 h 169678"/>
              <a:gd name="connsiteX1" fmla="*/ 223838 w 327829"/>
              <a:gd name="connsiteY1" fmla="*/ 164300 h 169678"/>
              <a:gd name="connsiteX2" fmla="*/ 227240 w 327829"/>
              <a:gd name="connsiteY2" fmla="*/ 163001 h 169678"/>
              <a:gd name="connsiteX3" fmla="*/ 230642 w 327829"/>
              <a:gd name="connsiteY3" fmla="*/ 152610 h 169678"/>
              <a:gd name="connsiteX4" fmla="*/ 211773 w 327829"/>
              <a:gd name="connsiteY4" fmla="*/ 92285 h 169678"/>
              <a:gd name="connsiteX5" fmla="*/ 196533 w 327829"/>
              <a:gd name="connsiteY5" fmla="*/ 116963 h 169678"/>
              <a:gd name="connsiteX6" fmla="*/ 195263 w 327829"/>
              <a:gd name="connsiteY6" fmla="*/ 116963 h 169678"/>
              <a:gd name="connsiteX7" fmla="*/ 200343 w 327829"/>
              <a:gd name="connsiteY7" fmla="*/ 118262 h 169678"/>
              <a:gd name="connsiteX8" fmla="*/ 200343 w 327829"/>
              <a:gd name="connsiteY8" fmla="*/ 116963 h 169678"/>
              <a:gd name="connsiteX9" fmla="*/ 204153 w 327829"/>
              <a:gd name="connsiteY9" fmla="*/ 109170 h 169678"/>
              <a:gd name="connsiteX10" fmla="*/ 213043 w 327829"/>
              <a:gd name="connsiteY10" fmla="*/ 92285 h 169678"/>
              <a:gd name="connsiteX11" fmla="*/ 211773 w 327829"/>
              <a:gd name="connsiteY11" fmla="*/ 92285 h 169678"/>
              <a:gd name="connsiteX12" fmla="*/ 14288 w 327829"/>
              <a:gd name="connsiteY12" fmla="*/ 80162 h 169678"/>
              <a:gd name="connsiteX13" fmla="*/ 9525 w 327829"/>
              <a:gd name="connsiteY13" fmla="*/ 86512 h 169678"/>
              <a:gd name="connsiteX14" fmla="*/ 11113 w 327829"/>
              <a:gd name="connsiteY14" fmla="*/ 85242 h 169678"/>
              <a:gd name="connsiteX15" fmla="*/ 12700 w 327829"/>
              <a:gd name="connsiteY15" fmla="*/ 82702 h 169678"/>
              <a:gd name="connsiteX16" fmla="*/ 14288 w 327829"/>
              <a:gd name="connsiteY16" fmla="*/ 80162 h 169678"/>
              <a:gd name="connsiteX17" fmla="*/ 39688 w 327829"/>
              <a:gd name="connsiteY17" fmla="*/ 75399 h 169678"/>
              <a:gd name="connsiteX18" fmla="*/ 27441 w 327829"/>
              <a:gd name="connsiteY18" fmla="*/ 76669 h 169678"/>
              <a:gd name="connsiteX19" fmla="*/ 27441 w 327829"/>
              <a:gd name="connsiteY19" fmla="*/ 80479 h 169678"/>
              <a:gd name="connsiteX20" fmla="*/ 21999 w 327829"/>
              <a:gd name="connsiteY20" fmla="*/ 90639 h 169678"/>
              <a:gd name="connsiteX21" fmla="*/ 20638 w 327829"/>
              <a:gd name="connsiteY21" fmla="*/ 93179 h 169678"/>
              <a:gd name="connsiteX22" fmla="*/ 28802 w 327829"/>
              <a:gd name="connsiteY22" fmla="*/ 94449 h 169678"/>
              <a:gd name="connsiteX23" fmla="*/ 28802 w 327829"/>
              <a:gd name="connsiteY23" fmla="*/ 90639 h 169678"/>
              <a:gd name="connsiteX24" fmla="*/ 36966 w 327829"/>
              <a:gd name="connsiteY24" fmla="*/ 77939 h 169678"/>
              <a:gd name="connsiteX25" fmla="*/ 39688 w 327829"/>
              <a:gd name="connsiteY25" fmla="*/ 75399 h 169678"/>
              <a:gd name="connsiteX26" fmla="*/ 305565 w 327829"/>
              <a:gd name="connsiteY26" fmla="*/ 72224 h 169678"/>
              <a:gd name="connsiteX27" fmla="*/ 280988 w 327829"/>
              <a:gd name="connsiteY27" fmla="*/ 119849 h 169678"/>
              <a:gd name="connsiteX28" fmla="*/ 309446 w 327829"/>
              <a:gd name="connsiteY28" fmla="*/ 97359 h 169678"/>
              <a:gd name="connsiteX29" fmla="*/ 315913 w 327829"/>
              <a:gd name="connsiteY29" fmla="*/ 82807 h 169678"/>
              <a:gd name="connsiteX30" fmla="*/ 305565 w 327829"/>
              <a:gd name="connsiteY30" fmla="*/ 72224 h 169678"/>
              <a:gd name="connsiteX31" fmla="*/ 71438 w 327829"/>
              <a:gd name="connsiteY31" fmla="*/ 70637 h 169678"/>
              <a:gd name="connsiteX32" fmla="*/ 49640 w 327829"/>
              <a:gd name="connsiteY32" fmla="*/ 74492 h 169678"/>
              <a:gd name="connsiteX33" fmla="*/ 48358 w 327829"/>
              <a:gd name="connsiteY33" fmla="*/ 77063 h 169678"/>
              <a:gd name="connsiteX34" fmla="*/ 40664 w 327829"/>
              <a:gd name="connsiteY34" fmla="*/ 93770 h 169678"/>
              <a:gd name="connsiteX35" fmla="*/ 38100 w 327829"/>
              <a:gd name="connsiteY35" fmla="*/ 95055 h 169678"/>
              <a:gd name="connsiteX36" fmla="*/ 54769 w 327829"/>
              <a:gd name="connsiteY36" fmla="*/ 97625 h 169678"/>
              <a:gd name="connsiteX37" fmla="*/ 54769 w 327829"/>
              <a:gd name="connsiteY37" fmla="*/ 96340 h 169678"/>
              <a:gd name="connsiteX38" fmla="*/ 68873 w 327829"/>
              <a:gd name="connsiteY38" fmla="*/ 73207 h 169678"/>
              <a:gd name="connsiteX39" fmla="*/ 71438 w 327829"/>
              <a:gd name="connsiteY39" fmla="*/ 70637 h 169678"/>
              <a:gd name="connsiteX40" fmla="*/ 96838 w 327829"/>
              <a:gd name="connsiteY40" fmla="*/ 67462 h 169678"/>
              <a:gd name="connsiteX41" fmla="*/ 83503 w 327829"/>
              <a:gd name="connsiteY41" fmla="*/ 68744 h 169678"/>
              <a:gd name="connsiteX42" fmla="*/ 82169 w 327829"/>
              <a:gd name="connsiteY42" fmla="*/ 71309 h 169678"/>
              <a:gd name="connsiteX43" fmla="*/ 64833 w 327829"/>
              <a:gd name="connsiteY43" fmla="*/ 96953 h 169678"/>
              <a:gd name="connsiteX44" fmla="*/ 63500 w 327829"/>
              <a:gd name="connsiteY44" fmla="*/ 98236 h 169678"/>
              <a:gd name="connsiteX45" fmla="*/ 76835 w 327829"/>
              <a:gd name="connsiteY45" fmla="*/ 100800 h 169678"/>
              <a:gd name="connsiteX46" fmla="*/ 78169 w 327829"/>
              <a:gd name="connsiteY46" fmla="*/ 98236 h 169678"/>
              <a:gd name="connsiteX47" fmla="*/ 94171 w 327829"/>
              <a:gd name="connsiteY47" fmla="*/ 70026 h 169678"/>
              <a:gd name="connsiteX48" fmla="*/ 96838 w 327829"/>
              <a:gd name="connsiteY48" fmla="*/ 67462 h 169678"/>
              <a:gd name="connsiteX49" fmla="*/ 295564 w 327829"/>
              <a:gd name="connsiteY49" fmla="*/ 65874 h 169678"/>
              <a:gd name="connsiteX50" fmla="*/ 254000 w 327829"/>
              <a:gd name="connsiteY50" fmla="*/ 142074 h 169678"/>
              <a:gd name="connsiteX51" fmla="*/ 263092 w 327829"/>
              <a:gd name="connsiteY51" fmla="*/ 135616 h 169678"/>
              <a:gd name="connsiteX52" fmla="*/ 296863 w 327829"/>
              <a:gd name="connsiteY52" fmla="*/ 67165 h 169678"/>
              <a:gd name="connsiteX53" fmla="*/ 295564 w 327829"/>
              <a:gd name="connsiteY53" fmla="*/ 65874 h 169678"/>
              <a:gd name="connsiteX54" fmla="*/ 149225 w 327829"/>
              <a:gd name="connsiteY54" fmla="*/ 59524 h 169678"/>
              <a:gd name="connsiteX55" fmla="*/ 117097 w 327829"/>
              <a:gd name="connsiteY55" fmla="*/ 64537 h 169678"/>
              <a:gd name="connsiteX56" fmla="*/ 115812 w 327829"/>
              <a:gd name="connsiteY56" fmla="*/ 67044 h 169678"/>
              <a:gd name="connsiteX57" fmla="*/ 96535 w 327829"/>
              <a:gd name="connsiteY57" fmla="*/ 100883 h 169678"/>
              <a:gd name="connsiteX58" fmla="*/ 95250 w 327829"/>
              <a:gd name="connsiteY58" fmla="*/ 103389 h 169678"/>
              <a:gd name="connsiteX59" fmla="*/ 122237 w 327829"/>
              <a:gd name="connsiteY59" fmla="*/ 107149 h 169678"/>
              <a:gd name="connsiteX60" fmla="*/ 123522 w 327829"/>
              <a:gd name="connsiteY60" fmla="*/ 104642 h 169678"/>
              <a:gd name="connsiteX61" fmla="*/ 146655 w 327829"/>
              <a:gd name="connsiteY61" fmla="*/ 63284 h 169678"/>
              <a:gd name="connsiteX62" fmla="*/ 149225 w 327829"/>
              <a:gd name="connsiteY62" fmla="*/ 59524 h 169678"/>
              <a:gd name="connsiteX63" fmla="*/ 286005 w 327829"/>
              <a:gd name="connsiteY63" fmla="*/ 56349 h 169678"/>
              <a:gd name="connsiteX64" fmla="*/ 272669 w 327829"/>
              <a:gd name="connsiteY64" fmla="*/ 75875 h 169678"/>
              <a:gd name="connsiteX65" fmla="*/ 268669 w 327829"/>
              <a:gd name="connsiteY65" fmla="*/ 86290 h 169678"/>
              <a:gd name="connsiteX66" fmla="*/ 255333 w 327829"/>
              <a:gd name="connsiteY66" fmla="*/ 118834 h 169678"/>
              <a:gd name="connsiteX67" fmla="*/ 287338 w 327829"/>
              <a:gd name="connsiteY67" fmla="*/ 57651 h 169678"/>
              <a:gd name="connsiteX68" fmla="*/ 286005 w 327829"/>
              <a:gd name="connsiteY68" fmla="*/ 56349 h 169678"/>
              <a:gd name="connsiteX69" fmla="*/ 168103 w 327829"/>
              <a:gd name="connsiteY69" fmla="*/ 56349 h 169678"/>
              <a:gd name="connsiteX70" fmla="*/ 168103 w 327829"/>
              <a:gd name="connsiteY70" fmla="*/ 58933 h 169678"/>
              <a:gd name="connsiteX71" fmla="*/ 135924 w 327829"/>
              <a:gd name="connsiteY71" fmla="*/ 108036 h 169678"/>
              <a:gd name="connsiteX72" fmla="*/ 133350 w 327829"/>
              <a:gd name="connsiteY72" fmla="*/ 109328 h 169678"/>
              <a:gd name="connsiteX73" fmla="*/ 146221 w 327829"/>
              <a:gd name="connsiteY73" fmla="*/ 111912 h 169678"/>
              <a:gd name="connsiteX74" fmla="*/ 147509 w 327829"/>
              <a:gd name="connsiteY74" fmla="*/ 109328 h 169678"/>
              <a:gd name="connsiteX75" fmla="*/ 180975 w 327829"/>
              <a:gd name="connsiteY75" fmla="*/ 57641 h 169678"/>
              <a:gd name="connsiteX76" fmla="*/ 180975 w 327829"/>
              <a:gd name="connsiteY76" fmla="*/ 56349 h 169678"/>
              <a:gd name="connsiteX77" fmla="*/ 168103 w 327829"/>
              <a:gd name="connsiteY77" fmla="*/ 56349 h 169678"/>
              <a:gd name="connsiteX78" fmla="*/ 192361 w 327829"/>
              <a:gd name="connsiteY78" fmla="*/ 54762 h 169678"/>
              <a:gd name="connsiteX79" fmla="*/ 156889 w 327829"/>
              <a:gd name="connsiteY79" fmla="*/ 110889 h 169678"/>
              <a:gd name="connsiteX80" fmla="*/ 155575 w 327829"/>
              <a:gd name="connsiteY80" fmla="*/ 113500 h 169678"/>
              <a:gd name="connsiteX81" fmla="*/ 156889 w 327829"/>
              <a:gd name="connsiteY81" fmla="*/ 113500 h 169678"/>
              <a:gd name="connsiteX82" fmla="*/ 158202 w 327829"/>
              <a:gd name="connsiteY82" fmla="*/ 110889 h 169678"/>
              <a:gd name="connsiteX83" fmla="*/ 192361 w 327829"/>
              <a:gd name="connsiteY83" fmla="*/ 54762 h 169678"/>
              <a:gd name="connsiteX84" fmla="*/ 215900 w 327829"/>
              <a:gd name="connsiteY84" fmla="*/ 45237 h 169678"/>
              <a:gd name="connsiteX85" fmla="*/ 205603 w 327829"/>
              <a:gd name="connsiteY85" fmla="*/ 51827 h 169678"/>
              <a:gd name="connsiteX86" fmla="*/ 205603 w 327829"/>
              <a:gd name="connsiteY86" fmla="*/ 53144 h 169678"/>
              <a:gd name="connsiteX87" fmla="*/ 169562 w 327829"/>
              <a:gd name="connsiteY87" fmla="*/ 113769 h 169678"/>
              <a:gd name="connsiteX88" fmla="*/ 168275 w 327829"/>
              <a:gd name="connsiteY88" fmla="*/ 115087 h 169678"/>
              <a:gd name="connsiteX89" fmla="*/ 178572 w 327829"/>
              <a:gd name="connsiteY89" fmla="*/ 115087 h 169678"/>
              <a:gd name="connsiteX90" fmla="*/ 212038 w 327829"/>
              <a:gd name="connsiteY90" fmla="*/ 51827 h 169678"/>
              <a:gd name="connsiteX91" fmla="*/ 215900 w 327829"/>
              <a:gd name="connsiteY91" fmla="*/ 45237 h 169678"/>
              <a:gd name="connsiteX92" fmla="*/ 258795 w 327829"/>
              <a:gd name="connsiteY92" fmla="*/ 35712 h 169678"/>
              <a:gd name="connsiteX93" fmla="*/ 217325 w 327829"/>
              <a:gd name="connsiteY93" fmla="*/ 107631 h 169678"/>
              <a:gd name="connsiteX94" fmla="*/ 212142 w 327829"/>
              <a:gd name="connsiteY94" fmla="*/ 117905 h 169678"/>
              <a:gd name="connsiteX95" fmla="*/ 209550 w 327829"/>
              <a:gd name="connsiteY95" fmla="*/ 120474 h 169678"/>
              <a:gd name="connsiteX96" fmla="*/ 218621 w 327829"/>
              <a:gd name="connsiteY96" fmla="*/ 129464 h 169678"/>
              <a:gd name="connsiteX97" fmla="*/ 218621 w 327829"/>
              <a:gd name="connsiteY97" fmla="*/ 150012 h 169678"/>
              <a:gd name="connsiteX98" fmla="*/ 219917 w 327829"/>
              <a:gd name="connsiteY98" fmla="*/ 146159 h 169678"/>
              <a:gd name="connsiteX99" fmla="*/ 251019 w 327829"/>
              <a:gd name="connsiteY99" fmla="*/ 94788 h 169678"/>
              <a:gd name="connsiteX100" fmla="*/ 265274 w 327829"/>
              <a:gd name="connsiteY100" fmla="*/ 67819 h 169678"/>
              <a:gd name="connsiteX101" fmla="*/ 273050 w 327829"/>
              <a:gd name="connsiteY101" fmla="*/ 47270 h 169678"/>
              <a:gd name="connsiteX102" fmla="*/ 258795 w 327829"/>
              <a:gd name="connsiteY102" fmla="*/ 35712 h 169678"/>
              <a:gd name="connsiteX103" fmla="*/ 239346 w 327829"/>
              <a:gd name="connsiteY103" fmla="*/ 19837 h 169678"/>
              <a:gd name="connsiteX104" fmla="*/ 229943 w 327829"/>
              <a:gd name="connsiteY104" fmla="*/ 37895 h 169678"/>
              <a:gd name="connsiteX105" fmla="*/ 229943 w 327829"/>
              <a:gd name="connsiteY105" fmla="*/ 39185 h 169678"/>
              <a:gd name="connsiteX106" fmla="*/ 232630 w 327829"/>
              <a:gd name="connsiteY106" fmla="*/ 36605 h 169678"/>
              <a:gd name="connsiteX107" fmla="*/ 235316 w 327829"/>
              <a:gd name="connsiteY107" fmla="*/ 35315 h 169678"/>
              <a:gd name="connsiteX108" fmla="*/ 243376 w 327829"/>
              <a:gd name="connsiteY108" fmla="*/ 30156 h 169678"/>
              <a:gd name="connsiteX109" fmla="*/ 246063 w 327829"/>
              <a:gd name="connsiteY109" fmla="*/ 24996 h 169678"/>
              <a:gd name="connsiteX110" fmla="*/ 239346 w 327829"/>
              <a:gd name="connsiteY110" fmla="*/ 19837 h 169678"/>
              <a:gd name="connsiteX111" fmla="*/ 230364 w 327829"/>
              <a:gd name="connsiteY111" fmla="*/ 13487 h 169678"/>
              <a:gd name="connsiteX112" fmla="*/ 219075 w 327829"/>
              <a:gd name="connsiteY112" fmla="*/ 29362 h 169678"/>
              <a:gd name="connsiteX113" fmla="*/ 219075 w 327829"/>
              <a:gd name="connsiteY113" fmla="*/ 30685 h 169678"/>
              <a:gd name="connsiteX114" fmla="*/ 219075 w 327829"/>
              <a:gd name="connsiteY114" fmla="*/ 35977 h 169678"/>
              <a:gd name="connsiteX115" fmla="*/ 231775 w 327829"/>
              <a:gd name="connsiteY115" fmla="*/ 13487 h 169678"/>
              <a:gd name="connsiteX116" fmla="*/ 230364 w 327829"/>
              <a:gd name="connsiteY116" fmla="*/ 13487 h 169678"/>
              <a:gd name="connsiteX117" fmla="*/ 220663 w 327829"/>
              <a:gd name="connsiteY117" fmla="*/ 8724 h 169678"/>
              <a:gd name="connsiteX118" fmla="*/ 220663 w 327829"/>
              <a:gd name="connsiteY118" fmla="*/ 10312 h 169678"/>
              <a:gd name="connsiteX119" fmla="*/ 222251 w 327829"/>
              <a:gd name="connsiteY119" fmla="*/ 8724 h 169678"/>
              <a:gd name="connsiteX120" fmla="*/ 220663 w 327829"/>
              <a:gd name="connsiteY120" fmla="*/ 8724 h 169678"/>
              <a:gd name="connsiteX121" fmla="*/ 230882 w 327829"/>
              <a:gd name="connsiteY121" fmla="*/ 2329 h 169678"/>
              <a:gd name="connsiteX122" fmla="*/ 232172 w 327829"/>
              <a:gd name="connsiteY122" fmla="*/ 2329 h 169678"/>
              <a:gd name="connsiteX123" fmla="*/ 299244 w 327829"/>
              <a:gd name="connsiteY123" fmla="*/ 55415 h 169678"/>
              <a:gd name="connsiteX124" fmla="*/ 327620 w 327829"/>
              <a:gd name="connsiteY124" fmla="*/ 87785 h 169678"/>
              <a:gd name="connsiteX125" fmla="*/ 326331 w 327829"/>
              <a:gd name="connsiteY125" fmla="*/ 89079 h 169678"/>
              <a:gd name="connsiteX126" fmla="*/ 325041 w 327829"/>
              <a:gd name="connsiteY126" fmla="*/ 90374 h 169678"/>
              <a:gd name="connsiteX127" fmla="*/ 321171 w 327829"/>
              <a:gd name="connsiteY127" fmla="*/ 95553 h 169678"/>
              <a:gd name="connsiteX128" fmla="*/ 237331 w 327829"/>
              <a:gd name="connsiteY128" fmla="*/ 161587 h 169678"/>
              <a:gd name="connsiteX129" fmla="*/ 215404 w 327829"/>
              <a:gd name="connsiteY129" fmla="*/ 169355 h 169678"/>
              <a:gd name="connsiteX130" fmla="*/ 207665 w 327829"/>
              <a:gd name="connsiteY130" fmla="*/ 134396 h 169678"/>
              <a:gd name="connsiteX131" fmla="*/ 130274 w 327829"/>
              <a:gd name="connsiteY131" fmla="*/ 114975 h 169678"/>
              <a:gd name="connsiteX132" fmla="*/ 21927 w 327829"/>
              <a:gd name="connsiteY132" fmla="*/ 98143 h 169678"/>
              <a:gd name="connsiteX133" fmla="*/ 0 w 327829"/>
              <a:gd name="connsiteY133" fmla="*/ 89079 h 169678"/>
              <a:gd name="connsiteX134" fmla="*/ 14188 w 327829"/>
              <a:gd name="connsiteY134" fmla="*/ 73542 h 169678"/>
              <a:gd name="connsiteX135" fmla="*/ 108347 w 327829"/>
              <a:gd name="connsiteY135" fmla="*/ 59299 h 169678"/>
              <a:gd name="connsiteX136" fmla="*/ 207665 w 327829"/>
              <a:gd name="connsiteY136" fmla="*/ 45057 h 169678"/>
              <a:gd name="connsiteX137" fmla="*/ 230882 w 327829"/>
              <a:gd name="connsiteY137" fmla="*/ 2329 h 1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7829" h="169678">
                <a:moveTo>
                  <a:pt x="230642" y="152610"/>
                </a:moveTo>
                <a:cubicBezTo>
                  <a:pt x="228374" y="156507"/>
                  <a:pt x="226106" y="160403"/>
                  <a:pt x="223838" y="164300"/>
                </a:cubicBezTo>
                <a:cubicBezTo>
                  <a:pt x="224972" y="164300"/>
                  <a:pt x="226106" y="164300"/>
                  <a:pt x="227240" y="163001"/>
                </a:cubicBezTo>
                <a:cubicBezTo>
                  <a:pt x="228374" y="159104"/>
                  <a:pt x="229508" y="156507"/>
                  <a:pt x="230642" y="152610"/>
                </a:cubicBezTo>
                <a:close/>
                <a:moveTo>
                  <a:pt x="211773" y="92285"/>
                </a:moveTo>
                <a:cubicBezTo>
                  <a:pt x="206693" y="100078"/>
                  <a:pt x="201613" y="107871"/>
                  <a:pt x="196533" y="116963"/>
                </a:cubicBezTo>
                <a:cubicBezTo>
                  <a:pt x="196533" y="116963"/>
                  <a:pt x="195263" y="116963"/>
                  <a:pt x="195263" y="116963"/>
                </a:cubicBezTo>
                <a:cubicBezTo>
                  <a:pt x="197803" y="116963"/>
                  <a:pt x="199073" y="116963"/>
                  <a:pt x="200343" y="118262"/>
                </a:cubicBezTo>
                <a:cubicBezTo>
                  <a:pt x="200343" y="116963"/>
                  <a:pt x="200343" y="116963"/>
                  <a:pt x="200343" y="116963"/>
                </a:cubicBezTo>
                <a:cubicBezTo>
                  <a:pt x="201613" y="114365"/>
                  <a:pt x="202883" y="111768"/>
                  <a:pt x="204153" y="109170"/>
                </a:cubicBezTo>
                <a:cubicBezTo>
                  <a:pt x="207963" y="103975"/>
                  <a:pt x="210503" y="98779"/>
                  <a:pt x="213043" y="92285"/>
                </a:cubicBezTo>
                <a:cubicBezTo>
                  <a:pt x="214313" y="89687"/>
                  <a:pt x="213043" y="89687"/>
                  <a:pt x="211773" y="92285"/>
                </a:cubicBezTo>
                <a:close/>
                <a:moveTo>
                  <a:pt x="14288" y="80162"/>
                </a:moveTo>
                <a:cubicBezTo>
                  <a:pt x="9525" y="81432"/>
                  <a:pt x="7938" y="83972"/>
                  <a:pt x="9525" y="86512"/>
                </a:cubicBezTo>
                <a:cubicBezTo>
                  <a:pt x="11113" y="86512"/>
                  <a:pt x="11113" y="85242"/>
                  <a:pt x="11113" y="85242"/>
                </a:cubicBezTo>
                <a:cubicBezTo>
                  <a:pt x="11113" y="83972"/>
                  <a:pt x="11113" y="82702"/>
                  <a:pt x="12700" y="82702"/>
                </a:cubicBezTo>
                <a:cubicBezTo>
                  <a:pt x="12700" y="81432"/>
                  <a:pt x="12700" y="80162"/>
                  <a:pt x="14288" y="80162"/>
                </a:cubicBezTo>
                <a:close/>
                <a:moveTo>
                  <a:pt x="39688" y="75399"/>
                </a:moveTo>
                <a:cubicBezTo>
                  <a:pt x="38327" y="75399"/>
                  <a:pt x="32884" y="75399"/>
                  <a:pt x="27441" y="76669"/>
                </a:cubicBezTo>
                <a:cubicBezTo>
                  <a:pt x="27441" y="77939"/>
                  <a:pt x="28802" y="77939"/>
                  <a:pt x="27441" y="80479"/>
                </a:cubicBezTo>
                <a:cubicBezTo>
                  <a:pt x="26081" y="83019"/>
                  <a:pt x="24720" y="86829"/>
                  <a:pt x="21999" y="90639"/>
                </a:cubicBezTo>
                <a:cubicBezTo>
                  <a:pt x="21999" y="90639"/>
                  <a:pt x="20638" y="91909"/>
                  <a:pt x="20638" y="93179"/>
                </a:cubicBezTo>
                <a:cubicBezTo>
                  <a:pt x="23359" y="93179"/>
                  <a:pt x="26081" y="93179"/>
                  <a:pt x="28802" y="94449"/>
                </a:cubicBezTo>
                <a:cubicBezTo>
                  <a:pt x="28802" y="93179"/>
                  <a:pt x="28802" y="91909"/>
                  <a:pt x="28802" y="90639"/>
                </a:cubicBezTo>
                <a:cubicBezTo>
                  <a:pt x="31524" y="86829"/>
                  <a:pt x="34245" y="83019"/>
                  <a:pt x="36966" y="77939"/>
                </a:cubicBezTo>
                <a:cubicBezTo>
                  <a:pt x="36966" y="77939"/>
                  <a:pt x="38327" y="76669"/>
                  <a:pt x="39688" y="75399"/>
                </a:cubicBezTo>
                <a:close/>
                <a:moveTo>
                  <a:pt x="305565" y="72224"/>
                </a:moveTo>
                <a:cubicBezTo>
                  <a:pt x="296510" y="88099"/>
                  <a:pt x="288749" y="103974"/>
                  <a:pt x="280988" y="119849"/>
                </a:cubicBezTo>
                <a:cubicBezTo>
                  <a:pt x="290043" y="113234"/>
                  <a:pt x="300391" y="105297"/>
                  <a:pt x="309446" y="97359"/>
                </a:cubicBezTo>
                <a:cubicBezTo>
                  <a:pt x="312033" y="92068"/>
                  <a:pt x="313326" y="88099"/>
                  <a:pt x="315913" y="82807"/>
                </a:cubicBezTo>
                <a:cubicBezTo>
                  <a:pt x="313326" y="78839"/>
                  <a:pt x="309446" y="74870"/>
                  <a:pt x="305565" y="72224"/>
                </a:cubicBezTo>
                <a:close/>
                <a:moveTo>
                  <a:pt x="71438" y="70637"/>
                </a:moveTo>
                <a:cubicBezTo>
                  <a:pt x="63744" y="71922"/>
                  <a:pt x="56051" y="73207"/>
                  <a:pt x="49640" y="74492"/>
                </a:cubicBezTo>
                <a:cubicBezTo>
                  <a:pt x="49640" y="75778"/>
                  <a:pt x="49640" y="75778"/>
                  <a:pt x="48358" y="77063"/>
                </a:cubicBezTo>
                <a:cubicBezTo>
                  <a:pt x="45793" y="82203"/>
                  <a:pt x="43229" y="87344"/>
                  <a:pt x="40664" y="93770"/>
                </a:cubicBezTo>
                <a:cubicBezTo>
                  <a:pt x="39382" y="93770"/>
                  <a:pt x="39382" y="95055"/>
                  <a:pt x="38100" y="95055"/>
                </a:cubicBezTo>
                <a:cubicBezTo>
                  <a:pt x="43229" y="96340"/>
                  <a:pt x="49640" y="97625"/>
                  <a:pt x="54769" y="97625"/>
                </a:cubicBezTo>
                <a:cubicBezTo>
                  <a:pt x="54769" y="97625"/>
                  <a:pt x="54769" y="96340"/>
                  <a:pt x="54769" y="96340"/>
                </a:cubicBezTo>
                <a:cubicBezTo>
                  <a:pt x="59898" y="88629"/>
                  <a:pt x="65027" y="80918"/>
                  <a:pt x="68873" y="73207"/>
                </a:cubicBezTo>
                <a:cubicBezTo>
                  <a:pt x="70156" y="73207"/>
                  <a:pt x="71438" y="71922"/>
                  <a:pt x="71438" y="70637"/>
                </a:cubicBezTo>
                <a:close/>
                <a:moveTo>
                  <a:pt x="96838" y="67462"/>
                </a:moveTo>
                <a:cubicBezTo>
                  <a:pt x="92837" y="67462"/>
                  <a:pt x="87503" y="68744"/>
                  <a:pt x="83503" y="68744"/>
                </a:cubicBezTo>
                <a:cubicBezTo>
                  <a:pt x="83503" y="70026"/>
                  <a:pt x="83503" y="70026"/>
                  <a:pt x="82169" y="71309"/>
                </a:cubicBezTo>
                <a:cubicBezTo>
                  <a:pt x="76835" y="80284"/>
                  <a:pt x="71501" y="87978"/>
                  <a:pt x="64833" y="96953"/>
                </a:cubicBezTo>
                <a:cubicBezTo>
                  <a:pt x="64833" y="96953"/>
                  <a:pt x="64833" y="98236"/>
                  <a:pt x="63500" y="98236"/>
                </a:cubicBezTo>
                <a:cubicBezTo>
                  <a:pt x="67500" y="99518"/>
                  <a:pt x="72835" y="99518"/>
                  <a:pt x="76835" y="100800"/>
                </a:cubicBezTo>
                <a:cubicBezTo>
                  <a:pt x="76835" y="99518"/>
                  <a:pt x="76835" y="99518"/>
                  <a:pt x="78169" y="98236"/>
                </a:cubicBezTo>
                <a:cubicBezTo>
                  <a:pt x="83503" y="89260"/>
                  <a:pt x="88837" y="79002"/>
                  <a:pt x="94171" y="70026"/>
                </a:cubicBezTo>
                <a:cubicBezTo>
                  <a:pt x="95504" y="68744"/>
                  <a:pt x="95504" y="67462"/>
                  <a:pt x="96838" y="67462"/>
                </a:cubicBezTo>
                <a:close/>
                <a:moveTo>
                  <a:pt x="295564" y="65874"/>
                </a:moveTo>
                <a:cubicBezTo>
                  <a:pt x="282575" y="91705"/>
                  <a:pt x="268288" y="117535"/>
                  <a:pt x="254000" y="142074"/>
                </a:cubicBezTo>
                <a:cubicBezTo>
                  <a:pt x="256598" y="139491"/>
                  <a:pt x="260494" y="136908"/>
                  <a:pt x="263092" y="135616"/>
                </a:cubicBezTo>
                <a:cubicBezTo>
                  <a:pt x="273483" y="112369"/>
                  <a:pt x="285173" y="89122"/>
                  <a:pt x="296863" y="67165"/>
                </a:cubicBezTo>
                <a:cubicBezTo>
                  <a:pt x="296863" y="65874"/>
                  <a:pt x="295564" y="65874"/>
                  <a:pt x="295564" y="65874"/>
                </a:cubicBezTo>
                <a:close/>
                <a:moveTo>
                  <a:pt x="149225" y="59524"/>
                </a:moveTo>
                <a:cubicBezTo>
                  <a:pt x="138944" y="62031"/>
                  <a:pt x="127378" y="63284"/>
                  <a:pt x="117097" y="64537"/>
                </a:cubicBezTo>
                <a:cubicBezTo>
                  <a:pt x="117097" y="65790"/>
                  <a:pt x="117097" y="65790"/>
                  <a:pt x="115812" y="67044"/>
                </a:cubicBezTo>
                <a:cubicBezTo>
                  <a:pt x="109386" y="78323"/>
                  <a:pt x="102961" y="89603"/>
                  <a:pt x="96535" y="100883"/>
                </a:cubicBezTo>
                <a:cubicBezTo>
                  <a:pt x="96535" y="102136"/>
                  <a:pt x="95250" y="102136"/>
                  <a:pt x="95250" y="103389"/>
                </a:cubicBezTo>
                <a:cubicBezTo>
                  <a:pt x="104246" y="104642"/>
                  <a:pt x="113242" y="105896"/>
                  <a:pt x="122237" y="107149"/>
                </a:cubicBezTo>
                <a:cubicBezTo>
                  <a:pt x="122237" y="105896"/>
                  <a:pt x="122237" y="105896"/>
                  <a:pt x="123522" y="104642"/>
                </a:cubicBezTo>
                <a:cubicBezTo>
                  <a:pt x="131233" y="90856"/>
                  <a:pt x="138944" y="77070"/>
                  <a:pt x="146655" y="63284"/>
                </a:cubicBezTo>
                <a:cubicBezTo>
                  <a:pt x="147940" y="62031"/>
                  <a:pt x="149225" y="60777"/>
                  <a:pt x="149225" y="59524"/>
                </a:cubicBezTo>
                <a:close/>
                <a:moveTo>
                  <a:pt x="286005" y="56349"/>
                </a:moveTo>
                <a:cubicBezTo>
                  <a:pt x="282004" y="62858"/>
                  <a:pt x="278003" y="69367"/>
                  <a:pt x="272669" y="75875"/>
                </a:cubicBezTo>
                <a:cubicBezTo>
                  <a:pt x="271336" y="78479"/>
                  <a:pt x="270002" y="83686"/>
                  <a:pt x="268669" y="86290"/>
                </a:cubicBezTo>
                <a:cubicBezTo>
                  <a:pt x="263335" y="96704"/>
                  <a:pt x="259334" y="108419"/>
                  <a:pt x="255333" y="118834"/>
                </a:cubicBezTo>
                <a:cubicBezTo>
                  <a:pt x="267335" y="99307"/>
                  <a:pt x="276670" y="78479"/>
                  <a:pt x="287338" y="57651"/>
                </a:cubicBezTo>
                <a:cubicBezTo>
                  <a:pt x="287338" y="57651"/>
                  <a:pt x="286005" y="57651"/>
                  <a:pt x="286005" y="56349"/>
                </a:cubicBezTo>
                <a:close/>
                <a:moveTo>
                  <a:pt x="168103" y="56349"/>
                </a:moveTo>
                <a:cubicBezTo>
                  <a:pt x="168103" y="57641"/>
                  <a:pt x="168103" y="57641"/>
                  <a:pt x="168103" y="58933"/>
                </a:cubicBezTo>
                <a:cubicBezTo>
                  <a:pt x="156519" y="74439"/>
                  <a:pt x="146221" y="91237"/>
                  <a:pt x="135924" y="108036"/>
                </a:cubicBezTo>
                <a:cubicBezTo>
                  <a:pt x="134637" y="108036"/>
                  <a:pt x="134637" y="109328"/>
                  <a:pt x="133350" y="109328"/>
                </a:cubicBezTo>
                <a:cubicBezTo>
                  <a:pt x="137211" y="110620"/>
                  <a:pt x="142360" y="110620"/>
                  <a:pt x="146221" y="111912"/>
                </a:cubicBezTo>
                <a:cubicBezTo>
                  <a:pt x="146221" y="110620"/>
                  <a:pt x="146221" y="110620"/>
                  <a:pt x="147509" y="109328"/>
                </a:cubicBezTo>
                <a:cubicBezTo>
                  <a:pt x="157806" y="92530"/>
                  <a:pt x="169390" y="74439"/>
                  <a:pt x="180975" y="57641"/>
                </a:cubicBezTo>
                <a:cubicBezTo>
                  <a:pt x="180975" y="56349"/>
                  <a:pt x="180975" y="56349"/>
                  <a:pt x="180975" y="56349"/>
                </a:cubicBezTo>
                <a:cubicBezTo>
                  <a:pt x="177113" y="56349"/>
                  <a:pt x="171965" y="56349"/>
                  <a:pt x="168103" y="56349"/>
                </a:cubicBezTo>
                <a:close/>
                <a:moveTo>
                  <a:pt x="192361" y="54762"/>
                </a:moveTo>
                <a:cubicBezTo>
                  <a:pt x="180537" y="73036"/>
                  <a:pt x="168713" y="91310"/>
                  <a:pt x="156889" y="110889"/>
                </a:cubicBezTo>
                <a:cubicBezTo>
                  <a:pt x="156889" y="110889"/>
                  <a:pt x="155575" y="112195"/>
                  <a:pt x="155575" y="113500"/>
                </a:cubicBezTo>
                <a:cubicBezTo>
                  <a:pt x="155575" y="113500"/>
                  <a:pt x="156889" y="113500"/>
                  <a:pt x="156889" y="113500"/>
                </a:cubicBezTo>
                <a:cubicBezTo>
                  <a:pt x="156889" y="113500"/>
                  <a:pt x="156889" y="112195"/>
                  <a:pt x="158202" y="110889"/>
                </a:cubicBezTo>
                <a:cubicBezTo>
                  <a:pt x="170027" y="92615"/>
                  <a:pt x="180537" y="74341"/>
                  <a:pt x="192361" y="54762"/>
                </a:cubicBezTo>
                <a:close/>
                <a:moveTo>
                  <a:pt x="215900" y="45237"/>
                </a:moveTo>
                <a:cubicBezTo>
                  <a:pt x="213326" y="47873"/>
                  <a:pt x="210751" y="49191"/>
                  <a:pt x="205603" y="51827"/>
                </a:cubicBezTo>
                <a:cubicBezTo>
                  <a:pt x="205603" y="51827"/>
                  <a:pt x="205603" y="51827"/>
                  <a:pt x="205603" y="53144"/>
                </a:cubicBezTo>
                <a:cubicBezTo>
                  <a:pt x="192731" y="72913"/>
                  <a:pt x="181146" y="92682"/>
                  <a:pt x="169562" y="113769"/>
                </a:cubicBezTo>
                <a:cubicBezTo>
                  <a:pt x="169562" y="113769"/>
                  <a:pt x="168275" y="113769"/>
                  <a:pt x="168275" y="115087"/>
                </a:cubicBezTo>
                <a:cubicBezTo>
                  <a:pt x="170849" y="115087"/>
                  <a:pt x="174711" y="115087"/>
                  <a:pt x="178572" y="115087"/>
                </a:cubicBezTo>
                <a:cubicBezTo>
                  <a:pt x="190157" y="94000"/>
                  <a:pt x="200454" y="72913"/>
                  <a:pt x="212038" y="51827"/>
                </a:cubicBezTo>
                <a:cubicBezTo>
                  <a:pt x="213326" y="49191"/>
                  <a:pt x="215900" y="46555"/>
                  <a:pt x="215900" y="45237"/>
                </a:cubicBezTo>
                <a:close/>
                <a:moveTo>
                  <a:pt x="258795" y="35712"/>
                </a:moveTo>
                <a:cubicBezTo>
                  <a:pt x="245836" y="60113"/>
                  <a:pt x="231580" y="83230"/>
                  <a:pt x="217325" y="107631"/>
                </a:cubicBezTo>
                <a:cubicBezTo>
                  <a:pt x="216029" y="110200"/>
                  <a:pt x="213438" y="114053"/>
                  <a:pt x="212142" y="117905"/>
                </a:cubicBezTo>
                <a:cubicBezTo>
                  <a:pt x="210846" y="119190"/>
                  <a:pt x="210846" y="119190"/>
                  <a:pt x="209550" y="120474"/>
                </a:cubicBezTo>
                <a:cubicBezTo>
                  <a:pt x="216029" y="121758"/>
                  <a:pt x="218621" y="125611"/>
                  <a:pt x="218621" y="129464"/>
                </a:cubicBezTo>
                <a:cubicBezTo>
                  <a:pt x="218621" y="133317"/>
                  <a:pt x="218621" y="142306"/>
                  <a:pt x="218621" y="150012"/>
                </a:cubicBezTo>
                <a:cubicBezTo>
                  <a:pt x="218621" y="148728"/>
                  <a:pt x="219917" y="147444"/>
                  <a:pt x="219917" y="146159"/>
                </a:cubicBezTo>
                <a:cubicBezTo>
                  <a:pt x="230285" y="129464"/>
                  <a:pt x="240652" y="111484"/>
                  <a:pt x="251019" y="94788"/>
                </a:cubicBezTo>
                <a:cubicBezTo>
                  <a:pt x="256203" y="85799"/>
                  <a:pt x="261387" y="76809"/>
                  <a:pt x="265274" y="67819"/>
                </a:cubicBezTo>
                <a:cubicBezTo>
                  <a:pt x="267866" y="60113"/>
                  <a:pt x="271754" y="53692"/>
                  <a:pt x="273050" y="47270"/>
                </a:cubicBezTo>
                <a:cubicBezTo>
                  <a:pt x="269162" y="43418"/>
                  <a:pt x="263978" y="39565"/>
                  <a:pt x="258795" y="35712"/>
                </a:cubicBezTo>
                <a:close/>
                <a:moveTo>
                  <a:pt x="239346" y="19837"/>
                </a:moveTo>
                <a:cubicBezTo>
                  <a:pt x="236660" y="26286"/>
                  <a:pt x="233973" y="31446"/>
                  <a:pt x="229943" y="37895"/>
                </a:cubicBezTo>
                <a:cubicBezTo>
                  <a:pt x="228600" y="40475"/>
                  <a:pt x="228600" y="40475"/>
                  <a:pt x="229943" y="39185"/>
                </a:cubicBezTo>
                <a:cubicBezTo>
                  <a:pt x="231286" y="39185"/>
                  <a:pt x="231286" y="37895"/>
                  <a:pt x="232630" y="36605"/>
                </a:cubicBezTo>
                <a:cubicBezTo>
                  <a:pt x="232630" y="36605"/>
                  <a:pt x="233973" y="35315"/>
                  <a:pt x="235316" y="35315"/>
                </a:cubicBezTo>
                <a:cubicBezTo>
                  <a:pt x="238003" y="34026"/>
                  <a:pt x="240690" y="32736"/>
                  <a:pt x="243376" y="30156"/>
                </a:cubicBezTo>
                <a:cubicBezTo>
                  <a:pt x="243376" y="28866"/>
                  <a:pt x="244720" y="26286"/>
                  <a:pt x="246063" y="24996"/>
                </a:cubicBezTo>
                <a:cubicBezTo>
                  <a:pt x="246063" y="24996"/>
                  <a:pt x="246063" y="24996"/>
                  <a:pt x="239346" y="19837"/>
                </a:cubicBezTo>
                <a:close/>
                <a:moveTo>
                  <a:pt x="230364" y="13487"/>
                </a:moveTo>
                <a:cubicBezTo>
                  <a:pt x="226130" y="18779"/>
                  <a:pt x="223308" y="24070"/>
                  <a:pt x="219075" y="29362"/>
                </a:cubicBezTo>
                <a:cubicBezTo>
                  <a:pt x="219075" y="29362"/>
                  <a:pt x="219075" y="30685"/>
                  <a:pt x="219075" y="30685"/>
                </a:cubicBezTo>
                <a:lnTo>
                  <a:pt x="219075" y="35977"/>
                </a:lnTo>
                <a:cubicBezTo>
                  <a:pt x="223308" y="29362"/>
                  <a:pt x="227542" y="21425"/>
                  <a:pt x="231775" y="13487"/>
                </a:cubicBezTo>
                <a:cubicBezTo>
                  <a:pt x="231775" y="13487"/>
                  <a:pt x="230364" y="13487"/>
                  <a:pt x="230364" y="13487"/>
                </a:cubicBezTo>
                <a:close/>
                <a:moveTo>
                  <a:pt x="220663" y="8724"/>
                </a:moveTo>
                <a:cubicBezTo>
                  <a:pt x="220663" y="10312"/>
                  <a:pt x="220663" y="10312"/>
                  <a:pt x="220663" y="10312"/>
                </a:cubicBezTo>
                <a:cubicBezTo>
                  <a:pt x="220663" y="9518"/>
                  <a:pt x="220663" y="8724"/>
                  <a:pt x="222251" y="8724"/>
                </a:cubicBezTo>
                <a:cubicBezTo>
                  <a:pt x="222251" y="8724"/>
                  <a:pt x="222251" y="8724"/>
                  <a:pt x="220663" y="8724"/>
                </a:cubicBezTo>
                <a:close/>
                <a:moveTo>
                  <a:pt x="230882" y="2329"/>
                </a:moveTo>
                <a:cubicBezTo>
                  <a:pt x="232172" y="2329"/>
                  <a:pt x="232172" y="2329"/>
                  <a:pt x="232172" y="2329"/>
                </a:cubicBezTo>
                <a:cubicBezTo>
                  <a:pt x="254099" y="20456"/>
                  <a:pt x="276026" y="37288"/>
                  <a:pt x="299244" y="55415"/>
                </a:cubicBezTo>
                <a:cubicBezTo>
                  <a:pt x="308273" y="63184"/>
                  <a:pt x="330200" y="74837"/>
                  <a:pt x="327620" y="87785"/>
                </a:cubicBezTo>
                <a:cubicBezTo>
                  <a:pt x="327620" y="87785"/>
                  <a:pt x="326331" y="89079"/>
                  <a:pt x="326331" y="89079"/>
                </a:cubicBezTo>
                <a:cubicBezTo>
                  <a:pt x="326331" y="90374"/>
                  <a:pt x="326331" y="90374"/>
                  <a:pt x="325041" y="90374"/>
                </a:cubicBezTo>
                <a:cubicBezTo>
                  <a:pt x="325041" y="92964"/>
                  <a:pt x="322461" y="94258"/>
                  <a:pt x="321171" y="95553"/>
                </a:cubicBezTo>
                <a:cubicBezTo>
                  <a:pt x="292795" y="117564"/>
                  <a:pt x="264418" y="139576"/>
                  <a:pt x="237331" y="161587"/>
                </a:cubicBezTo>
                <a:cubicBezTo>
                  <a:pt x="229592" y="168061"/>
                  <a:pt x="224433" y="170650"/>
                  <a:pt x="215404" y="169355"/>
                </a:cubicBezTo>
                <a:cubicBezTo>
                  <a:pt x="203795" y="168061"/>
                  <a:pt x="207665" y="142165"/>
                  <a:pt x="207665" y="134396"/>
                </a:cubicBezTo>
                <a:cubicBezTo>
                  <a:pt x="207665" y="117564"/>
                  <a:pt x="143173" y="116270"/>
                  <a:pt x="130274" y="114975"/>
                </a:cubicBezTo>
                <a:cubicBezTo>
                  <a:pt x="94158" y="109796"/>
                  <a:pt x="58043" y="103322"/>
                  <a:pt x="21927" y="98143"/>
                </a:cubicBezTo>
                <a:cubicBezTo>
                  <a:pt x="15478" y="96848"/>
                  <a:pt x="0" y="98143"/>
                  <a:pt x="0" y="89079"/>
                </a:cubicBezTo>
                <a:cubicBezTo>
                  <a:pt x="0" y="80016"/>
                  <a:pt x="5159" y="74837"/>
                  <a:pt x="14188" y="73542"/>
                </a:cubicBezTo>
                <a:cubicBezTo>
                  <a:pt x="46434" y="69658"/>
                  <a:pt x="77390" y="64479"/>
                  <a:pt x="108347" y="59299"/>
                </a:cubicBezTo>
                <a:cubicBezTo>
                  <a:pt x="141883" y="55415"/>
                  <a:pt x="174129" y="50236"/>
                  <a:pt x="207665" y="45057"/>
                </a:cubicBezTo>
                <a:cubicBezTo>
                  <a:pt x="216694" y="43762"/>
                  <a:pt x="196056" y="-11913"/>
                  <a:pt x="230882" y="2329"/>
                </a:cubicBezTo>
                <a:close/>
              </a:path>
            </a:pathLst>
          </a:custGeom>
          <a:solidFill>
            <a:schemeClr val="accent1"/>
          </a:solidFill>
          <a:ln>
            <a:noFill/>
          </a:ln>
        </p:spPr>
      </p:sp>
      <p:sp>
        <p:nvSpPr>
          <p:cNvPr id="9" name="right-arrow-sketch_36739"/>
          <p:cNvSpPr>
            <a:spLocks noChangeAspect="1"/>
          </p:cNvSpPr>
          <p:nvPr/>
        </p:nvSpPr>
        <p:spPr bwMode="auto">
          <a:xfrm>
            <a:off x="5791158" y="3631144"/>
            <a:ext cx="609685" cy="315561"/>
          </a:xfrm>
          <a:custGeom>
            <a:avLst/>
            <a:gdLst>
              <a:gd name="connsiteX0" fmla="*/ 230642 w 327829"/>
              <a:gd name="connsiteY0" fmla="*/ 152610 h 169678"/>
              <a:gd name="connsiteX1" fmla="*/ 223838 w 327829"/>
              <a:gd name="connsiteY1" fmla="*/ 164300 h 169678"/>
              <a:gd name="connsiteX2" fmla="*/ 227240 w 327829"/>
              <a:gd name="connsiteY2" fmla="*/ 163001 h 169678"/>
              <a:gd name="connsiteX3" fmla="*/ 230642 w 327829"/>
              <a:gd name="connsiteY3" fmla="*/ 152610 h 169678"/>
              <a:gd name="connsiteX4" fmla="*/ 211773 w 327829"/>
              <a:gd name="connsiteY4" fmla="*/ 92285 h 169678"/>
              <a:gd name="connsiteX5" fmla="*/ 196533 w 327829"/>
              <a:gd name="connsiteY5" fmla="*/ 116963 h 169678"/>
              <a:gd name="connsiteX6" fmla="*/ 195263 w 327829"/>
              <a:gd name="connsiteY6" fmla="*/ 116963 h 169678"/>
              <a:gd name="connsiteX7" fmla="*/ 200343 w 327829"/>
              <a:gd name="connsiteY7" fmla="*/ 118262 h 169678"/>
              <a:gd name="connsiteX8" fmla="*/ 200343 w 327829"/>
              <a:gd name="connsiteY8" fmla="*/ 116963 h 169678"/>
              <a:gd name="connsiteX9" fmla="*/ 204153 w 327829"/>
              <a:gd name="connsiteY9" fmla="*/ 109170 h 169678"/>
              <a:gd name="connsiteX10" fmla="*/ 213043 w 327829"/>
              <a:gd name="connsiteY10" fmla="*/ 92285 h 169678"/>
              <a:gd name="connsiteX11" fmla="*/ 211773 w 327829"/>
              <a:gd name="connsiteY11" fmla="*/ 92285 h 169678"/>
              <a:gd name="connsiteX12" fmla="*/ 14288 w 327829"/>
              <a:gd name="connsiteY12" fmla="*/ 80162 h 169678"/>
              <a:gd name="connsiteX13" fmla="*/ 9525 w 327829"/>
              <a:gd name="connsiteY13" fmla="*/ 86512 h 169678"/>
              <a:gd name="connsiteX14" fmla="*/ 11113 w 327829"/>
              <a:gd name="connsiteY14" fmla="*/ 85242 h 169678"/>
              <a:gd name="connsiteX15" fmla="*/ 12700 w 327829"/>
              <a:gd name="connsiteY15" fmla="*/ 82702 h 169678"/>
              <a:gd name="connsiteX16" fmla="*/ 14288 w 327829"/>
              <a:gd name="connsiteY16" fmla="*/ 80162 h 169678"/>
              <a:gd name="connsiteX17" fmla="*/ 39688 w 327829"/>
              <a:gd name="connsiteY17" fmla="*/ 75399 h 169678"/>
              <a:gd name="connsiteX18" fmla="*/ 27441 w 327829"/>
              <a:gd name="connsiteY18" fmla="*/ 76669 h 169678"/>
              <a:gd name="connsiteX19" fmla="*/ 27441 w 327829"/>
              <a:gd name="connsiteY19" fmla="*/ 80479 h 169678"/>
              <a:gd name="connsiteX20" fmla="*/ 21999 w 327829"/>
              <a:gd name="connsiteY20" fmla="*/ 90639 h 169678"/>
              <a:gd name="connsiteX21" fmla="*/ 20638 w 327829"/>
              <a:gd name="connsiteY21" fmla="*/ 93179 h 169678"/>
              <a:gd name="connsiteX22" fmla="*/ 28802 w 327829"/>
              <a:gd name="connsiteY22" fmla="*/ 94449 h 169678"/>
              <a:gd name="connsiteX23" fmla="*/ 28802 w 327829"/>
              <a:gd name="connsiteY23" fmla="*/ 90639 h 169678"/>
              <a:gd name="connsiteX24" fmla="*/ 36966 w 327829"/>
              <a:gd name="connsiteY24" fmla="*/ 77939 h 169678"/>
              <a:gd name="connsiteX25" fmla="*/ 39688 w 327829"/>
              <a:gd name="connsiteY25" fmla="*/ 75399 h 169678"/>
              <a:gd name="connsiteX26" fmla="*/ 305565 w 327829"/>
              <a:gd name="connsiteY26" fmla="*/ 72224 h 169678"/>
              <a:gd name="connsiteX27" fmla="*/ 280988 w 327829"/>
              <a:gd name="connsiteY27" fmla="*/ 119849 h 169678"/>
              <a:gd name="connsiteX28" fmla="*/ 309446 w 327829"/>
              <a:gd name="connsiteY28" fmla="*/ 97359 h 169678"/>
              <a:gd name="connsiteX29" fmla="*/ 315913 w 327829"/>
              <a:gd name="connsiteY29" fmla="*/ 82807 h 169678"/>
              <a:gd name="connsiteX30" fmla="*/ 305565 w 327829"/>
              <a:gd name="connsiteY30" fmla="*/ 72224 h 169678"/>
              <a:gd name="connsiteX31" fmla="*/ 71438 w 327829"/>
              <a:gd name="connsiteY31" fmla="*/ 70637 h 169678"/>
              <a:gd name="connsiteX32" fmla="*/ 49640 w 327829"/>
              <a:gd name="connsiteY32" fmla="*/ 74492 h 169678"/>
              <a:gd name="connsiteX33" fmla="*/ 48358 w 327829"/>
              <a:gd name="connsiteY33" fmla="*/ 77063 h 169678"/>
              <a:gd name="connsiteX34" fmla="*/ 40664 w 327829"/>
              <a:gd name="connsiteY34" fmla="*/ 93770 h 169678"/>
              <a:gd name="connsiteX35" fmla="*/ 38100 w 327829"/>
              <a:gd name="connsiteY35" fmla="*/ 95055 h 169678"/>
              <a:gd name="connsiteX36" fmla="*/ 54769 w 327829"/>
              <a:gd name="connsiteY36" fmla="*/ 97625 h 169678"/>
              <a:gd name="connsiteX37" fmla="*/ 54769 w 327829"/>
              <a:gd name="connsiteY37" fmla="*/ 96340 h 169678"/>
              <a:gd name="connsiteX38" fmla="*/ 68873 w 327829"/>
              <a:gd name="connsiteY38" fmla="*/ 73207 h 169678"/>
              <a:gd name="connsiteX39" fmla="*/ 71438 w 327829"/>
              <a:gd name="connsiteY39" fmla="*/ 70637 h 169678"/>
              <a:gd name="connsiteX40" fmla="*/ 96838 w 327829"/>
              <a:gd name="connsiteY40" fmla="*/ 67462 h 169678"/>
              <a:gd name="connsiteX41" fmla="*/ 83503 w 327829"/>
              <a:gd name="connsiteY41" fmla="*/ 68744 h 169678"/>
              <a:gd name="connsiteX42" fmla="*/ 82169 w 327829"/>
              <a:gd name="connsiteY42" fmla="*/ 71309 h 169678"/>
              <a:gd name="connsiteX43" fmla="*/ 64833 w 327829"/>
              <a:gd name="connsiteY43" fmla="*/ 96953 h 169678"/>
              <a:gd name="connsiteX44" fmla="*/ 63500 w 327829"/>
              <a:gd name="connsiteY44" fmla="*/ 98236 h 169678"/>
              <a:gd name="connsiteX45" fmla="*/ 76835 w 327829"/>
              <a:gd name="connsiteY45" fmla="*/ 100800 h 169678"/>
              <a:gd name="connsiteX46" fmla="*/ 78169 w 327829"/>
              <a:gd name="connsiteY46" fmla="*/ 98236 h 169678"/>
              <a:gd name="connsiteX47" fmla="*/ 94171 w 327829"/>
              <a:gd name="connsiteY47" fmla="*/ 70026 h 169678"/>
              <a:gd name="connsiteX48" fmla="*/ 96838 w 327829"/>
              <a:gd name="connsiteY48" fmla="*/ 67462 h 169678"/>
              <a:gd name="connsiteX49" fmla="*/ 295564 w 327829"/>
              <a:gd name="connsiteY49" fmla="*/ 65874 h 169678"/>
              <a:gd name="connsiteX50" fmla="*/ 254000 w 327829"/>
              <a:gd name="connsiteY50" fmla="*/ 142074 h 169678"/>
              <a:gd name="connsiteX51" fmla="*/ 263092 w 327829"/>
              <a:gd name="connsiteY51" fmla="*/ 135616 h 169678"/>
              <a:gd name="connsiteX52" fmla="*/ 296863 w 327829"/>
              <a:gd name="connsiteY52" fmla="*/ 67165 h 169678"/>
              <a:gd name="connsiteX53" fmla="*/ 295564 w 327829"/>
              <a:gd name="connsiteY53" fmla="*/ 65874 h 169678"/>
              <a:gd name="connsiteX54" fmla="*/ 149225 w 327829"/>
              <a:gd name="connsiteY54" fmla="*/ 59524 h 169678"/>
              <a:gd name="connsiteX55" fmla="*/ 117097 w 327829"/>
              <a:gd name="connsiteY55" fmla="*/ 64537 h 169678"/>
              <a:gd name="connsiteX56" fmla="*/ 115812 w 327829"/>
              <a:gd name="connsiteY56" fmla="*/ 67044 h 169678"/>
              <a:gd name="connsiteX57" fmla="*/ 96535 w 327829"/>
              <a:gd name="connsiteY57" fmla="*/ 100883 h 169678"/>
              <a:gd name="connsiteX58" fmla="*/ 95250 w 327829"/>
              <a:gd name="connsiteY58" fmla="*/ 103389 h 169678"/>
              <a:gd name="connsiteX59" fmla="*/ 122237 w 327829"/>
              <a:gd name="connsiteY59" fmla="*/ 107149 h 169678"/>
              <a:gd name="connsiteX60" fmla="*/ 123522 w 327829"/>
              <a:gd name="connsiteY60" fmla="*/ 104642 h 169678"/>
              <a:gd name="connsiteX61" fmla="*/ 146655 w 327829"/>
              <a:gd name="connsiteY61" fmla="*/ 63284 h 169678"/>
              <a:gd name="connsiteX62" fmla="*/ 149225 w 327829"/>
              <a:gd name="connsiteY62" fmla="*/ 59524 h 169678"/>
              <a:gd name="connsiteX63" fmla="*/ 286005 w 327829"/>
              <a:gd name="connsiteY63" fmla="*/ 56349 h 169678"/>
              <a:gd name="connsiteX64" fmla="*/ 272669 w 327829"/>
              <a:gd name="connsiteY64" fmla="*/ 75875 h 169678"/>
              <a:gd name="connsiteX65" fmla="*/ 268669 w 327829"/>
              <a:gd name="connsiteY65" fmla="*/ 86290 h 169678"/>
              <a:gd name="connsiteX66" fmla="*/ 255333 w 327829"/>
              <a:gd name="connsiteY66" fmla="*/ 118834 h 169678"/>
              <a:gd name="connsiteX67" fmla="*/ 287338 w 327829"/>
              <a:gd name="connsiteY67" fmla="*/ 57651 h 169678"/>
              <a:gd name="connsiteX68" fmla="*/ 286005 w 327829"/>
              <a:gd name="connsiteY68" fmla="*/ 56349 h 169678"/>
              <a:gd name="connsiteX69" fmla="*/ 168103 w 327829"/>
              <a:gd name="connsiteY69" fmla="*/ 56349 h 169678"/>
              <a:gd name="connsiteX70" fmla="*/ 168103 w 327829"/>
              <a:gd name="connsiteY70" fmla="*/ 58933 h 169678"/>
              <a:gd name="connsiteX71" fmla="*/ 135924 w 327829"/>
              <a:gd name="connsiteY71" fmla="*/ 108036 h 169678"/>
              <a:gd name="connsiteX72" fmla="*/ 133350 w 327829"/>
              <a:gd name="connsiteY72" fmla="*/ 109328 h 169678"/>
              <a:gd name="connsiteX73" fmla="*/ 146221 w 327829"/>
              <a:gd name="connsiteY73" fmla="*/ 111912 h 169678"/>
              <a:gd name="connsiteX74" fmla="*/ 147509 w 327829"/>
              <a:gd name="connsiteY74" fmla="*/ 109328 h 169678"/>
              <a:gd name="connsiteX75" fmla="*/ 180975 w 327829"/>
              <a:gd name="connsiteY75" fmla="*/ 57641 h 169678"/>
              <a:gd name="connsiteX76" fmla="*/ 180975 w 327829"/>
              <a:gd name="connsiteY76" fmla="*/ 56349 h 169678"/>
              <a:gd name="connsiteX77" fmla="*/ 168103 w 327829"/>
              <a:gd name="connsiteY77" fmla="*/ 56349 h 169678"/>
              <a:gd name="connsiteX78" fmla="*/ 192361 w 327829"/>
              <a:gd name="connsiteY78" fmla="*/ 54762 h 169678"/>
              <a:gd name="connsiteX79" fmla="*/ 156889 w 327829"/>
              <a:gd name="connsiteY79" fmla="*/ 110889 h 169678"/>
              <a:gd name="connsiteX80" fmla="*/ 155575 w 327829"/>
              <a:gd name="connsiteY80" fmla="*/ 113500 h 169678"/>
              <a:gd name="connsiteX81" fmla="*/ 156889 w 327829"/>
              <a:gd name="connsiteY81" fmla="*/ 113500 h 169678"/>
              <a:gd name="connsiteX82" fmla="*/ 158202 w 327829"/>
              <a:gd name="connsiteY82" fmla="*/ 110889 h 169678"/>
              <a:gd name="connsiteX83" fmla="*/ 192361 w 327829"/>
              <a:gd name="connsiteY83" fmla="*/ 54762 h 169678"/>
              <a:gd name="connsiteX84" fmla="*/ 215900 w 327829"/>
              <a:gd name="connsiteY84" fmla="*/ 45237 h 169678"/>
              <a:gd name="connsiteX85" fmla="*/ 205603 w 327829"/>
              <a:gd name="connsiteY85" fmla="*/ 51827 h 169678"/>
              <a:gd name="connsiteX86" fmla="*/ 205603 w 327829"/>
              <a:gd name="connsiteY86" fmla="*/ 53144 h 169678"/>
              <a:gd name="connsiteX87" fmla="*/ 169562 w 327829"/>
              <a:gd name="connsiteY87" fmla="*/ 113769 h 169678"/>
              <a:gd name="connsiteX88" fmla="*/ 168275 w 327829"/>
              <a:gd name="connsiteY88" fmla="*/ 115087 h 169678"/>
              <a:gd name="connsiteX89" fmla="*/ 178572 w 327829"/>
              <a:gd name="connsiteY89" fmla="*/ 115087 h 169678"/>
              <a:gd name="connsiteX90" fmla="*/ 212038 w 327829"/>
              <a:gd name="connsiteY90" fmla="*/ 51827 h 169678"/>
              <a:gd name="connsiteX91" fmla="*/ 215900 w 327829"/>
              <a:gd name="connsiteY91" fmla="*/ 45237 h 169678"/>
              <a:gd name="connsiteX92" fmla="*/ 258795 w 327829"/>
              <a:gd name="connsiteY92" fmla="*/ 35712 h 169678"/>
              <a:gd name="connsiteX93" fmla="*/ 217325 w 327829"/>
              <a:gd name="connsiteY93" fmla="*/ 107631 h 169678"/>
              <a:gd name="connsiteX94" fmla="*/ 212142 w 327829"/>
              <a:gd name="connsiteY94" fmla="*/ 117905 h 169678"/>
              <a:gd name="connsiteX95" fmla="*/ 209550 w 327829"/>
              <a:gd name="connsiteY95" fmla="*/ 120474 h 169678"/>
              <a:gd name="connsiteX96" fmla="*/ 218621 w 327829"/>
              <a:gd name="connsiteY96" fmla="*/ 129464 h 169678"/>
              <a:gd name="connsiteX97" fmla="*/ 218621 w 327829"/>
              <a:gd name="connsiteY97" fmla="*/ 150012 h 169678"/>
              <a:gd name="connsiteX98" fmla="*/ 219917 w 327829"/>
              <a:gd name="connsiteY98" fmla="*/ 146159 h 169678"/>
              <a:gd name="connsiteX99" fmla="*/ 251019 w 327829"/>
              <a:gd name="connsiteY99" fmla="*/ 94788 h 169678"/>
              <a:gd name="connsiteX100" fmla="*/ 265274 w 327829"/>
              <a:gd name="connsiteY100" fmla="*/ 67819 h 169678"/>
              <a:gd name="connsiteX101" fmla="*/ 273050 w 327829"/>
              <a:gd name="connsiteY101" fmla="*/ 47270 h 169678"/>
              <a:gd name="connsiteX102" fmla="*/ 258795 w 327829"/>
              <a:gd name="connsiteY102" fmla="*/ 35712 h 169678"/>
              <a:gd name="connsiteX103" fmla="*/ 239346 w 327829"/>
              <a:gd name="connsiteY103" fmla="*/ 19837 h 169678"/>
              <a:gd name="connsiteX104" fmla="*/ 229943 w 327829"/>
              <a:gd name="connsiteY104" fmla="*/ 37895 h 169678"/>
              <a:gd name="connsiteX105" fmla="*/ 229943 w 327829"/>
              <a:gd name="connsiteY105" fmla="*/ 39185 h 169678"/>
              <a:gd name="connsiteX106" fmla="*/ 232630 w 327829"/>
              <a:gd name="connsiteY106" fmla="*/ 36605 h 169678"/>
              <a:gd name="connsiteX107" fmla="*/ 235316 w 327829"/>
              <a:gd name="connsiteY107" fmla="*/ 35315 h 169678"/>
              <a:gd name="connsiteX108" fmla="*/ 243376 w 327829"/>
              <a:gd name="connsiteY108" fmla="*/ 30156 h 169678"/>
              <a:gd name="connsiteX109" fmla="*/ 246063 w 327829"/>
              <a:gd name="connsiteY109" fmla="*/ 24996 h 169678"/>
              <a:gd name="connsiteX110" fmla="*/ 239346 w 327829"/>
              <a:gd name="connsiteY110" fmla="*/ 19837 h 169678"/>
              <a:gd name="connsiteX111" fmla="*/ 230364 w 327829"/>
              <a:gd name="connsiteY111" fmla="*/ 13487 h 169678"/>
              <a:gd name="connsiteX112" fmla="*/ 219075 w 327829"/>
              <a:gd name="connsiteY112" fmla="*/ 29362 h 169678"/>
              <a:gd name="connsiteX113" fmla="*/ 219075 w 327829"/>
              <a:gd name="connsiteY113" fmla="*/ 30685 h 169678"/>
              <a:gd name="connsiteX114" fmla="*/ 219075 w 327829"/>
              <a:gd name="connsiteY114" fmla="*/ 35977 h 169678"/>
              <a:gd name="connsiteX115" fmla="*/ 231775 w 327829"/>
              <a:gd name="connsiteY115" fmla="*/ 13487 h 169678"/>
              <a:gd name="connsiteX116" fmla="*/ 230364 w 327829"/>
              <a:gd name="connsiteY116" fmla="*/ 13487 h 169678"/>
              <a:gd name="connsiteX117" fmla="*/ 220663 w 327829"/>
              <a:gd name="connsiteY117" fmla="*/ 8724 h 169678"/>
              <a:gd name="connsiteX118" fmla="*/ 220663 w 327829"/>
              <a:gd name="connsiteY118" fmla="*/ 10312 h 169678"/>
              <a:gd name="connsiteX119" fmla="*/ 222251 w 327829"/>
              <a:gd name="connsiteY119" fmla="*/ 8724 h 169678"/>
              <a:gd name="connsiteX120" fmla="*/ 220663 w 327829"/>
              <a:gd name="connsiteY120" fmla="*/ 8724 h 169678"/>
              <a:gd name="connsiteX121" fmla="*/ 230882 w 327829"/>
              <a:gd name="connsiteY121" fmla="*/ 2329 h 169678"/>
              <a:gd name="connsiteX122" fmla="*/ 232172 w 327829"/>
              <a:gd name="connsiteY122" fmla="*/ 2329 h 169678"/>
              <a:gd name="connsiteX123" fmla="*/ 299244 w 327829"/>
              <a:gd name="connsiteY123" fmla="*/ 55415 h 169678"/>
              <a:gd name="connsiteX124" fmla="*/ 327620 w 327829"/>
              <a:gd name="connsiteY124" fmla="*/ 87785 h 169678"/>
              <a:gd name="connsiteX125" fmla="*/ 326331 w 327829"/>
              <a:gd name="connsiteY125" fmla="*/ 89079 h 169678"/>
              <a:gd name="connsiteX126" fmla="*/ 325041 w 327829"/>
              <a:gd name="connsiteY126" fmla="*/ 90374 h 169678"/>
              <a:gd name="connsiteX127" fmla="*/ 321171 w 327829"/>
              <a:gd name="connsiteY127" fmla="*/ 95553 h 169678"/>
              <a:gd name="connsiteX128" fmla="*/ 237331 w 327829"/>
              <a:gd name="connsiteY128" fmla="*/ 161587 h 169678"/>
              <a:gd name="connsiteX129" fmla="*/ 215404 w 327829"/>
              <a:gd name="connsiteY129" fmla="*/ 169355 h 169678"/>
              <a:gd name="connsiteX130" fmla="*/ 207665 w 327829"/>
              <a:gd name="connsiteY130" fmla="*/ 134396 h 169678"/>
              <a:gd name="connsiteX131" fmla="*/ 130274 w 327829"/>
              <a:gd name="connsiteY131" fmla="*/ 114975 h 169678"/>
              <a:gd name="connsiteX132" fmla="*/ 21927 w 327829"/>
              <a:gd name="connsiteY132" fmla="*/ 98143 h 169678"/>
              <a:gd name="connsiteX133" fmla="*/ 0 w 327829"/>
              <a:gd name="connsiteY133" fmla="*/ 89079 h 169678"/>
              <a:gd name="connsiteX134" fmla="*/ 14188 w 327829"/>
              <a:gd name="connsiteY134" fmla="*/ 73542 h 169678"/>
              <a:gd name="connsiteX135" fmla="*/ 108347 w 327829"/>
              <a:gd name="connsiteY135" fmla="*/ 59299 h 169678"/>
              <a:gd name="connsiteX136" fmla="*/ 207665 w 327829"/>
              <a:gd name="connsiteY136" fmla="*/ 45057 h 169678"/>
              <a:gd name="connsiteX137" fmla="*/ 230882 w 327829"/>
              <a:gd name="connsiteY137" fmla="*/ 2329 h 1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7829" h="169678">
                <a:moveTo>
                  <a:pt x="230642" y="152610"/>
                </a:moveTo>
                <a:cubicBezTo>
                  <a:pt x="228374" y="156507"/>
                  <a:pt x="226106" y="160403"/>
                  <a:pt x="223838" y="164300"/>
                </a:cubicBezTo>
                <a:cubicBezTo>
                  <a:pt x="224972" y="164300"/>
                  <a:pt x="226106" y="164300"/>
                  <a:pt x="227240" y="163001"/>
                </a:cubicBezTo>
                <a:cubicBezTo>
                  <a:pt x="228374" y="159104"/>
                  <a:pt x="229508" y="156507"/>
                  <a:pt x="230642" y="152610"/>
                </a:cubicBezTo>
                <a:close/>
                <a:moveTo>
                  <a:pt x="211773" y="92285"/>
                </a:moveTo>
                <a:cubicBezTo>
                  <a:pt x="206693" y="100078"/>
                  <a:pt x="201613" y="107871"/>
                  <a:pt x="196533" y="116963"/>
                </a:cubicBezTo>
                <a:cubicBezTo>
                  <a:pt x="196533" y="116963"/>
                  <a:pt x="195263" y="116963"/>
                  <a:pt x="195263" y="116963"/>
                </a:cubicBezTo>
                <a:cubicBezTo>
                  <a:pt x="197803" y="116963"/>
                  <a:pt x="199073" y="116963"/>
                  <a:pt x="200343" y="118262"/>
                </a:cubicBezTo>
                <a:cubicBezTo>
                  <a:pt x="200343" y="116963"/>
                  <a:pt x="200343" y="116963"/>
                  <a:pt x="200343" y="116963"/>
                </a:cubicBezTo>
                <a:cubicBezTo>
                  <a:pt x="201613" y="114365"/>
                  <a:pt x="202883" y="111768"/>
                  <a:pt x="204153" y="109170"/>
                </a:cubicBezTo>
                <a:cubicBezTo>
                  <a:pt x="207963" y="103975"/>
                  <a:pt x="210503" y="98779"/>
                  <a:pt x="213043" y="92285"/>
                </a:cubicBezTo>
                <a:cubicBezTo>
                  <a:pt x="214313" y="89687"/>
                  <a:pt x="213043" y="89687"/>
                  <a:pt x="211773" y="92285"/>
                </a:cubicBezTo>
                <a:close/>
                <a:moveTo>
                  <a:pt x="14288" y="80162"/>
                </a:moveTo>
                <a:cubicBezTo>
                  <a:pt x="9525" y="81432"/>
                  <a:pt x="7938" y="83972"/>
                  <a:pt x="9525" y="86512"/>
                </a:cubicBezTo>
                <a:cubicBezTo>
                  <a:pt x="11113" y="86512"/>
                  <a:pt x="11113" y="85242"/>
                  <a:pt x="11113" y="85242"/>
                </a:cubicBezTo>
                <a:cubicBezTo>
                  <a:pt x="11113" y="83972"/>
                  <a:pt x="11113" y="82702"/>
                  <a:pt x="12700" y="82702"/>
                </a:cubicBezTo>
                <a:cubicBezTo>
                  <a:pt x="12700" y="81432"/>
                  <a:pt x="12700" y="80162"/>
                  <a:pt x="14288" y="80162"/>
                </a:cubicBezTo>
                <a:close/>
                <a:moveTo>
                  <a:pt x="39688" y="75399"/>
                </a:moveTo>
                <a:cubicBezTo>
                  <a:pt x="38327" y="75399"/>
                  <a:pt x="32884" y="75399"/>
                  <a:pt x="27441" y="76669"/>
                </a:cubicBezTo>
                <a:cubicBezTo>
                  <a:pt x="27441" y="77939"/>
                  <a:pt x="28802" y="77939"/>
                  <a:pt x="27441" y="80479"/>
                </a:cubicBezTo>
                <a:cubicBezTo>
                  <a:pt x="26081" y="83019"/>
                  <a:pt x="24720" y="86829"/>
                  <a:pt x="21999" y="90639"/>
                </a:cubicBezTo>
                <a:cubicBezTo>
                  <a:pt x="21999" y="90639"/>
                  <a:pt x="20638" y="91909"/>
                  <a:pt x="20638" y="93179"/>
                </a:cubicBezTo>
                <a:cubicBezTo>
                  <a:pt x="23359" y="93179"/>
                  <a:pt x="26081" y="93179"/>
                  <a:pt x="28802" y="94449"/>
                </a:cubicBezTo>
                <a:cubicBezTo>
                  <a:pt x="28802" y="93179"/>
                  <a:pt x="28802" y="91909"/>
                  <a:pt x="28802" y="90639"/>
                </a:cubicBezTo>
                <a:cubicBezTo>
                  <a:pt x="31524" y="86829"/>
                  <a:pt x="34245" y="83019"/>
                  <a:pt x="36966" y="77939"/>
                </a:cubicBezTo>
                <a:cubicBezTo>
                  <a:pt x="36966" y="77939"/>
                  <a:pt x="38327" y="76669"/>
                  <a:pt x="39688" y="75399"/>
                </a:cubicBezTo>
                <a:close/>
                <a:moveTo>
                  <a:pt x="305565" y="72224"/>
                </a:moveTo>
                <a:cubicBezTo>
                  <a:pt x="296510" y="88099"/>
                  <a:pt x="288749" y="103974"/>
                  <a:pt x="280988" y="119849"/>
                </a:cubicBezTo>
                <a:cubicBezTo>
                  <a:pt x="290043" y="113234"/>
                  <a:pt x="300391" y="105297"/>
                  <a:pt x="309446" y="97359"/>
                </a:cubicBezTo>
                <a:cubicBezTo>
                  <a:pt x="312033" y="92068"/>
                  <a:pt x="313326" y="88099"/>
                  <a:pt x="315913" y="82807"/>
                </a:cubicBezTo>
                <a:cubicBezTo>
                  <a:pt x="313326" y="78839"/>
                  <a:pt x="309446" y="74870"/>
                  <a:pt x="305565" y="72224"/>
                </a:cubicBezTo>
                <a:close/>
                <a:moveTo>
                  <a:pt x="71438" y="70637"/>
                </a:moveTo>
                <a:cubicBezTo>
                  <a:pt x="63744" y="71922"/>
                  <a:pt x="56051" y="73207"/>
                  <a:pt x="49640" y="74492"/>
                </a:cubicBezTo>
                <a:cubicBezTo>
                  <a:pt x="49640" y="75778"/>
                  <a:pt x="49640" y="75778"/>
                  <a:pt x="48358" y="77063"/>
                </a:cubicBezTo>
                <a:cubicBezTo>
                  <a:pt x="45793" y="82203"/>
                  <a:pt x="43229" y="87344"/>
                  <a:pt x="40664" y="93770"/>
                </a:cubicBezTo>
                <a:cubicBezTo>
                  <a:pt x="39382" y="93770"/>
                  <a:pt x="39382" y="95055"/>
                  <a:pt x="38100" y="95055"/>
                </a:cubicBezTo>
                <a:cubicBezTo>
                  <a:pt x="43229" y="96340"/>
                  <a:pt x="49640" y="97625"/>
                  <a:pt x="54769" y="97625"/>
                </a:cubicBezTo>
                <a:cubicBezTo>
                  <a:pt x="54769" y="97625"/>
                  <a:pt x="54769" y="96340"/>
                  <a:pt x="54769" y="96340"/>
                </a:cubicBezTo>
                <a:cubicBezTo>
                  <a:pt x="59898" y="88629"/>
                  <a:pt x="65027" y="80918"/>
                  <a:pt x="68873" y="73207"/>
                </a:cubicBezTo>
                <a:cubicBezTo>
                  <a:pt x="70156" y="73207"/>
                  <a:pt x="71438" y="71922"/>
                  <a:pt x="71438" y="70637"/>
                </a:cubicBezTo>
                <a:close/>
                <a:moveTo>
                  <a:pt x="96838" y="67462"/>
                </a:moveTo>
                <a:cubicBezTo>
                  <a:pt x="92837" y="67462"/>
                  <a:pt x="87503" y="68744"/>
                  <a:pt x="83503" y="68744"/>
                </a:cubicBezTo>
                <a:cubicBezTo>
                  <a:pt x="83503" y="70026"/>
                  <a:pt x="83503" y="70026"/>
                  <a:pt x="82169" y="71309"/>
                </a:cubicBezTo>
                <a:cubicBezTo>
                  <a:pt x="76835" y="80284"/>
                  <a:pt x="71501" y="87978"/>
                  <a:pt x="64833" y="96953"/>
                </a:cubicBezTo>
                <a:cubicBezTo>
                  <a:pt x="64833" y="96953"/>
                  <a:pt x="64833" y="98236"/>
                  <a:pt x="63500" y="98236"/>
                </a:cubicBezTo>
                <a:cubicBezTo>
                  <a:pt x="67500" y="99518"/>
                  <a:pt x="72835" y="99518"/>
                  <a:pt x="76835" y="100800"/>
                </a:cubicBezTo>
                <a:cubicBezTo>
                  <a:pt x="76835" y="99518"/>
                  <a:pt x="76835" y="99518"/>
                  <a:pt x="78169" y="98236"/>
                </a:cubicBezTo>
                <a:cubicBezTo>
                  <a:pt x="83503" y="89260"/>
                  <a:pt x="88837" y="79002"/>
                  <a:pt x="94171" y="70026"/>
                </a:cubicBezTo>
                <a:cubicBezTo>
                  <a:pt x="95504" y="68744"/>
                  <a:pt x="95504" y="67462"/>
                  <a:pt x="96838" y="67462"/>
                </a:cubicBezTo>
                <a:close/>
                <a:moveTo>
                  <a:pt x="295564" y="65874"/>
                </a:moveTo>
                <a:cubicBezTo>
                  <a:pt x="282575" y="91705"/>
                  <a:pt x="268288" y="117535"/>
                  <a:pt x="254000" y="142074"/>
                </a:cubicBezTo>
                <a:cubicBezTo>
                  <a:pt x="256598" y="139491"/>
                  <a:pt x="260494" y="136908"/>
                  <a:pt x="263092" y="135616"/>
                </a:cubicBezTo>
                <a:cubicBezTo>
                  <a:pt x="273483" y="112369"/>
                  <a:pt x="285173" y="89122"/>
                  <a:pt x="296863" y="67165"/>
                </a:cubicBezTo>
                <a:cubicBezTo>
                  <a:pt x="296863" y="65874"/>
                  <a:pt x="295564" y="65874"/>
                  <a:pt x="295564" y="65874"/>
                </a:cubicBezTo>
                <a:close/>
                <a:moveTo>
                  <a:pt x="149225" y="59524"/>
                </a:moveTo>
                <a:cubicBezTo>
                  <a:pt x="138944" y="62031"/>
                  <a:pt x="127378" y="63284"/>
                  <a:pt x="117097" y="64537"/>
                </a:cubicBezTo>
                <a:cubicBezTo>
                  <a:pt x="117097" y="65790"/>
                  <a:pt x="117097" y="65790"/>
                  <a:pt x="115812" y="67044"/>
                </a:cubicBezTo>
                <a:cubicBezTo>
                  <a:pt x="109386" y="78323"/>
                  <a:pt x="102961" y="89603"/>
                  <a:pt x="96535" y="100883"/>
                </a:cubicBezTo>
                <a:cubicBezTo>
                  <a:pt x="96535" y="102136"/>
                  <a:pt x="95250" y="102136"/>
                  <a:pt x="95250" y="103389"/>
                </a:cubicBezTo>
                <a:cubicBezTo>
                  <a:pt x="104246" y="104642"/>
                  <a:pt x="113242" y="105896"/>
                  <a:pt x="122237" y="107149"/>
                </a:cubicBezTo>
                <a:cubicBezTo>
                  <a:pt x="122237" y="105896"/>
                  <a:pt x="122237" y="105896"/>
                  <a:pt x="123522" y="104642"/>
                </a:cubicBezTo>
                <a:cubicBezTo>
                  <a:pt x="131233" y="90856"/>
                  <a:pt x="138944" y="77070"/>
                  <a:pt x="146655" y="63284"/>
                </a:cubicBezTo>
                <a:cubicBezTo>
                  <a:pt x="147940" y="62031"/>
                  <a:pt x="149225" y="60777"/>
                  <a:pt x="149225" y="59524"/>
                </a:cubicBezTo>
                <a:close/>
                <a:moveTo>
                  <a:pt x="286005" y="56349"/>
                </a:moveTo>
                <a:cubicBezTo>
                  <a:pt x="282004" y="62858"/>
                  <a:pt x="278003" y="69367"/>
                  <a:pt x="272669" y="75875"/>
                </a:cubicBezTo>
                <a:cubicBezTo>
                  <a:pt x="271336" y="78479"/>
                  <a:pt x="270002" y="83686"/>
                  <a:pt x="268669" y="86290"/>
                </a:cubicBezTo>
                <a:cubicBezTo>
                  <a:pt x="263335" y="96704"/>
                  <a:pt x="259334" y="108419"/>
                  <a:pt x="255333" y="118834"/>
                </a:cubicBezTo>
                <a:cubicBezTo>
                  <a:pt x="267335" y="99307"/>
                  <a:pt x="276670" y="78479"/>
                  <a:pt x="287338" y="57651"/>
                </a:cubicBezTo>
                <a:cubicBezTo>
                  <a:pt x="287338" y="57651"/>
                  <a:pt x="286005" y="57651"/>
                  <a:pt x="286005" y="56349"/>
                </a:cubicBezTo>
                <a:close/>
                <a:moveTo>
                  <a:pt x="168103" y="56349"/>
                </a:moveTo>
                <a:cubicBezTo>
                  <a:pt x="168103" y="57641"/>
                  <a:pt x="168103" y="57641"/>
                  <a:pt x="168103" y="58933"/>
                </a:cubicBezTo>
                <a:cubicBezTo>
                  <a:pt x="156519" y="74439"/>
                  <a:pt x="146221" y="91237"/>
                  <a:pt x="135924" y="108036"/>
                </a:cubicBezTo>
                <a:cubicBezTo>
                  <a:pt x="134637" y="108036"/>
                  <a:pt x="134637" y="109328"/>
                  <a:pt x="133350" y="109328"/>
                </a:cubicBezTo>
                <a:cubicBezTo>
                  <a:pt x="137211" y="110620"/>
                  <a:pt x="142360" y="110620"/>
                  <a:pt x="146221" y="111912"/>
                </a:cubicBezTo>
                <a:cubicBezTo>
                  <a:pt x="146221" y="110620"/>
                  <a:pt x="146221" y="110620"/>
                  <a:pt x="147509" y="109328"/>
                </a:cubicBezTo>
                <a:cubicBezTo>
                  <a:pt x="157806" y="92530"/>
                  <a:pt x="169390" y="74439"/>
                  <a:pt x="180975" y="57641"/>
                </a:cubicBezTo>
                <a:cubicBezTo>
                  <a:pt x="180975" y="56349"/>
                  <a:pt x="180975" y="56349"/>
                  <a:pt x="180975" y="56349"/>
                </a:cubicBezTo>
                <a:cubicBezTo>
                  <a:pt x="177113" y="56349"/>
                  <a:pt x="171965" y="56349"/>
                  <a:pt x="168103" y="56349"/>
                </a:cubicBezTo>
                <a:close/>
                <a:moveTo>
                  <a:pt x="192361" y="54762"/>
                </a:moveTo>
                <a:cubicBezTo>
                  <a:pt x="180537" y="73036"/>
                  <a:pt x="168713" y="91310"/>
                  <a:pt x="156889" y="110889"/>
                </a:cubicBezTo>
                <a:cubicBezTo>
                  <a:pt x="156889" y="110889"/>
                  <a:pt x="155575" y="112195"/>
                  <a:pt x="155575" y="113500"/>
                </a:cubicBezTo>
                <a:cubicBezTo>
                  <a:pt x="155575" y="113500"/>
                  <a:pt x="156889" y="113500"/>
                  <a:pt x="156889" y="113500"/>
                </a:cubicBezTo>
                <a:cubicBezTo>
                  <a:pt x="156889" y="113500"/>
                  <a:pt x="156889" y="112195"/>
                  <a:pt x="158202" y="110889"/>
                </a:cubicBezTo>
                <a:cubicBezTo>
                  <a:pt x="170027" y="92615"/>
                  <a:pt x="180537" y="74341"/>
                  <a:pt x="192361" y="54762"/>
                </a:cubicBezTo>
                <a:close/>
                <a:moveTo>
                  <a:pt x="215900" y="45237"/>
                </a:moveTo>
                <a:cubicBezTo>
                  <a:pt x="213326" y="47873"/>
                  <a:pt x="210751" y="49191"/>
                  <a:pt x="205603" y="51827"/>
                </a:cubicBezTo>
                <a:cubicBezTo>
                  <a:pt x="205603" y="51827"/>
                  <a:pt x="205603" y="51827"/>
                  <a:pt x="205603" y="53144"/>
                </a:cubicBezTo>
                <a:cubicBezTo>
                  <a:pt x="192731" y="72913"/>
                  <a:pt x="181146" y="92682"/>
                  <a:pt x="169562" y="113769"/>
                </a:cubicBezTo>
                <a:cubicBezTo>
                  <a:pt x="169562" y="113769"/>
                  <a:pt x="168275" y="113769"/>
                  <a:pt x="168275" y="115087"/>
                </a:cubicBezTo>
                <a:cubicBezTo>
                  <a:pt x="170849" y="115087"/>
                  <a:pt x="174711" y="115087"/>
                  <a:pt x="178572" y="115087"/>
                </a:cubicBezTo>
                <a:cubicBezTo>
                  <a:pt x="190157" y="94000"/>
                  <a:pt x="200454" y="72913"/>
                  <a:pt x="212038" y="51827"/>
                </a:cubicBezTo>
                <a:cubicBezTo>
                  <a:pt x="213326" y="49191"/>
                  <a:pt x="215900" y="46555"/>
                  <a:pt x="215900" y="45237"/>
                </a:cubicBezTo>
                <a:close/>
                <a:moveTo>
                  <a:pt x="258795" y="35712"/>
                </a:moveTo>
                <a:cubicBezTo>
                  <a:pt x="245836" y="60113"/>
                  <a:pt x="231580" y="83230"/>
                  <a:pt x="217325" y="107631"/>
                </a:cubicBezTo>
                <a:cubicBezTo>
                  <a:pt x="216029" y="110200"/>
                  <a:pt x="213438" y="114053"/>
                  <a:pt x="212142" y="117905"/>
                </a:cubicBezTo>
                <a:cubicBezTo>
                  <a:pt x="210846" y="119190"/>
                  <a:pt x="210846" y="119190"/>
                  <a:pt x="209550" y="120474"/>
                </a:cubicBezTo>
                <a:cubicBezTo>
                  <a:pt x="216029" y="121758"/>
                  <a:pt x="218621" y="125611"/>
                  <a:pt x="218621" y="129464"/>
                </a:cubicBezTo>
                <a:cubicBezTo>
                  <a:pt x="218621" y="133317"/>
                  <a:pt x="218621" y="142306"/>
                  <a:pt x="218621" y="150012"/>
                </a:cubicBezTo>
                <a:cubicBezTo>
                  <a:pt x="218621" y="148728"/>
                  <a:pt x="219917" y="147444"/>
                  <a:pt x="219917" y="146159"/>
                </a:cubicBezTo>
                <a:cubicBezTo>
                  <a:pt x="230285" y="129464"/>
                  <a:pt x="240652" y="111484"/>
                  <a:pt x="251019" y="94788"/>
                </a:cubicBezTo>
                <a:cubicBezTo>
                  <a:pt x="256203" y="85799"/>
                  <a:pt x="261387" y="76809"/>
                  <a:pt x="265274" y="67819"/>
                </a:cubicBezTo>
                <a:cubicBezTo>
                  <a:pt x="267866" y="60113"/>
                  <a:pt x="271754" y="53692"/>
                  <a:pt x="273050" y="47270"/>
                </a:cubicBezTo>
                <a:cubicBezTo>
                  <a:pt x="269162" y="43418"/>
                  <a:pt x="263978" y="39565"/>
                  <a:pt x="258795" y="35712"/>
                </a:cubicBezTo>
                <a:close/>
                <a:moveTo>
                  <a:pt x="239346" y="19837"/>
                </a:moveTo>
                <a:cubicBezTo>
                  <a:pt x="236660" y="26286"/>
                  <a:pt x="233973" y="31446"/>
                  <a:pt x="229943" y="37895"/>
                </a:cubicBezTo>
                <a:cubicBezTo>
                  <a:pt x="228600" y="40475"/>
                  <a:pt x="228600" y="40475"/>
                  <a:pt x="229943" y="39185"/>
                </a:cubicBezTo>
                <a:cubicBezTo>
                  <a:pt x="231286" y="39185"/>
                  <a:pt x="231286" y="37895"/>
                  <a:pt x="232630" y="36605"/>
                </a:cubicBezTo>
                <a:cubicBezTo>
                  <a:pt x="232630" y="36605"/>
                  <a:pt x="233973" y="35315"/>
                  <a:pt x="235316" y="35315"/>
                </a:cubicBezTo>
                <a:cubicBezTo>
                  <a:pt x="238003" y="34026"/>
                  <a:pt x="240690" y="32736"/>
                  <a:pt x="243376" y="30156"/>
                </a:cubicBezTo>
                <a:cubicBezTo>
                  <a:pt x="243376" y="28866"/>
                  <a:pt x="244720" y="26286"/>
                  <a:pt x="246063" y="24996"/>
                </a:cubicBezTo>
                <a:cubicBezTo>
                  <a:pt x="246063" y="24996"/>
                  <a:pt x="246063" y="24996"/>
                  <a:pt x="239346" y="19837"/>
                </a:cubicBezTo>
                <a:close/>
                <a:moveTo>
                  <a:pt x="230364" y="13487"/>
                </a:moveTo>
                <a:cubicBezTo>
                  <a:pt x="226130" y="18779"/>
                  <a:pt x="223308" y="24070"/>
                  <a:pt x="219075" y="29362"/>
                </a:cubicBezTo>
                <a:cubicBezTo>
                  <a:pt x="219075" y="29362"/>
                  <a:pt x="219075" y="30685"/>
                  <a:pt x="219075" y="30685"/>
                </a:cubicBezTo>
                <a:lnTo>
                  <a:pt x="219075" y="35977"/>
                </a:lnTo>
                <a:cubicBezTo>
                  <a:pt x="223308" y="29362"/>
                  <a:pt x="227542" y="21425"/>
                  <a:pt x="231775" y="13487"/>
                </a:cubicBezTo>
                <a:cubicBezTo>
                  <a:pt x="231775" y="13487"/>
                  <a:pt x="230364" y="13487"/>
                  <a:pt x="230364" y="13487"/>
                </a:cubicBezTo>
                <a:close/>
                <a:moveTo>
                  <a:pt x="220663" y="8724"/>
                </a:moveTo>
                <a:cubicBezTo>
                  <a:pt x="220663" y="10312"/>
                  <a:pt x="220663" y="10312"/>
                  <a:pt x="220663" y="10312"/>
                </a:cubicBezTo>
                <a:cubicBezTo>
                  <a:pt x="220663" y="9518"/>
                  <a:pt x="220663" y="8724"/>
                  <a:pt x="222251" y="8724"/>
                </a:cubicBezTo>
                <a:cubicBezTo>
                  <a:pt x="222251" y="8724"/>
                  <a:pt x="222251" y="8724"/>
                  <a:pt x="220663" y="8724"/>
                </a:cubicBezTo>
                <a:close/>
                <a:moveTo>
                  <a:pt x="230882" y="2329"/>
                </a:moveTo>
                <a:cubicBezTo>
                  <a:pt x="232172" y="2329"/>
                  <a:pt x="232172" y="2329"/>
                  <a:pt x="232172" y="2329"/>
                </a:cubicBezTo>
                <a:cubicBezTo>
                  <a:pt x="254099" y="20456"/>
                  <a:pt x="276026" y="37288"/>
                  <a:pt x="299244" y="55415"/>
                </a:cubicBezTo>
                <a:cubicBezTo>
                  <a:pt x="308273" y="63184"/>
                  <a:pt x="330200" y="74837"/>
                  <a:pt x="327620" y="87785"/>
                </a:cubicBezTo>
                <a:cubicBezTo>
                  <a:pt x="327620" y="87785"/>
                  <a:pt x="326331" y="89079"/>
                  <a:pt x="326331" y="89079"/>
                </a:cubicBezTo>
                <a:cubicBezTo>
                  <a:pt x="326331" y="90374"/>
                  <a:pt x="326331" y="90374"/>
                  <a:pt x="325041" y="90374"/>
                </a:cubicBezTo>
                <a:cubicBezTo>
                  <a:pt x="325041" y="92964"/>
                  <a:pt x="322461" y="94258"/>
                  <a:pt x="321171" y="95553"/>
                </a:cubicBezTo>
                <a:cubicBezTo>
                  <a:pt x="292795" y="117564"/>
                  <a:pt x="264418" y="139576"/>
                  <a:pt x="237331" y="161587"/>
                </a:cubicBezTo>
                <a:cubicBezTo>
                  <a:pt x="229592" y="168061"/>
                  <a:pt x="224433" y="170650"/>
                  <a:pt x="215404" y="169355"/>
                </a:cubicBezTo>
                <a:cubicBezTo>
                  <a:pt x="203795" y="168061"/>
                  <a:pt x="207665" y="142165"/>
                  <a:pt x="207665" y="134396"/>
                </a:cubicBezTo>
                <a:cubicBezTo>
                  <a:pt x="207665" y="117564"/>
                  <a:pt x="143173" y="116270"/>
                  <a:pt x="130274" y="114975"/>
                </a:cubicBezTo>
                <a:cubicBezTo>
                  <a:pt x="94158" y="109796"/>
                  <a:pt x="58043" y="103322"/>
                  <a:pt x="21927" y="98143"/>
                </a:cubicBezTo>
                <a:cubicBezTo>
                  <a:pt x="15478" y="96848"/>
                  <a:pt x="0" y="98143"/>
                  <a:pt x="0" y="89079"/>
                </a:cubicBezTo>
                <a:cubicBezTo>
                  <a:pt x="0" y="80016"/>
                  <a:pt x="5159" y="74837"/>
                  <a:pt x="14188" y="73542"/>
                </a:cubicBezTo>
                <a:cubicBezTo>
                  <a:pt x="46434" y="69658"/>
                  <a:pt x="77390" y="64479"/>
                  <a:pt x="108347" y="59299"/>
                </a:cubicBezTo>
                <a:cubicBezTo>
                  <a:pt x="141883" y="55415"/>
                  <a:pt x="174129" y="50236"/>
                  <a:pt x="207665" y="45057"/>
                </a:cubicBezTo>
                <a:cubicBezTo>
                  <a:pt x="216694" y="43762"/>
                  <a:pt x="196056" y="-11913"/>
                  <a:pt x="230882" y="2329"/>
                </a:cubicBezTo>
                <a:close/>
              </a:path>
            </a:pathLst>
          </a:custGeom>
          <a:solidFill>
            <a:schemeClr val="accent1"/>
          </a:solidFill>
          <a:ln>
            <a:noFill/>
          </a:ln>
        </p:spPr>
      </p:sp>
      <p:sp>
        <p:nvSpPr>
          <p:cNvPr id="10" name="right-arrow-sketch_36739"/>
          <p:cNvSpPr>
            <a:spLocks noChangeAspect="1"/>
          </p:cNvSpPr>
          <p:nvPr/>
        </p:nvSpPr>
        <p:spPr bwMode="auto">
          <a:xfrm>
            <a:off x="8650204" y="3631144"/>
            <a:ext cx="609685" cy="315561"/>
          </a:xfrm>
          <a:custGeom>
            <a:avLst/>
            <a:gdLst>
              <a:gd name="connsiteX0" fmla="*/ 230642 w 327829"/>
              <a:gd name="connsiteY0" fmla="*/ 152610 h 169678"/>
              <a:gd name="connsiteX1" fmla="*/ 223838 w 327829"/>
              <a:gd name="connsiteY1" fmla="*/ 164300 h 169678"/>
              <a:gd name="connsiteX2" fmla="*/ 227240 w 327829"/>
              <a:gd name="connsiteY2" fmla="*/ 163001 h 169678"/>
              <a:gd name="connsiteX3" fmla="*/ 230642 w 327829"/>
              <a:gd name="connsiteY3" fmla="*/ 152610 h 169678"/>
              <a:gd name="connsiteX4" fmla="*/ 211773 w 327829"/>
              <a:gd name="connsiteY4" fmla="*/ 92285 h 169678"/>
              <a:gd name="connsiteX5" fmla="*/ 196533 w 327829"/>
              <a:gd name="connsiteY5" fmla="*/ 116963 h 169678"/>
              <a:gd name="connsiteX6" fmla="*/ 195263 w 327829"/>
              <a:gd name="connsiteY6" fmla="*/ 116963 h 169678"/>
              <a:gd name="connsiteX7" fmla="*/ 200343 w 327829"/>
              <a:gd name="connsiteY7" fmla="*/ 118262 h 169678"/>
              <a:gd name="connsiteX8" fmla="*/ 200343 w 327829"/>
              <a:gd name="connsiteY8" fmla="*/ 116963 h 169678"/>
              <a:gd name="connsiteX9" fmla="*/ 204153 w 327829"/>
              <a:gd name="connsiteY9" fmla="*/ 109170 h 169678"/>
              <a:gd name="connsiteX10" fmla="*/ 213043 w 327829"/>
              <a:gd name="connsiteY10" fmla="*/ 92285 h 169678"/>
              <a:gd name="connsiteX11" fmla="*/ 211773 w 327829"/>
              <a:gd name="connsiteY11" fmla="*/ 92285 h 169678"/>
              <a:gd name="connsiteX12" fmla="*/ 14288 w 327829"/>
              <a:gd name="connsiteY12" fmla="*/ 80162 h 169678"/>
              <a:gd name="connsiteX13" fmla="*/ 9525 w 327829"/>
              <a:gd name="connsiteY13" fmla="*/ 86512 h 169678"/>
              <a:gd name="connsiteX14" fmla="*/ 11113 w 327829"/>
              <a:gd name="connsiteY14" fmla="*/ 85242 h 169678"/>
              <a:gd name="connsiteX15" fmla="*/ 12700 w 327829"/>
              <a:gd name="connsiteY15" fmla="*/ 82702 h 169678"/>
              <a:gd name="connsiteX16" fmla="*/ 14288 w 327829"/>
              <a:gd name="connsiteY16" fmla="*/ 80162 h 169678"/>
              <a:gd name="connsiteX17" fmla="*/ 39688 w 327829"/>
              <a:gd name="connsiteY17" fmla="*/ 75399 h 169678"/>
              <a:gd name="connsiteX18" fmla="*/ 27441 w 327829"/>
              <a:gd name="connsiteY18" fmla="*/ 76669 h 169678"/>
              <a:gd name="connsiteX19" fmla="*/ 27441 w 327829"/>
              <a:gd name="connsiteY19" fmla="*/ 80479 h 169678"/>
              <a:gd name="connsiteX20" fmla="*/ 21999 w 327829"/>
              <a:gd name="connsiteY20" fmla="*/ 90639 h 169678"/>
              <a:gd name="connsiteX21" fmla="*/ 20638 w 327829"/>
              <a:gd name="connsiteY21" fmla="*/ 93179 h 169678"/>
              <a:gd name="connsiteX22" fmla="*/ 28802 w 327829"/>
              <a:gd name="connsiteY22" fmla="*/ 94449 h 169678"/>
              <a:gd name="connsiteX23" fmla="*/ 28802 w 327829"/>
              <a:gd name="connsiteY23" fmla="*/ 90639 h 169678"/>
              <a:gd name="connsiteX24" fmla="*/ 36966 w 327829"/>
              <a:gd name="connsiteY24" fmla="*/ 77939 h 169678"/>
              <a:gd name="connsiteX25" fmla="*/ 39688 w 327829"/>
              <a:gd name="connsiteY25" fmla="*/ 75399 h 169678"/>
              <a:gd name="connsiteX26" fmla="*/ 305565 w 327829"/>
              <a:gd name="connsiteY26" fmla="*/ 72224 h 169678"/>
              <a:gd name="connsiteX27" fmla="*/ 280988 w 327829"/>
              <a:gd name="connsiteY27" fmla="*/ 119849 h 169678"/>
              <a:gd name="connsiteX28" fmla="*/ 309446 w 327829"/>
              <a:gd name="connsiteY28" fmla="*/ 97359 h 169678"/>
              <a:gd name="connsiteX29" fmla="*/ 315913 w 327829"/>
              <a:gd name="connsiteY29" fmla="*/ 82807 h 169678"/>
              <a:gd name="connsiteX30" fmla="*/ 305565 w 327829"/>
              <a:gd name="connsiteY30" fmla="*/ 72224 h 169678"/>
              <a:gd name="connsiteX31" fmla="*/ 71438 w 327829"/>
              <a:gd name="connsiteY31" fmla="*/ 70637 h 169678"/>
              <a:gd name="connsiteX32" fmla="*/ 49640 w 327829"/>
              <a:gd name="connsiteY32" fmla="*/ 74492 h 169678"/>
              <a:gd name="connsiteX33" fmla="*/ 48358 w 327829"/>
              <a:gd name="connsiteY33" fmla="*/ 77063 h 169678"/>
              <a:gd name="connsiteX34" fmla="*/ 40664 w 327829"/>
              <a:gd name="connsiteY34" fmla="*/ 93770 h 169678"/>
              <a:gd name="connsiteX35" fmla="*/ 38100 w 327829"/>
              <a:gd name="connsiteY35" fmla="*/ 95055 h 169678"/>
              <a:gd name="connsiteX36" fmla="*/ 54769 w 327829"/>
              <a:gd name="connsiteY36" fmla="*/ 97625 h 169678"/>
              <a:gd name="connsiteX37" fmla="*/ 54769 w 327829"/>
              <a:gd name="connsiteY37" fmla="*/ 96340 h 169678"/>
              <a:gd name="connsiteX38" fmla="*/ 68873 w 327829"/>
              <a:gd name="connsiteY38" fmla="*/ 73207 h 169678"/>
              <a:gd name="connsiteX39" fmla="*/ 71438 w 327829"/>
              <a:gd name="connsiteY39" fmla="*/ 70637 h 169678"/>
              <a:gd name="connsiteX40" fmla="*/ 96838 w 327829"/>
              <a:gd name="connsiteY40" fmla="*/ 67462 h 169678"/>
              <a:gd name="connsiteX41" fmla="*/ 83503 w 327829"/>
              <a:gd name="connsiteY41" fmla="*/ 68744 h 169678"/>
              <a:gd name="connsiteX42" fmla="*/ 82169 w 327829"/>
              <a:gd name="connsiteY42" fmla="*/ 71309 h 169678"/>
              <a:gd name="connsiteX43" fmla="*/ 64833 w 327829"/>
              <a:gd name="connsiteY43" fmla="*/ 96953 h 169678"/>
              <a:gd name="connsiteX44" fmla="*/ 63500 w 327829"/>
              <a:gd name="connsiteY44" fmla="*/ 98236 h 169678"/>
              <a:gd name="connsiteX45" fmla="*/ 76835 w 327829"/>
              <a:gd name="connsiteY45" fmla="*/ 100800 h 169678"/>
              <a:gd name="connsiteX46" fmla="*/ 78169 w 327829"/>
              <a:gd name="connsiteY46" fmla="*/ 98236 h 169678"/>
              <a:gd name="connsiteX47" fmla="*/ 94171 w 327829"/>
              <a:gd name="connsiteY47" fmla="*/ 70026 h 169678"/>
              <a:gd name="connsiteX48" fmla="*/ 96838 w 327829"/>
              <a:gd name="connsiteY48" fmla="*/ 67462 h 169678"/>
              <a:gd name="connsiteX49" fmla="*/ 295564 w 327829"/>
              <a:gd name="connsiteY49" fmla="*/ 65874 h 169678"/>
              <a:gd name="connsiteX50" fmla="*/ 254000 w 327829"/>
              <a:gd name="connsiteY50" fmla="*/ 142074 h 169678"/>
              <a:gd name="connsiteX51" fmla="*/ 263092 w 327829"/>
              <a:gd name="connsiteY51" fmla="*/ 135616 h 169678"/>
              <a:gd name="connsiteX52" fmla="*/ 296863 w 327829"/>
              <a:gd name="connsiteY52" fmla="*/ 67165 h 169678"/>
              <a:gd name="connsiteX53" fmla="*/ 295564 w 327829"/>
              <a:gd name="connsiteY53" fmla="*/ 65874 h 169678"/>
              <a:gd name="connsiteX54" fmla="*/ 149225 w 327829"/>
              <a:gd name="connsiteY54" fmla="*/ 59524 h 169678"/>
              <a:gd name="connsiteX55" fmla="*/ 117097 w 327829"/>
              <a:gd name="connsiteY55" fmla="*/ 64537 h 169678"/>
              <a:gd name="connsiteX56" fmla="*/ 115812 w 327829"/>
              <a:gd name="connsiteY56" fmla="*/ 67044 h 169678"/>
              <a:gd name="connsiteX57" fmla="*/ 96535 w 327829"/>
              <a:gd name="connsiteY57" fmla="*/ 100883 h 169678"/>
              <a:gd name="connsiteX58" fmla="*/ 95250 w 327829"/>
              <a:gd name="connsiteY58" fmla="*/ 103389 h 169678"/>
              <a:gd name="connsiteX59" fmla="*/ 122237 w 327829"/>
              <a:gd name="connsiteY59" fmla="*/ 107149 h 169678"/>
              <a:gd name="connsiteX60" fmla="*/ 123522 w 327829"/>
              <a:gd name="connsiteY60" fmla="*/ 104642 h 169678"/>
              <a:gd name="connsiteX61" fmla="*/ 146655 w 327829"/>
              <a:gd name="connsiteY61" fmla="*/ 63284 h 169678"/>
              <a:gd name="connsiteX62" fmla="*/ 149225 w 327829"/>
              <a:gd name="connsiteY62" fmla="*/ 59524 h 169678"/>
              <a:gd name="connsiteX63" fmla="*/ 286005 w 327829"/>
              <a:gd name="connsiteY63" fmla="*/ 56349 h 169678"/>
              <a:gd name="connsiteX64" fmla="*/ 272669 w 327829"/>
              <a:gd name="connsiteY64" fmla="*/ 75875 h 169678"/>
              <a:gd name="connsiteX65" fmla="*/ 268669 w 327829"/>
              <a:gd name="connsiteY65" fmla="*/ 86290 h 169678"/>
              <a:gd name="connsiteX66" fmla="*/ 255333 w 327829"/>
              <a:gd name="connsiteY66" fmla="*/ 118834 h 169678"/>
              <a:gd name="connsiteX67" fmla="*/ 287338 w 327829"/>
              <a:gd name="connsiteY67" fmla="*/ 57651 h 169678"/>
              <a:gd name="connsiteX68" fmla="*/ 286005 w 327829"/>
              <a:gd name="connsiteY68" fmla="*/ 56349 h 169678"/>
              <a:gd name="connsiteX69" fmla="*/ 168103 w 327829"/>
              <a:gd name="connsiteY69" fmla="*/ 56349 h 169678"/>
              <a:gd name="connsiteX70" fmla="*/ 168103 w 327829"/>
              <a:gd name="connsiteY70" fmla="*/ 58933 h 169678"/>
              <a:gd name="connsiteX71" fmla="*/ 135924 w 327829"/>
              <a:gd name="connsiteY71" fmla="*/ 108036 h 169678"/>
              <a:gd name="connsiteX72" fmla="*/ 133350 w 327829"/>
              <a:gd name="connsiteY72" fmla="*/ 109328 h 169678"/>
              <a:gd name="connsiteX73" fmla="*/ 146221 w 327829"/>
              <a:gd name="connsiteY73" fmla="*/ 111912 h 169678"/>
              <a:gd name="connsiteX74" fmla="*/ 147509 w 327829"/>
              <a:gd name="connsiteY74" fmla="*/ 109328 h 169678"/>
              <a:gd name="connsiteX75" fmla="*/ 180975 w 327829"/>
              <a:gd name="connsiteY75" fmla="*/ 57641 h 169678"/>
              <a:gd name="connsiteX76" fmla="*/ 180975 w 327829"/>
              <a:gd name="connsiteY76" fmla="*/ 56349 h 169678"/>
              <a:gd name="connsiteX77" fmla="*/ 168103 w 327829"/>
              <a:gd name="connsiteY77" fmla="*/ 56349 h 169678"/>
              <a:gd name="connsiteX78" fmla="*/ 192361 w 327829"/>
              <a:gd name="connsiteY78" fmla="*/ 54762 h 169678"/>
              <a:gd name="connsiteX79" fmla="*/ 156889 w 327829"/>
              <a:gd name="connsiteY79" fmla="*/ 110889 h 169678"/>
              <a:gd name="connsiteX80" fmla="*/ 155575 w 327829"/>
              <a:gd name="connsiteY80" fmla="*/ 113500 h 169678"/>
              <a:gd name="connsiteX81" fmla="*/ 156889 w 327829"/>
              <a:gd name="connsiteY81" fmla="*/ 113500 h 169678"/>
              <a:gd name="connsiteX82" fmla="*/ 158202 w 327829"/>
              <a:gd name="connsiteY82" fmla="*/ 110889 h 169678"/>
              <a:gd name="connsiteX83" fmla="*/ 192361 w 327829"/>
              <a:gd name="connsiteY83" fmla="*/ 54762 h 169678"/>
              <a:gd name="connsiteX84" fmla="*/ 215900 w 327829"/>
              <a:gd name="connsiteY84" fmla="*/ 45237 h 169678"/>
              <a:gd name="connsiteX85" fmla="*/ 205603 w 327829"/>
              <a:gd name="connsiteY85" fmla="*/ 51827 h 169678"/>
              <a:gd name="connsiteX86" fmla="*/ 205603 w 327829"/>
              <a:gd name="connsiteY86" fmla="*/ 53144 h 169678"/>
              <a:gd name="connsiteX87" fmla="*/ 169562 w 327829"/>
              <a:gd name="connsiteY87" fmla="*/ 113769 h 169678"/>
              <a:gd name="connsiteX88" fmla="*/ 168275 w 327829"/>
              <a:gd name="connsiteY88" fmla="*/ 115087 h 169678"/>
              <a:gd name="connsiteX89" fmla="*/ 178572 w 327829"/>
              <a:gd name="connsiteY89" fmla="*/ 115087 h 169678"/>
              <a:gd name="connsiteX90" fmla="*/ 212038 w 327829"/>
              <a:gd name="connsiteY90" fmla="*/ 51827 h 169678"/>
              <a:gd name="connsiteX91" fmla="*/ 215900 w 327829"/>
              <a:gd name="connsiteY91" fmla="*/ 45237 h 169678"/>
              <a:gd name="connsiteX92" fmla="*/ 258795 w 327829"/>
              <a:gd name="connsiteY92" fmla="*/ 35712 h 169678"/>
              <a:gd name="connsiteX93" fmla="*/ 217325 w 327829"/>
              <a:gd name="connsiteY93" fmla="*/ 107631 h 169678"/>
              <a:gd name="connsiteX94" fmla="*/ 212142 w 327829"/>
              <a:gd name="connsiteY94" fmla="*/ 117905 h 169678"/>
              <a:gd name="connsiteX95" fmla="*/ 209550 w 327829"/>
              <a:gd name="connsiteY95" fmla="*/ 120474 h 169678"/>
              <a:gd name="connsiteX96" fmla="*/ 218621 w 327829"/>
              <a:gd name="connsiteY96" fmla="*/ 129464 h 169678"/>
              <a:gd name="connsiteX97" fmla="*/ 218621 w 327829"/>
              <a:gd name="connsiteY97" fmla="*/ 150012 h 169678"/>
              <a:gd name="connsiteX98" fmla="*/ 219917 w 327829"/>
              <a:gd name="connsiteY98" fmla="*/ 146159 h 169678"/>
              <a:gd name="connsiteX99" fmla="*/ 251019 w 327829"/>
              <a:gd name="connsiteY99" fmla="*/ 94788 h 169678"/>
              <a:gd name="connsiteX100" fmla="*/ 265274 w 327829"/>
              <a:gd name="connsiteY100" fmla="*/ 67819 h 169678"/>
              <a:gd name="connsiteX101" fmla="*/ 273050 w 327829"/>
              <a:gd name="connsiteY101" fmla="*/ 47270 h 169678"/>
              <a:gd name="connsiteX102" fmla="*/ 258795 w 327829"/>
              <a:gd name="connsiteY102" fmla="*/ 35712 h 169678"/>
              <a:gd name="connsiteX103" fmla="*/ 239346 w 327829"/>
              <a:gd name="connsiteY103" fmla="*/ 19837 h 169678"/>
              <a:gd name="connsiteX104" fmla="*/ 229943 w 327829"/>
              <a:gd name="connsiteY104" fmla="*/ 37895 h 169678"/>
              <a:gd name="connsiteX105" fmla="*/ 229943 w 327829"/>
              <a:gd name="connsiteY105" fmla="*/ 39185 h 169678"/>
              <a:gd name="connsiteX106" fmla="*/ 232630 w 327829"/>
              <a:gd name="connsiteY106" fmla="*/ 36605 h 169678"/>
              <a:gd name="connsiteX107" fmla="*/ 235316 w 327829"/>
              <a:gd name="connsiteY107" fmla="*/ 35315 h 169678"/>
              <a:gd name="connsiteX108" fmla="*/ 243376 w 327829"/>
              <a:gd name="connsiteY108" fmla="*/ 30156 h 169678"/>
              <a:gd name="connsiteX109" fmla="*/ 246063 w 327829"/>
              <a:gd name="connsiteY109" fmla="*/ 24996 h 169678"/>
              <a:gd name="connsiteX110" fmla="*/ 239346 w 327829"/>
              <a:gd name="connsiteY110" fmla="*/ 19837 h 169678"/>
              <a:gd name="connsiteX111" fmla="*/ 230364 w 327829"/>
              <a:gd name="connsiteY111" fmla="*/ 13487 h 169678"/>
              <a:gd name="connsiteX112" fmla="*/ 219075 w 327829"/>
              <a:gd name="connsiteY112" fmla="*/ 29362 h 169678"/>
              <a:gd name="connsiteX113" fmla="*/ 219075 w 327829"/>
              <a:gd name="connsiteY113" fmla="*/ 30685 h 169678"/>
              <a:gd name="connsiteX114" fmla="*/ 219075 w 327829"/>
              <a:gd name="connsiteY114" fmla="*/ 35977 h 169678"/>
              <a:gd name="connsiteX115" fmla="*/ 231775 w 327829"/>
              <a:gd name="connsiteY115" fmla="*/ 13487 h 169678"/>
              <a:gd name="connsiteX116" fmla="*/ 230364 w 327829"/>
              <a:gd name="connsiteY116" fmla="*/ 13487 h 169678"/>
              <a:gd name="connsiteX117" fmla="*/ 220663 w 327829"/>
              <a:gd name="connsiteY117" fmla="*/ 8724 h 169678"/>
              <a:gd name="connsiteX118" fmla="*/ 220663 w 327829"/>
              <a:gd name="connsiteY118" fmla="*/ 10312 h 169678"/>
              <a:gd name="connsiteX119" fmla="*/ 222251 w 327829"/>
              <a:gd name="connsiteY119" fmla="*/ 8724 h 169678"/>
              <a:gd name="connsiteX120" fmla="*/ 220663 w 327829"/>
              <a:gd name="connsiteY120" fmla="*/ 8724 h 169678"/>
              <a:gd name="connsiteX121" fmla="*/ 230882 w 327829"/>
              <a:gd name="connsiteY121" fmla="*/ 2329 h 169678"/>
              <a:gd name="connsiteX122" fmla="*/ 232172 w 327829"/>
              <a:gd name="connsiteY122" fmla="*/ 2329 h 169678"/>
              <a:gd name="connsiteX123" fmla="*/ 299244 w 327829"/>
              <a:gd name="connsiteY123" fmla="*/ 55415 h 169678"/>
              <a:gd name="connsiteX124" fmla="*/ 327620 w 327829"/>
              <a:gd name="connsiteY124" fmla="*/ 87785 h 169678"/>
              <a:gd name="connsiteX125" fmla="*/ 326331 w 327829"/>
              <a:gd name="connsiteY125" fmla="*/ 89079 h 169678"/>
              <a:gd name="connsiteX126" fmla="*/ 325041 w 327829"/>
              <a:gd name="connsiteY126" fmla="*/ 90374 h 169678"/>
              <a:gd name="connsiteX127" fmla="*/ 321171 w 327829"/>
              <a:gd name="connsiteY127" fmla="*/ 95553 h 169678"/>
              <a:gd name="connsiteX128" fmla="*/ 237331 w 327829"/>
              <a:gd name="connsiteY128" fmla="*/ 161587 h 169678"/>
              <a:gd name="connsiteX129" fmla="*/ 215404 w 327829"/>
              <a:gd name="connsiteY129" fmla="*/ 169355 h 169678"/>
              <a:gd name="connsiteX130" fmla="*/ 207665 w 327829"/>
              <a:gd name="connsiteY130" fmla="*/ 134396 h 169678"/>
              <a:gd name="connsiteX131" fmla="*/ 130274 w 327829"/>
              <a:gd name="connsiteY131" fmla="*/ 114975 h 169678"/>
              <a:gd name="connsiteX132" fmla="*/ 21927 w 327829"/>
              <a:gd name="connsiteY132" fmla="*/ 98143 h 169678"/>
              <a:gd name="connsiteX133" fmla="*/ 0 w 327829"/>
              <a:gd name="connsiteY133" fmla="*/ 89079 h 169678"/>
              <a:gd name="connsiteX134" fmla="*/ 14188 w 327829"/>
              <a:gd name="connsiteY134" fmla="*/ 73542 h 169678"/>
              <a:gd name="connsiteX135" fmla="*/ 108347 w 327829"/>
              <a:gd name="connsiteY135" fmla="*/ 59299 h 169678"/>
              <a:gd name="connsiteX136" fmla="*/ 207665 w 327829"/>
              <a:gd name="connsiteY136" fmla="*/ 45057 h 169678"/>
              <a:gd name="connsiteX137" fmla="*/ 230882 w 327829"/>
              <a:gd name="connsiteY137" fmla="*/ 2329 h 1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7829" h="169678">
                <a:moveTo>
                  <a:pt x="230642" y="152610"/>
                </a:moveTo>
                <a:cubicBezTo>
                  <a:pt x="228374" y="156507"/>
                  <a:pt x="226106" y="160403"/>
                  <a:pt x="223838" y="164300"/>
                </a:cubicBezTo>
                <a:cubicBezTo>
                  <a:pt x="224972" y="164300"/>
                  <a:pt x="226106" y="164300"/>
                  <a:pt x="227240" y="163001"/>
                </a:cubicBezTo>
                <a:cubicBezTo>
                  <a:pt x="228374" y="159104"/>
                  <a:pt x="229508" y="156507"/>
                  <a:pt x="230642" y="152610"/>
                </a:cubicBezTo>
                <a:close/>
                <a:moveTo>
                  <a:pt x="211773" y="92285"/>
                </a:moveTo>
                <a:cubicBezTo>
                  <a:pt x="206693" y="100078"/>
                  <a:pt x="201613" y="107871"/>
                  <a:pt x="196533" y="116963"/>
                </a:cubicBezTo>
                <a:cubicBezTo>
                  <a:pt x="196533" y="116963"/>
                  <a:pt x="195263" y="116963"/>
                  <a:pt x="195263" y="116963"/>
                </a:cubicBezTo>
                <a:cubicBezTo>
                  <a:pt x="197803" y="116963"/>
                  <a:pt x="199073" y="116963"/>
                  <a:pt x="200343" y="118262"/>
                </a:cubicBezTo>
                <a:cubicBezTo>
                  <a:pt x="200343" y="116963"/>
                  <a:pt x="200343" y="116963"/>
                  <a:pt x="200343" y="116963"/>
                </a:cubicBezTo>
                <a:cubicBezTo>
                  <a:pt x="201613" y="114365"/>
                  <a:pt x="202883" y="111768"/>
                  <a:pt x="204153" y="109170"/>
                </a:cubicBezTo>
                <a:cubicBezTo>
                  <a:pt x="207963" y="103975"/>
                  <a:pt x="210503" y="98779"/>
                  <a:pt x="213043" y="92285"/>
                </a:cubicBezTo>
                <a:cubicBezTo>
                  <a:pt x="214313" y="89687"/>
                  <a:pt x="213043" y="89687"/>
                  <a:pt x="211773" y="92285"/>
                </a:cubicBezTo>
                <a:close/>
                <a:moveTo>
                  <a:pt x="14288" y="80162"/>
                </a:moveTo>
                <a:cubicBezTo>
                  <a:pt x="9525" y="81432"/>
                  <a:pt x="7938" y="83972"/>
                  <a:pt x="9525" y="86512"/>
                </a:cubicBezTo>
                <a:cubicBezTo>
                  <a:pt x="11113" y="86512"/>
                  <a:pt x="11113" y="85242"/>
                  <a:pt x="11113" y="85242"/>
                </a:cubicBezTo>
                <a:cubicBezTo>
                  <a:pt x="11113" y="83972"/>
                  <a:pt x="11113" y="82702"/>
                  <a:pt x="12700" y="82702"/>
                </a:cubicBezTo>
                <a:cubicBezTo>
                  <a:pt x="12700" y="81432"/>
                  <a:pt x="12700" y="80162"/>
                  <a:pt x="14288" y="80162"/>
                </a:cubicBezTo>
                <a:close/>
                <a:moveTo>
                  <a:pt x="39688" y="75399"/>
                </a:moveTo>
                <a:cubicBezTo>
                  <a:pt x="38327" y="75399"/>
                  <a:pt x="32884" y="75399"/>
                  <a:pt x="27441" y="76669"/>
                </a:cubicBezTo>
                <a:cubicBezTo>
                  <a:pt x="27441" y="77939"/>
                  <a:pt x="28802" y="77939"/>
                  <a:pt x="27441" y="80479"/>
                </a:cubicBezTo>
                <a:cubicBezTo>
                  <a:pt x="26081" y="83019"/>
                  <a:pt x="24720" y="86829"/>
                  <a:pt x="21999" y="90639"/>
                </a:cubicBezTo>
                <a:cubicBezTo>
                  <a:pt x="21999" y="90639"/>
                  <a:pt x="20638" y="91909"/>
                  <a:pt x="20638" y="93179"/>
                </a:cubicBezTo>
                <a:cubicBezTo>
                  <a:pt x="23359" y="93179"/>
                  <a:pt x="26081" y="93179"/>
                  <a:pt x="28802" y="94449"/>
                </a:cubicBezTo>
                <a:cubicBezTo>
                  <a:pt x="28802" y="93179"/>
                  <a:pt x="28802" y="91909"/>
                  <a:pt x="28802" y="90639"/>
                </a:cubicBezTo>
                <a:cubicBezTo>
                  <a:pt x="31524" y="86829"/>
                  <a:pt x="34245" y="83019"/>
                  <a:pt x="36966" y="77939"/>
                </a:cubicBezTo>
                <a:cubicBezTo>
                  <a:pt x="36966" y="77939"/>
                  <a:pt x="38327" y="76669"/>
                  <a:pt x="39688" y="75399"/>
                </a:cubicBezTo>
                <a:close/>
                <a:moveTo>
                  <a:pt x="305565" y="72224"/>
                </a:moveTo>
                <a:cubicBezTo>
                  <a:pt x="296510" y="88099"/>
                  <a:pt x="288749" y="103974"/>
                  <a:pt x="280988" y="119849"/>
                </a:cubicBezTo>
                <a:cubicBezTo>
                  <a:pt x="290043" y="113234"/>
                  <a:pt x="300391" y="105297"/>
                  <a:pt x="309446" y="97359"/>
                </a:cubicBezTo>
                <a:cubicBezTo>
                  <a:pt x="312033" y="92068"/>
                  <a:pt x="313326" y="88099"/>
                  <a:pt x="315913" y="82807"/>
                </a:cubicBezTo>
                <a:cubicBezTo>
                  <a:pt x="313326" y="78839"/>
                  <a:pt x="309446" y="74870"/>
                  <a:pt x="305565" y="72224"/>
                </a:cubicBezTo>
                <a:close/>
                <a:moveTo>
                  <a:pt x="71438" y="70637"/>
                </a:moveTo>
                <a:cubicBezTo>
                  <a:pt x="63744" y="71922"/>
                  <a:pt x="56051" y="73207"/>
                  <a:pt x="49640" y="74492"/>
                </a:cubicBezTo>
                <a:cubicBezTo>
                  <a:pt x="49640" y="75778"/>
                  <a:pt x="49640" y="75778"/>
                  <a:pt x="48358" y="77063"/>
                </a:cubicBezTo>
                <a:cubicBezTo>
                  <a:pt x="45793" y="82203"/>
                  <a:pt x="43229" y="87344"/>
                  <a:pt x="40664" y="93770"/>
                </a:cubicBezTo>
                <a:cubicBezTo>
                  <a:pt x="39382" y="93770"/>
                  <a:pt x="39382" y="95055"/>
                  <a:pt x="38100" y="95055"/>
                </a:cubicBezTo>
                <a:cubicBezTo>
                  <a:pt x="43229" y="96340"/>
                  <a:pt x="49640" y="97625"/>
                  <a:pt x="54769" y="97625"/>
                </a:cubicBezTo>
                <a:cubicBezTo>
                  <a:pt x="54769" y="97625"/>
                  <a:pt x="54769" y="96340"/>
                  <a:pt x="54769" y="96340"/>
                </a:cubicBezTo>
                <a:cubicBezTo>
                  <a:pt x="59898" y="88629"/>
                  <a:pt x="65027" y="80918"/>
                  <a:pt x="68873" y="73207"/>
                </a:cubicBezTo>
                <a:cubicBezTo>
                  <a:pt x="70156" y="73207"/>
                  <a:pt x="71438" y="71922"/>
                  <a:pt x="71438" y="70637"/>
                </a:cubicBezTo>
                <a:close/>
                <a:moveTo>
                  <a:pt x="96838" y="67462"/>
                </a:moveTo>
                <a:cubicBezTo>
                  <a:pt x="92837" y="67462"/>
                  <a:pt x="87503" y="68744"/>
                  <a:pt x="83503" y="68744"/>
                </a:cubicBezTo>
                <a:cubicBezTo>
                  <a:pt x="83503" y="70026"/>
                  <a:pt x="83503" y="70026"/>
                  <a:pt x="82169" y="71309"/>
                </a:cubicBezTo>
                <a:cubicBezTo>
                  <a:pt x="76835" y="80284"/>
                  <a:pt x="71501" y="87978"/>
                  <a:pt x="64833" y="96953"/>
                </a:cubicBezTo>
                <a:cubicBezTo>
                  <a:pt x="64833" y="96953"/>
                  <a:pt x="64833" y="98236"/>
                  <a:pt x="63500" y="98236"/>
                </a:cubicBezTo>
                <a:cubicBezTo>
                  <a:pt x="67500" y="99518"/>
                  <a:pt x="72835" y="99518"/>
                  <a:pt x="76835" y="100800"/>
                </a:cubicBezTo>
                <a:cubicBezTo>
                  <a:pt x="76835" y="99518"/>
                  <a:pt x="76835" y="99518"/>
                  <a:pt x="78169" y="98236"/>
                </a:cubicBezTo>
                <a:cubicBezTo>
                  <a:pt x="83503" y="89260"/>
                  <a:pt x="88837" y="79002"/>
                  <a:pt x="94171" y="70026"/>
                </a:cubicBezTo>
                <a:cubicBezTo>
                  <a:pt x="95504" y="68744"/>
                  <a:pt x="95504" y="67462"/>
                  <a:pt x="96838" y="67462"/>
                </a:cubicBezTo>
                <a:close/>
                <a:moveTo>
                  <a:pt x="295564" y="65874"/>
                </a:moveTo>
                <a:cubicBezTo>
                  <a:pt x="282575" y="91705"/>
                  <a:pt x="268288" y="117535"/>
                  <a:pt x="254000" y="142074"/>
                </a:cubicBezTo>
                <a:cubicBezTo>
                  <a:pt x="256598" y="139491"/>
                  <a:pt x="260494" y="136908"/>
                  <a:pt x="263092" y="135616"/>
                </a:cubicBezTo>
                <a:cubicBezTo>
                  <a:pt x="273483" y="112369"/>
                  <a:pt x="285173" y="89122"/>
                  <a:pt x="296863" y="67165"/>
                </a:cubicBezTo>
                <a:cubicBezTo>
                  <a:pt x="296863" y="65874"/>
                  <a:pt x="295564" y="65874"/>
                  <a:pt x="295564" y="65874"/>
                </a:cubicBezTo>
                <a:close/>
                <a:moveTo>
                  <a:pt x="149225" y="59524"/>
                </a:moveTo>
                <a:cubicBezTo>
                  <a:pt x="138944" y="62031"/>
                  <a:pt x="127378" y="63284"/>
                  <a:pt x="117097" y="64537"/>
                </a:cubicBezTo>
                <a:cubicBezTo>
                  <a:pt x="117097" y="65790"/>
                  <a:pt x="117097" y="65790"/>
                  <a:pt x="115812" y="67044"/>
                </a:cubicBezTo>
                <a:cubicBezTo>
                  <a:pt x="109386" y="78323"/>
                  <a:pt x="102961" y="89603"/>
                  <a:pt x="96535" y="100883"/>
                </a:cubicBezTo>
                <a:cubicBezTo>
                  <a:pt x="96535" y="102136"/>
                  <a:pt x="95250" y="102136"/>
                  <a:pt x="95250" y="103389"/>
                </a:cubicBezTo>
                <a:cubicBezTo>
                  <a:pt x="104246" y="104642"/>
                  <a:pt x="113242" y="105896"/>
                  <a:pt x="122237" y="107149"/>
                </a:cubicBezTo>
                <a:cubicBezTo>
                  <a:pt x="122237" y="105896"/>
                  <a:pt x="122237" y="105896"/>
                  <a:pt x="123522" y="104642"/>
                </a:cubicBezTo>
                <a:cubicBezTo>
                  <a:pt x="131233" y="90856"/>
                  <a:pt x="138944" y="77070"/>
                  <a:pt x="146655" y="63284"/>
                </a:cubicBezTo>
                <a:cubicBezTo>
                  <a:pt x="147940" y="62031"/>
                  <a:pt x="149225" y="60777"/>
                  <a:pt x="149225" y="59524"/>
                </a:cubicBezTo>
                <a:close/>
                <a:moveTo>
                  <a:pt x="286005" y="56349"/>
                </a:moveTo>
                <a:cubicBezTo>
                  <a:pt x="282004" y="62858"/>
                  <a:pt x="278003" y="69367"/>
                  <a:pt x="272669" y="75875"/>
                </a:cubicBezTo>
                <a:cubicBezTo>
                  <a:pt x="271336" y="78479"/>
                  <a:pt x="270002" y="83686"/>
                  <a:pt x="268669" y="86290"/>
                </a:cubicBezTo>
                <a:cubicBezTo>
                  <a:pt x="263335" y="96704"/>
                  <a:pt x="259334" y="108419"/>
                  <a:pt x="255333" y="118834"/>
                </a:cubicBezTo>
                <a:cubicBezTo>
                  <a:pt x="267335" y="99307"/>
                  <a:pt x="276670" y="78479"/>
                  <a:pt x="287338" y="57651"/>
                </a:cubicBezTo>
                <a:cubicBezTo>
                  <a:pt x="287338" y="57651"/>
                  <a:pt x="286005" y="57651"/>
                  <a:pt x="286005" y="56349"/>
                </a:cubicBezTo>
                <a:close/>
                <a:moveTo>
                  <a:pt x="168103" y="56349"/>
                </a:moveTo>
                <a:cubicBezTo>
                  <a:pt x="168103" y="57641"/>
                  <a:pt x="168103" y="57641"/>
                  <a:pt x="168103" y="58933"/>
                </a:cubicBezTo>
                <a:cubicBezTo>
                  <a:pt x="156519" y="74439"/>
                  <a:pt x="146221" y="91237"/>
                  <a:pt x="135924" y="108036"/>
                </a:cubicBezTo>
                <a:cubicBezTo>
                  <a:pt x="134637" y="108036"/>
                  <a:pt x="134637" y="109328"/>
                  <a:pt x="133350" y="109328"/>
                </a:cubicBezTo>
                <a:cubicBezTo>
                  <a:pt x="137211" y="110620"/>
                  <a:pt x="142360" y="110620"/>
                  <a:pt x="146221" y="111912"/>
                </a:cubicBezTo>
                <a:cubicBezTo>
                  <a:pt x="146221" y="110620"/>
                  <a:pt x="146221" y="110620"/>
                  <a:pt x="147509" y="109328"/>
                </a:cubicBezTo>
                <a:cubicBezTo>
                  <a:pt x="157806" y="92530"/>
                  <a:pt x="169390" y="74439"/>
                  <a:pt x="180975" y="57641"/>
                </a:cubicBezTo>
                <a:cubicBezTo>
                  <a:pt x="180975" y="56349"/>
                  <a:pt x="180975" y="56349"/>
                  <a:pt x="180975" y="56349"/>
                </a:cubicBezTo>
                <a:cubicBezTo>
                  <a:pt x="177113" y="56349"/>
                  <a:pt x="171965" y="56349"/>
                  <a:pt x="168103" y="56349"/>
                </a:cubicBezTo>
                <a:close/>
                <a:moveTo>
                  <a:pt x="192361" y="54762"/>
                </a:moveTo>
                <a:cubicBezTo>
                  <a:pt x="180537" y="73036"/>
                  <a:pt x="168713" y="91310"/>
                  <a:pt x="156889" y="110889"/>
                </a:cubicBezTo>
                <a:cubicBezTo>
                  <a:pt x="156889" y="110889"/>
                  <a:pt x="155575" y="112195"/>
                  <a:pt x="155575" y="113500"/>
                </a:cubicBezTo>
                <a:cubicBezTo>
                  <a:pt x="155575" y="113500"/>
                  <a:pt x="156889" y="113500"/>
                  <a:pt x="156889" y="113500"/>
                </a:cubicBezTo>
                <a:cubicBezTo>
                  <a:pt x="156889" y="113500"/>
                  <a:pt x="156889" y="112195"/>
                  <a:pt x="158202" y="110889"/>
                </a:cubicBezTo>
                <a:cubicBezTo>
                  <a:pt x="170027" y="92615"/>
                  <a:pt x="180537" y="74341"/>
                  <a:pt x="192361" y="54762"/>
                </a:cubicBezTo>
                <a:close/>
                <a:moveTo>
                  <a:pt x="215900" y="45237"/>
                </a:moveTo>
                <a:cubicBezTo>
                  <a:pt x="213326" y="47873"/>
                  <a:pt x="210751" y="49191"/>
                  <a:pt x="205603" y="51827"/>
                </a:cubicBezTo>
                <a:cubicBezTo>
                  <a:pt x="205603" y="51827"/>
                  <a:pt x="205603" y="51827"/>
                  <a:pt x="205603" y="53144"/>
                </a:cubicBezTo>
                <a:cubicBezTo>
                  <a:pt x="192731" y="72913"/>
                  <a:pt x="181146" y="92682"/>
                  <a:pt x="169562" y="113769"/>
                </a:cubicBezTo>
                <a:cubicBezTo>
                  <a:pt x="169562" y="113769"/>
                  <a:pt x="168275" y="113769"/>
                  <a:pt x="168275" y="115087"/>
                </a:cubicBezTo>
                <a:cubicBezTo>
                  <a:pt x="170849" y="115087"/>
                  <a:pt x="174711" y="115087"/>
                  <a:pt x="178572" y="115087"/>
                </a:cubicBezTo>
                <a:cubicBezTo>
                  <a:pt x="190157" y="94000"/>
                  <a:pt x="200454" y="72913"/>
                  <a:pt x="212038" y="51827"/>
                </a:cubicBezTo>
                <a:cubicBezTo>
                  <a:pt x="213326" y="49191"/>
                  <a:pt x="215900" y="46555"/>
                  <a:pt x="215900" y="45237"/>
                </a:cubicBezTo>
                <a:close/>
                <a:moveTo>
                  <a:pt x="258795" y="35712"/>
                </a:moveTo>
                <a:cubicBezTo>
                  <a:pt x="245836" y="60113"/>
                  <a:pt x="231580" y="83230"/>
                  <a:pt x="217325" y="107631"/>
                </a:cubicBezTo>
                <a:cubicBezTo>
                  <a:pt x="216029" y="110200"/>
                  <a:pt x="213438" y="114053"/>
                  <a:pt x="212142" y="117905"/>
                </a:cubicBezTo>
                <a:cubicBezTo>
                  <a:pt x="210846" y="119190"/>
                  <a:pt x="210846" y="119190"/>
                  <a:pt x="209550" y="120474"/>
                </a:cubicBezTo>
                <a:cubicBezTo>
                  <a:pt x="216029" y="121758"/>
                  <a:pt x="218621" y="125611"/>
                  <a:pt x="218621" y="129464"/>
                </a:cubicBezTo>
                <a:cubicBezTo>
                  <a:pt x="218621" y="133317"/>
                  <a:pt x="218621" y="142306"/>
                  <a:pt x="218621" y="150012"/>
                </a:cubicBezTo>
                <a:cubicBezTo>
                  <a:pt x="218621" y="148728"/>
                  <a:pt x="219917" y="147444"/>
                  <a:pt x="219917" y="146159"/>
                </a:cubicBezTo>
                <a:cubicBezTo>
                  <a:pt x="230285" y="129464"/>
                  <a:pt x="240652" y="111484"/>
                  <a:pt x="251019" y="94788"/>
                </a:cubicBezTo>
                <a:cubicBezTo>
                  <a:pt x="256203" y="85799"/>
                  <a:pt x="261387" y="76809"/>
                  <a:pt x="265274" y="67819"/>
                </a:cubicBezTo>
                <a:cubicBezTo>
                  <a:pt x="267866" y="60113"/>
                  <a:pt x="271754" y="53692"/>
                  <a:pt x="273050" y="47270"/>
                </a:cubicBezTo>
                <a:cubicBezTo>
                  <a:pt x="269162" y="43418"/>
                  <a:pt x="263978" y="39565"/>
                  <a:pt x="258795" y="35712"/>
                </a:cubicBezTo>
                <a:close/>
                <a:moveTo>
                  <a:pt x="239346" y="19837"/>
                </a:moveTo>
                <a:cubicBezTo>
                  <a:pt x="236660" y="26286"/>
                  <a:pt x="233973" y="31446"/>
                  <a:pt x="229943" y="37895"/>
                </a:cubicBezTo>
                <a:cubicBezTo>
                  <a:pt x="228600" y="40475"/>
                  <a:pt x="228600" y="40475"/>
                  <a:pt x="229943" y="39185"/>
                </a:cubicBezTo>
                <a:cubicBezTo>
                  <a:pt x="231286" y="39185"/>
                  <a:pt x="231286" y="37895"/>
                  <a:pt x="232630" y="36605"/>
                </a:cubicBezTo>
                <a:cubicBezTo>
                  <a:pt x="232630" y="36605"/>
                  <a:pt x="233973" y="35315"/>
                  <a:pt x="235316" y="35315"/>
                </a:cubicBezTo>
                <a:cubicBezTo>
                  <a:pt x="238003" y="34026"/>
                  <a:pt x="240690" y="32736"/>
                  <a:pt x="243376" y="30156"/>
                </a:cubicBezTo>
                <a:cubicBezTo>
                  <a:pt x="243376" y="28866"/>
                  <a:pt x="244720" y="26286"/>
                  <a:pt x="246063" y="24996"/>
                </a:cubicBezTo>
                <a:cubicBezTo>
                  <a:pt x="246063" y="24996"/>
                  <a:pt x="246063" y="24996"/>
                  <a:pt x="239346" y="19837"/>
                </a:cubicBezTo>
                <a:close/>
                <a:moveTo>
                  <a:pt x="230364" y="13487"/>
                </a:moveTo>
                <a:cubicBezTo>
                  <a:pt x="226130" y="18779"/>
                  <a:pt x="223308" y="24070"/>
                  <a:pt x="219075" y="29362"/>
                </a:cubicBezTo>
                <a:cubicBezTo>
                  <a:pt x="219075" y="29362"/>
                  <a:pt x="219075" y="30685"/>
                  <a:pt x="219075" y="30685"/>
                </a:cubicBezTo>
                <a:lnTo>
                  <a:pt x="219075" y="35977"/>
                </a:lnTo>
                <a:cubicBezTo>
                  <a:pt x="223308" y="29362"/>
                  <a:pt x="227542" y="21425"/>
                  <a:pt x="231775" y="13487"/>
                </a:cubicBezTo>
                <a:cubicBezTo>
                  <a:pt x="231775" y="13487"/>
                  <a:pt x="230364" y="13487"/>
                  <a:pt x="230364" y="13487"/>
                </a:cubicBezTo>
                <a:close/>
                <a:moveTo>
                  <a:pt x="220663" y="8724"/>
                </a:moveTo>
                <a:cubicBezTo>
                  <a:pt x="220663" y="10312"/>
                  <a:pt x="220663" y="10312"/>
                  <a:pt x="220663" y="10312"/>
                </a:cubicBezTo>
                <a:cubicBezTo>
                  <a:pt x="220663" y="9518"/>
                  <a:pt x="220663" y="8724"/>
                  <a:pt x="222251" y="8724"/>
                </a:cubicBezTo>
                <a:cubicBezTo>
                  <a:pt x="222251" y="8724"/>
                  <a:pt x="222251" y="8724"/>
                  <a:pt x="220663" y="8724"/>
                </a:cubicBezTo>
                <a:close/>
                <a:moveTo>
                  <a:pt x="230882" y="2329"/>
                </a:moveTo>
                <a:cubicBezTo>
                  <a:pt x="232172" y="2329"/>
                  <a:pt x="232172" y="2329"/>
                  <a:pt x="232172" y="2329"/>
                </a:cubicBezTo>
                <a:cubicBezTo>
                  <a:pt x="254099" y="20456"/>
                  <a:pt x="276026" y="37288"/>
                  <a:pt x="299244" y="55415"/>
                </a:cubicBezTo>
                <a:cubicBezTo>
                  <a:pt x="308273" y="63184"/>
                  <a:pt x="330200" y="74837"/>
                  <a:pt x="327620" y="87785"/>
                </a:cubicBezTo>
                <a:cubicBezTo>
                  <a:pt x="327620" y="87785"/>
                  <a:pt x="326331" y="89079"/>
                  <a:pt x="326331" y="89079"/>
                </a:cubicBezTo>
                <a:cubicBezTo>
                  <a:pt x="326331" y="90374"/>
                  <a:pt x="326331" y="90374"/>
                  <a:pt x="325041" y="90374"/>
                </a:cubicBezTo>
                <a:cubicBezTo>
                  <a:pt x="325041" y="92964"/>
                  <a:pt x="322461" y="94258"/>
                  <a:pt x="321171" y="95553"/>
                </a:cubicBezTo>
                <a:cubicBezTo>
                  <a:pt x="292795" y="117564"/>
                  <a:pt x="264418" y="139576"/>
                  <a:pt x="237331" y="161587"/>
                </a:cubicBezTo>
                <a:cubicBezTo>
                  <a:pt x="229592" y="168061"/>
                  <a:pt x="224433" y="170650"/>
                  <a:pt x="215404" y="169355"/>
                </a:cubicBezTo>
                <a:cubicBezTo>
                  <a:pt x="203795" y="168061"/>
                  <a:pt x="207665" y="142165"/>
                  <a:pt x="207665" y="134396"/>
                </a:cubicBezTo>
                <a:cubicBezTo>
                  <a:pt x="207665" y="117564"/>
                  <a:pt x="143173" y="116270"/>
                  <a:pt x="130274" y="114975"/>
                </a:cubicBezTo>
                <a:cubicBezTo>
                  <a:pt x="94158" y="109796"/>
                  <a:pt x="58043" y="103322"/>
                  <a:pt x="21927" y="98143"/>
                </a:cubicBezTo>
                <a:cubicBezTo>
                  <a:pt x="15478" y="96848"/>
                  <a:pt x="0" y="98143"/>
                  <a:pt x="0" y="89079"/>
                </a:cubicBezTo>
                <a:cubicBezTo>
                  <a:pt x="0" y="80016"/>
                  <a:pt x="5159" y="74837"/>
                  <a:pt x="14188" y="73542"/>
                </a:cubicBezTo>
                <a:cubicBezTo>
                  <a:pt x="46434" y="69658"/>
                  <a:pt x="77390" y="64479"/>
                  <a:pt x="108347" y="59299"/>
                </a:cubicBezTo>
                <a:cubicBezTo>
                  <a:pt x="141883" y="55415"/>
                  <a:pt x="174129" y="50236"/>
                  <a:pt x="207665" y="45057"/>
                </a:cubicBezTo>
                <a:cubicBezTo>
                  <a:pt x="216694" y="43762"/>
                  <a:pt x="196056" y="-11913"/>
                  <a:pt x="230882" y="2329"/>
                </a:cubicBezTo>
                <a:close/>
              </a:path>
            </a:pathLst>
          </a:custGeom>
          <a:solidFill>
            <a:schemeClr val="accent1"/>
          </a:solidFill>
          <a:ln>
            <a:noFill/>
          </a:ln>
        </p:spPr>
      </p:sp>
      <p:pic>
        <p:nvPicPr>
          <p:cNvPr id="8" name="图片占位符 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4893" r="14893"/>
          <a:stretch>
            <a:fillRect/>
          </a:stretch>
        </p:blipFill>
        <p:spPr>
          <a:xfrm>
            <a:off x="1030514" y="3051151"/>
            <a:ext cx="1553835" cy="1475549"/>
          </a:xfrm>
        </p:spPr>
      </p:pic>
      <p:pic>
        <p:nvPicPr>
          <p:cNvPr id="12" name="图片占位符 11"/>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893" r="14893"/>
          <a:stretch>
            <a:fillRect/>
          </a:stretch>
        </p:blipFill>
        <p:spPr>
          <a:xfrm>
            <a:off x="3889560" y="3051151"/>
            <a:ext cx="1553835" cy="1475549"/>
          </a:xfrm>
        </p:spPr>
      </p:pic>
      <p:pic>
        <p:nvPicPr>
          <p:cNvPr id="14" name="图片占位符 13"/>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4926" r="14926"/>
          <a:stretch>
            <a:fillRect/>
          </a:stretch>
        </p:blipFill>
        <p:spPr>
          <a:xfrm>
            <a:off x="6748607" y="3051151"/>
            <a:ext cx="1553834" cy="1475549"/>
          </a:xfrm>
        </p:spPr>
      </p:pic>
      <p:pic>
        <p:nvPicPr>
          <p:cNvPr id="24" name="图片占位符 23"/>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4945" r="14945"/>
          <a:stretch>
            <a:fillRect/>
          </a:stretch>
        </p:blipFill>
        <p:spPr>
          <a:xfrm>
            <a:off x="9607651" y="3051151"/>
            <a:ext cx="1553835" cy="1475549"/>
          </a:xfrm>
        </p:spPr>
      </p:pic>
      <p:sp>
        <p:nvSpPr>
          <p:cNvPr id="19" name="思想气泡: 云 18"/>
          <p:cNvSpPr/>
          <p:nvPr/>
        </p:nvSpPr>
        <p:spPr>
          <a:xfrm>
            <a:off x="3574015" y="242080"/>
            <a:ext cx="1022382" cy="753190"/>
          </a:xfrm>
          <a:prstGeom prst="cloudCallout">
            <a:avLst>
              <a:gd name="adj1" fmla="val -41183"/>
              <a:gd name="adj2" fmla="val 64014"/>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文本框 19"/>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21" name="任意多边形: 形状 20"/>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sp>
        <p:nvSpPr>
          <p:cNvPr id="25" name="矩形 24"/>
          <p:cNvSpPr/>
          <p:nvPr/>
        </p:nvSpPr>
        <p:spPr>
          <a:xfrm>
            <a:off x="690138" y="4822604"/>
            <a:ext cx="2241974" cy="833626"/>
          </a:xfrm>
          <a:prstGeom prst="rect">
            <a:avLst/>
          </a:prstGeom>
        </p:spPr>
        <p:txBody>
          <a:bodyPr wrap="square">
            <a:spAutoFit/>
          </a:bodyPr>
          <a:lstStyle/>
          <a:p>
            <a:pP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6" name="矩形 25"/>
          <p:cNvSpPr/>
          <p:nvPr/>
        </p:nvSpPr>
        <p:spPr>
          <a:xfrm>
            <a:off x="6378016" y="4822604"/>
            <a:ext cx="2241974" cy="833626"/>
          </a:xfrm>
          <a:prstGeom prst="rect">
            <a:avLst/>
          </a:prstGeom>
        </p:spPr>
        <p:txBody>
          <a:bodyPr wrap="square">
            <a:spAutoFit/>
          </a:bodyPr>
          <a:lstStyle/>
          <a:p>
            <a:pP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7" name="矩形 26"/>
          <p:cNvSpPr/>
          <p:nvPr/>
        </p:nvSpPr>
        <p:spPr>
          <a:xfrm>
            <a:off x="3574015" y="1875265"/>
            <a:ext cx="2241974" cy="833626"/>
          </a:xfrm>
          <a:prstGeom prst="rect">
            <a:avLst/>
          </a:prstGeom>
        </p:spPr>
        <p:txBody>
          <a:bodyPr wrap="square">
            <a:spAutoFit/>
          </a:bodyPr>
          <a:lstStyle/>
          <a:p>
            <a:pP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
        <p:nvSpPr>
          <p:cNvPr id="28" name="矩形 27"/>
          <p:cNvSpPr/>
          <p:nvPr/>
        </p:nvSpPr>
        <p:spPr>
          <a:xfrm>
            <a:off x="9263581" y="1875265"/>
            <a:ext cx="2241974" cy="833626"/>
          </a:xfrm>
          <a:prstGeom prst="rect">
            <a:avLst/>
          </a:prstGeom>
        </p:spPr>
        <p:txBody>
          <a:bodyPr wrap="square">
            <a:spAutoFit/>
          </a:bodyPr>
          <a:lstStyle/>
          <a:p>
            <a:pP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a:t>
            </a:r>
          </a:p>
        </p:txBody>
      </p:sp>
    </p:spTree>
    <p:extLst>
      <p:ext uri="{BB962C8B-B14F-4D97-AF65-F5344CB8AC3E}">
        <p14:creationId xmlns:p14="http://schemas.microsoft.com/office/powerpoint/2010/main" val="14228207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53" presetClass="entr" presetSubtype="16"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par>
                                <p:cTn id="55" presetID="53" presetClass="entr" presetSubtype="16"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par>
                          <p:cTn id="60" fill="hold">
                            <p:stCondLst>
                              <p:cond delay="3500"/>
                            </p:stCondLst>
                            <p:childTnLst>
                              <p:par>
                                <p:cTn id="61" presetID="12" presetClass="entr" presetSubtype="1"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p:tgtEl>
                                          <p:spTgt spid="25"/>
                                        </p:tgtEl>
                                        <p:attrNameLst>
                                          <p:attrName>ppt_y</p:attrName>
                                        </p:attrNameLst>
                                      </p:cBhvr>
                                      <p:tavLst>
                                        <p:tav tm="0">
                                          <p:val>
                                            <p:strVal val="#ppt_y-#ppt_h*1.125000"/>
                                          </p:val>
                                        </p:tav>
                                        <p:tav tm="100000">
                                          <p:val>
                                            <p:strVal val="#ppt_y"/>
                                          </p:val>
                                        </p:tav>
                                      </p:tavLst>
                                    </p:anim>
                                    <p:animEffect transition="in" filter="wipe(down)">
                                      <p:cBhvr>
                                        <p:cTn id="64" dur="500"/>
                                        <p:tgtEl>
                                          <p:spTgt spid="25"/>
                                        </p:tgtEl>
                                      </p:cBhvr>
                                    </p:animEffect>
                                  </p:childTnLst>
                                </p:cTn>
                              </p:par>
                              <p:par>
                                <p:cTn id="65" presetID="12" presetClass="entr" presetSubtype="4" fill="hold" grpId="0" nodeType="withEffect">
                                  <p:stCondLst>
                                    <p:cond delay="25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p:tgtEl>
                                          <p:spTgt spid="27"/>
                                        </p:tgtEl>
                                        <p:attrNameLst>
                                          <p:attrName>ppt_y</p:attrName>
                                        </p:attrNameLst>
                                      </p:cBhvr>
                                      <p:tavLst>
                                        <p:tav tm="0">
                                          <p:val>
                                            <p:strVal val="#ppt_y+#ppt_h*1.125000"/>
                                          </p:val>
                                        </p:tav>
                                        <p:tav tm="100000">
                                          <p:val>
                                            <p:strVal val="#ppt_y"/>
                                          </p:val>
                                        </p:tav>
                                      </p:tavLst>
                                    </p:anim>
                                    <p:animEffect transition="in" filter="wipe(up)">
                                      <p:cBhvr>
                                        <p:cTn id="68" dur="500"/>
                                        <p:tgtEl>
                                          <p:spTgt spid="27"/>
                                        </p:tgtEl>
                                      </p:cBhvr>
                                    </p:animEffect>
                                  </p:childTnLst>
                                </p:cTn>
                              </p:par>
                              <p:par>
                                <p:cTn id="69" presetID="12" presetClass="entr" presetSubtype="1" fill="hold" grpId="0" nodeType="withEffect">
                                  <p:stCondLst>
                                    <p:cond delay="50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p:tgtEl>
                                          <p:spTgt spid="26"/>
                                        </p:tgtEl>
                                        <p:attrNameLst>
                                          <p:attrName>ppt_y</p:attrName>
                                        </p:attrNameLst>
                                      </p:cBhvr>
                                      <p:tavLst>
                                        <p:tav tm="0">
                                          <p:val>
                                            <p:strVal val="#ppt_y-#ppt_h*1.125000"/>
                                          </p:val>
                                        </p:tav>
                                        <p:tav tm="100000">
                                          <p:val>
                                            <p:strVal val="#ppt_y"/>
                                          </p:val>
                                        </p:tav>
                                      </p:tavLst>
                                    </p:anim>
                                    <p:animEffect transition="in" filter="wipe(down)">
                                      <p:cBhvr>
                                        <p:cTn id="72" dur="500"/>
                                        <p:tgtEl>
                                          <p:spTgt spid="26"/>
                                        </p:tgtEl>
                                      </p:cBhvr>
                                    </p:animEffect>
                                  </p:childTnLst>
                                </p:cTn>
                              </p:par>
                              <p:par>
                                <p:cTn id="73" presetID="12" presetClass="entr" presetSubtype="4" fill="hold" grpId="0" nodeType="withEffect">
                                  <p:stCondLst>
                                    <p:cond delay="75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p:tgtEl>
                                          <p:spTgt spid="28"/>
                                        </p:tgtEl>
                                        <p:attrNameLst>
                                          <p:attrName>ppt_y</p:attrName>
                                        </p:attrNameLst>
                                      </p:cBhvr>
                                      <p:tavLst>
                                        <p:tav tm="0">
                                          <p:val>
                                            <p:strVal val="#ppt_y+#ppt_h*1.125000"/>
                                          </p:val>
                                        </p:tav>
                                        <p:tav tm="100000">
                                          <p:val>
                                            <p:strVal val="#ppt_y"/>
                                          </p:val>
                                        </p:tav>
                                      </p:tavLst>
                                    </p:anim>
                                    <p:animEffect transition="in" filter="wipe(up)">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5" grpId="0"/>
      <p:bldP spid="26" grpId="0"/>
      <p:bldP spid="2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思想气泡: 云 29"/>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 name="文本框 30"/>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2" name="任意多边形: 形状 31"/>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grpSp>
        <p:nvGrpSpPr>
          <p:cNvPr id="11" name="组合 10"/>
          <p:cNvGrpSpPr/>
          <p:nvPr/>
        </p:nvGrpSpPr>
        <p:grpSpPr>
          <a:xfrm>
            <a:off x="7989651" y="2025503"/>
            <a:ext cx="3327637" cy="1186250"/>
            <a:chOff x="2012849" y="1986390"/>
            <a:chExt cx="3327637" cy="1186250"/>
          </a:xfrm>
        </p:grpSpPr>
        <p:sp>
          <p:nvSpPr>
            <p:cNvPr id="12" name="矩形 11"/>
            <p:cNvSpPr/>
            <p:nvPr/>
          </p:nvSpPr>
          <p:spPr>
            <a:xfrm>
              <a:off x="2012850" y="2339014"/>
              <a:ext cx="3327636" cy="833626"/>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用户可以在投影仪或者计算机上进行演示也可以将演示文稿打印出来制作成胶片以便应用到更广泛的领域中</a:t>
              </a:r>
            </a:p>
          </p:txBody>
        </p:sp>
        <p:sp>
          <p:nvSpPr>
            <p:cNvPr id="13" name="矩形 12"/>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14" name="组合 13"/>
          <p:cNvGrpSpPr/>
          <p:nvPr/>
        </p:nvGrpSpPr>
        <p:grpSpPr>
          <a:xfrm>
            <a:off x="874712" y="2025503"/>
            <a:ext cx="3327636" cy="1186250"/>
            <a:chOff x="2012850" y="1986390"/>
            <a:chExt cx="3327636" cy="1186250"/>
          </a:xfrm>
        </p:grpSpPr>
        <p:sp>
          <p:nvSpPr>
            <p:cNvPr id="15" name="矩形 14"/>
            <p:cNvSpPr/>
            <p:nvPr/>
          </p:nvSpPr>
          <p:spPr>
            <a:xfrm>
              <a:off x="2012850" y="2339014"/>
              <a:ext cx="3327636" cy="833626"/>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用户可以在投影仪或者计算机上进行演示也可以将演示文稿打印出来制作成胶片以便应用到更广泛的领域中</a:t>
              </a:r>
            </a:p>
          </p:txBody>
        </p:sp>
        <p:sp>
          <p:nvSpPr>
            <p:cNvPr id="16" name="矩形 15"/>
            <p:cNvSpPr/>
            <p:nvPr/>
          </p:nvSpPr>
          <p:spPr>
            <a:xfrm>
              <a:off x="3098512" y="1986390"/>
              <a:ext cx="2241974" cy="38055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18" name="组合 17"/>
          <p:cNvGrpSpPr/>
          <p:nvPr/>
        </p:nvGrpSpPr>
        <p:grpSpPr>
          <a:xfrm>
            <a:off x="7989651" y="4227624"/>
            <a:ext cx="3327637" cy="1186250"/>
            <a:chOff x="2012849" y="1986390"/>
            <a:chExt cx="3327637" cy="1186250"/>
          </a:xfrm>
        </p:grpSpPr>
        <p:sp>
          <p:nvSpPr>
            <p:cNvPr id="20" name="矩形 19"/>
            <p:cNvSpPr/>
            <p:nvPr/>
          </p:nvSpPr>
          <p:spPr>
            <a:xfrm>
              <a:off x="2012850" y="2339014"/>
              <a:ext cx="3327636" cy="833626"/>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用户可以在投影仪或者计算机上进行演示也可以将演示文稿打印出来制作成胶片以便应用到更广泛的领域中</a:t>
              </a:r>
            </a:p>
          </p:txBody>
        </p:sp>
        <p:sp>
          <p:nvSpPr>
            <p:cNvPr id="22" name="矩形 21"/>
            <p:cNvSpPr/>
            <p:nvPr/>
          </p:nvSpPr>
          <p:spPr>
            <a:xfrm>
              <a:off x="2012849" y="1986390"/>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24" name="组合 23"/>
          <p:cNvGrpSpPr/>
          <p:nvPr/>
        </p:nvGrpSpPr>
        <p:grpSpPr>
          <a:xfrm>
            <a:off x="874712" y="4227624"/>
            <a:ext cx="3327636" cy="1186250"/>
            <a:chOff x="2012850" y="1986390"/>
            <a:chExt cx="3327636" cy="1186250"/>
          </a:xfrm>
        </p:grpSpPr>
        <p:sp>
          <p:nvSpPr>
            <p:cNvPr id="26" name="矩形 25"/>
            <p:cNvSpPr/>
            <p:nvPr/>
          </p:nvSpPr>
          <p:spPr>
            <a:xfrm>
              <a:off x="2012850" y="2339014"/>
              <a:ext cx="3327636" cy="833626"/>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用户可以在投影仪或者计算机上进行演示也可以将演示文稿打印出来制作成胶片以便应用到更广泛的领域中</a:t>
              </a:r>
            </a:p>
          </p:txBody>
        </p:sp>
        <p:sp>
          <p:nvSpPr>
            <p:cNvPr id="27" name="矩形 26"/>
            <p:cNvSpPr/>
            <p:nvPr/>
          </p:nvSpPr>
          <p:spPr>
            <a:xfrm>
              <a:off x="3098512" y="1986390"/>
              <a:ext cx="2241974" cy="38055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2" name="组合 1"/>
          <p:cNvGrpSpPr/>
          <p:nvPr/>
        </p:nvGrpSpPr>
        <p:grpSpPr>
          <a:xfrm>
            <a:off x="4184650" y="1732187"/>
            <a:ext cx="3825875" cy="3823494"/>
            <a:chOff x="4184650" y="1732187"/>
            <a:chExt cx="3825875" cy="3823494"/>
          </a:xfrm>
        </p:grpSpPr>
        <p:sp>
          <p:nvSpPr>
            <p:cNvPr id="17" name="Freeform: Shape 4"/>
            <p:cNvSpPr>
              <a:spLocks/>
            </p:cNvSpPr>
            <p:nvPr/>
          </p:nvSpPr>
          <p:spPr bwMode="auto">
            <a:xfrm>
              <a:off x="4184650" y="1782193"/>
              <a:ext cx="1593850" cy="2183606"/>
            </a:xfrm>
            <a:custGeom>
              <a:avLst/>
              <a:gdLst>
                <a:gd name="T0" fmla="*/ 19786 w 21600"/>
                <a:gd name="T1" fmla="*/ 18395 h 21600"/>
                <a:gd name="T2" fmla="*/ 19870 w 21600"/>
                <a:gd name="T3" fmla="*/ 17656 h 21600"/>
                <a:gd name="T4" fmla="*/ 19870 w 21600"/>
                <a:gd name="T5" fmla="*/ 0 h 21600"/>
                <a:gd name="T6" fmla="*/ 0 w 21600"/>
                <a:gd name="T7" fmla="*/ 18395 h 21600"/>
                <a:gd name="T8" fmla="*/ 380 w 21600"/>
                <a:gd name="T9" fmla="*/ 21600 h 21600"/>
                <a:gd name="T10" fmla="*/ 21600 w 21600"/>
                <a:gd name="T11" fmla="*/ 21600 h 21600"/>
                <a:gd name="T12" fmla="*/ 19786 w 21600"/>
                <a:gd name="T13" fmla="*/ 18395 h 21600"/>
                <a:gd name="T14" fmla="*/ 19786 w 21600"/>
                <a:gd name="T15" fmla="*/ 18395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786" y="18395"/>
                  </a:moveTo>
                  <a:cubicBezTo>
                    <a:pt x="19786" y="18149"/>
                    <a:pt x="19786" y="17902"/>
                    <a:pt x="19870" y="17656"/>
                  </a:cubicBezTo>
                  <a:cubicBezTo>
                    <a:pt x="19870" y="0"/>
                    <a:pt x="19870" y="0"/>
                    <a:pt x="19870" y="0"/>
                  </a:cubicBezTo>
                  <a:cubicBezTo>
                    <a:pt x="8480" y="2003"/>
                    <a:pt x="0" y="9490"/>
                    <a:pt x="0" y="18395"/>
                  </a:cubicBezTo>
                  <a:cubicBezTo>
                    <a:pt x="0" y="19505"/>
                    <a:pt x="127" y="20552"/>
                    <a:pt x="380" y="21600"/>
                  </a:cubicBezTo>
                  <a:cubicBezTo>
                    <a:pt x="21600" y="21600"/>
                    <a:pt x="21600" y="21600"/>
                    <a:pt x="21600" y="21600"/>
                  </a:cubicBezTo>
                  <a:cubicBezTo>
                    <a:pt x="20461" y="20768"/>
                    <a:pt x="19786" y="19659"/>
                    <a:pt x="19786" y="18395"/>
                  </a:cubicBezTo>
                  <a:close/>
                  <a:moveTo>
                    <a:pt x="19786" y="18395"/>
                  </a:moveTo>
                </a:path>
              </a:pathLst>
            </a:custGeom>
            <a:blipFill>
              <a:blip r:embed="rId4"/>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19" name="Freeform: Shape 6"/>
            <p:cNvSpPr>
              <a:spLocks/>
            </p:cNvSpPr>
            <p:nvPr/>
          </p:nvSpPr>
          <p:spPr bwMode="auto">
            <a:xfrm>
              <a:off x="4238625" y="3960243"/>
              <a:ext cx="2182019" cy="1595438"/>
            </a:xfrm>
            <a:custGeom>
              <a:avLst/>
              <a:gdLst>
                <a:gd name="T0" fmla="*/ 18395 w 21600"/>
                <a:gd name="T1" fmla="*/ 1856 h 21600"/>
                <a:gd name="T2" fmla="*/ 17656 w 21600"/>
                <a:gd name="T3" fmla="*/ 1772 h 21600"/>
                <a:gd name="T4" fmla="*/ 0 w 21600"/>
                <a:gd name="T5" fmla="*/ 1772 h 21600"/>
                <a:gd name="T6" fmla="*/ 18395 w 21600"/>
                <a:gd name="T7" fmla="*/ 21600 h 21600"/>
                <a:gd name="T8" fmla="*/ 21600 w 21600"/>
                <a:gd name="T9" fmla="*/ 21220 h 21600"/>
                <a:gd name="T10" fmla="*/ 21600 w 21600"/>
                <a:gd name="T11" fmla="*/ 0 h 21600"/>
                <a:gd name="T12" fmla="*/ 18395 w 21600"/>
                <a:gd name="T13" fmla="*/ 1856 h 21600"/>
                <a:gd name="T14" fmla="*/ 18395 w 21600"/>
                <a:gd name="T15" fmla="*/ 1856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8395" y="1856"/>
                  </a:moveTo>
                  <a:cubicBezTo>
                    <a:pt x="18149" y="1856"/>
                    <a:pt x="17902" y="1814"/>
                    <a:pt x="17656" y="1772"/>
                  </a:cubicBezTo>
                  <a:cubicBezTo>
                    <a:pt x="0" y="1772"/>
                    <a:pt x="0" y="1772"/>
                    <a:pt x="0" y="1772"/>
                  </a:cubicBezTo>
                  <a:cubicBezTo>
                    <a:pt x="2003" y="13120"/>
                    <a:pt x="9490" y="21600"/>
                    <a:pt x="18395" y="21600"/>
                  </a:cubicBezTo>
                  <a:cubicBezTo>
                    <a:pt x="19505" y="21600"/>
                    <a:pt x="20552" y="21473"/>
                    <a:pt x="21600" y="21220"/>
                  </a:cubicBezTo>
                  <a:cubicBezTo>
                    <a:pt x="21600" y="0"/>
                    <a:pt x="21600" y="0"/>
                    <a:pt x="21600" y="0"/>
                  </a:cubicBezTo>
                  <a:cubicBezTo>
                    <a:pt x="20799" y="1139"/>
                    <a:pt x="19659" y="1856"/>
                    <a:pt x="18395" y="1856"/>
                  </a:cubicBezTo>
                  <a:close/>
                  <a:moveTo>
                    <a:pt x="18395" y="1856"/>
                  </a:moveTo>
                </a:path>
              </a:pathLst>
            </a:custGeom>
            <a:blipFill>
              <a:blip r:embed="rId5"/>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1" name="Freeform: Shape 8"/>
            <p:cNvSpPr>
              <a:spLocks/>
            </p:cNvSpPr>
            <p:nvPr/>
          </p:nvSpPr>
          <p:spPr bwMode="auto">
            <a:xfrm>
              <a:off x="6419850" y="3322862"/>
              <a:ext cx="1590675" cy="2179638"/>
            </a:xfrm>
            <a:custGeom>
              <a:avLst/>
              <a:gdLst>
                <a:gd name="T0" fmla="*/ 0 w 21600"/>
                <a:gd name="T1" fmla="*/ 1 h 21600"/>
                <a:gd name="T2" fmla="*/ 0 w 21600"/>
                <a:gd name="T3" fmla="*/ 1 h 21600"/>
                <a:gd name="T4" fmla="*/ 0 w 21600"/>
                <a:gd name="T5" fmla="*/ 6 h 21600"/>
                <a:gd name="T6" fmla="*/ 2 w 21600"/>
                <a:gd name="T7" fmla="*/ 1 h 21600"/>
                <a:gd name="T8" fmla="*/ 2 w 21600"/>
                <a:gd name="T9" fmla="*/ 0 h 21600"/>
                <a:gd name="T10" fmla="*/ 0 w 21600"/>
                <a:gd name="T11" fmla="*/ 0 h 21600"/>
                <a:gd name="T12" fmla="*/ 0 w 21600"/>
                <a:gd name="T13" fmla="*/ 1 h 21600"/>
                <a:gd name="T14" fmla="*/ 0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18" y="3178"/>
                  </a:moveTo>
                  <a:cubicBezTo>
                    <a:pt x="1818" y="3425"/>
                    <a:pt x="1775" y="3703"/>
                    <a:pt x="1733" y="3919"/>
                  </a:cubicBezTo>
                  <a:cubicBezTo>
                    <a:pt x="1733" y="21600"/>
                    <a:pt x="1733" y="21600"/>
                    <a:pt x="1733" y="21600"/>
                  </a:cubicBezTo>
                  <a:cubicBezTo>
                    <a:pt x="13146" y="19594"/>
                    <a:pt x="21600" y="12096"/>
                    <a:pt x="21600" y="3178"/>
                  </a:cubicBezTo>
                  <a:cubicBezTo>
                    <a:pt x="21600" y="2098"/>
                    <a:pt x="21473" y="1018"/>
                    <a:pt x="21262" y="0"/>
                  </a:cubicBezTo>
                  <a:cubicBezTo>
                    <a:pt x="0" y="0"/>
                    <a:pt x="0" y="0"/>
                    <a:pt x="0" y="0"/>
                  </a:cubicBezTo>
                  <a:cubicBezTo>
                    <a:pt x="1099" y="802"/>
                    <a:pt x="1818" y="1944"/>
                    <a:pt x="1818" y="3178"/>
                  </a:cubicBezTo>
                  <a:close/>
                  <a:moveTo>
                    <a:pt x="1818" y="3178"/>
                  </a:moveTo>
                </a:path>
              </a:pathLst>
            </a:custGeom>
            <a:blipFill>
              <a:blip r:embed="rId6"/>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3" name="Freeform: Shape 10"/>
            <p:cNvSpPr>
              <a:spLocks/>
            </p:cNvSpPr>
            <p:nvPr/>
          </p:nvSpPr>
          <p:spPr bwMode="auto">
            <a:xfrm>
              <a:off x="5773738" y="1732187"/>
              <a:ext cx="2178844" cy="1593850"/>
            </a:xfrm>
            <a:custGeom>
              <a:avLst/>
              <a:gdLst>
                <a:gd name="T0" fmla="*/ 1 w 21600"/>
                <a:gd name="T1" fmla="*/ 1 h 21600"/>
                <a:gd name="T2" fmla="*/ 1 w 21600"/>
                <a:gd name="T3" fmla="*/ 1 h 21600"/>
                <a:gd name="T4" fmla="*/ 6 w 21600"/>
                <a:gd name="T5" fmla="*/ 1 h 21600"/>
                <a:gd name="T6" fmla="*/ 1 w 21600"/>
                <a:gd name="T7" fmla="*/ 0 h 21600"/>
                <a:gd name="T8" fmla="*/ 0 w 21600"/>
                <a:gd name="T9" fmla="*/ 0 h 21600"/>
                <a:gd name="T10" fmla="*/ 0 w 21600"/>
                <a:gd name="T11" fmla="*/ 2 h 21600"/>
                <a:gd name="T12" fmla="*/ 1 w 21600"/>
                <a:gd name="T13" fmla="*/ 1 h 21600"/>
                <a:gd name="T14" fmla="*/ 1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3178" y="19786"/>
                  </a:moveTo>
                  <a:cubicBezTo>
                    <a:pt x="3456" y="19786"/>
                    <a:pt x="3703" y="19786"/>
                    <a:pt x="3919" y="19870"/>
                  </a:cubicBezTo>
                  <a:cubicBezTo>
                    <a:pt x="21600" y="19870"/>
                    <a:pt x="21600" y="19870"/>
                    <a:pt x="21600" y="19870"/>
                  </a:cubicBezTo>
                  <a:cubicBezTo>
                    <a:pt x="19625" y="8480"/>
                    <a:pt x="12127" y="0"/>
                    <a:pt x="3178" y="0"/>
                  </a:cubicBezTo>
                  <a:cubicBezTo>
                    <a:pt x="2098" y="0"/>
                    <a:pt x="1018" y="127"/>
                    <a:pt x="0" y="380"/>
                  </a:cubicBezTo>
                  <a:cubicBezTo>
                    <a:pt x="0" y="21600"/>
                    <a:pt x="0" y="21600"/>
                    <a:pt x="0" y="21600"/>
                  </a:cubicBezTo>
                  <a:cubicBezTo>
                    <a:pt x="802" y="20461"/>
                    <a:pt x="1944" y="19786"/>
                    <a:pt x="3178" y="19786"/>
                  </a:cubicBezTo>
                  <a:close/>
                  <a:moveTo>
                    <a:pt x="3178" y="19786"/>
                  </a:moveTo>
                </a:path>
              </a:pathLst>
            </a:custGeom>
            <a:blipFill>
              <a:blip r:embed="rId7"/>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5" name="Oval 12"/>
            <p:cNvSpPr>
              <a:spLocks/>
            </p:cNvSpPr>
            <p:nvPr/>
          </p:nvSpPr>
          <p:spPr bwMode="auto">
            <a:xfrm>
              <a:off x="5768181" y="3313337"/>
              <a:ext cx="661988" cy="662781"/>
            </a:xfrm>
            <a:prstGeom prst="ellipse">
              <a:avLst/>
            </a:prstGeom>
            <a:blipFill>
              <a:blip r:embed="rId8"/>
              <a:stretch>
                <a:fillRect/>
              </a:stretch>
            </a:blipFill>
            <a:ln w="9525">
              <a:solidFill>
                <a:schemeClr val="tx1">
                  <a:alpha val="0"/>
                </a:schemeClr>
              </a:solidFill>
              <a:round/>
              <a:headEnd/>
              <a:tailEnd/>
            </a:ln>
          </p:spPr>
          <p:txBody>
            <a:bodyPr anchor="ctr"/>
            <a:lstStyle/>
            <a:p>
              <a:pPr algn="ctr"/>
              <a:endParaRPr/>
            </a:p>
          </p:txBody>
        </p:sp>
        <p:sp>
          <p:nvSpPr>
            <p:cNvPr id="28" name="文本框 27"/>
            <p:cNvSpPr txBox="1"/>
            <p:nvPr/>
          </p:nvSpPr>
          <p:spPr>
            <a:xfrm>
              <a:off x="4682846" y="2759628"/>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29" name="文本框 28"/>
            <p:cNvSpPr txBox="1"/>
            <p:nvPr/>
          </p:nvSpPr>
          <p:spPr>
            <a:xfrm>
              <a:off x="6096000" y="2270159"/>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4" name="文本框 33"/>
            <p:cNvSpPr txBox="1"/>
            <p:nvPr/>
          </p:nvSpPr>
          <p:spPr>
            <a:xfrm>
              <a:off x="6786985" y="3537106"/>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5" name="文本框 34"/>
            <p:cNvSpPr txBox="1"/>
            <p:nvPr/>
          </p:nvSpPr>
          <p:spPr>
            <a:xfrm>
              <a:off x="5422900" y="4330636"/>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grpSp>
    </p:spTree>
    <p:extLst>
      <p:ext uri="{BB962C8B-B14F-4D97-AF65-F5344CB8AC3E}">
        <p14:creationId xmlns:p14="http://schemas.microsoft.com/office/powerpoint/2010/main" val="811595223"/>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14:presetBounceEnd="52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52000">
                                          <p:cBhvr additive="base">
                                            <p:cTn id="14" dur="1000" fill="hold"/>
                                            <p:tgtEl>
                                              <p:spTgt spid="14"/>
                                            </p:tgtEl>
                                            <p:attrNameLst>
                                              <p:attrName>ppt_x</p:attrName>
                                            </p:attrNameLst>
                                          </p:cBhvr>
                                          <p:tavLst>
                                            <p:tav tm="0">
                                              <p:val>
                                                <p:strVal val="0-#ppt_w/2"/>
                                              </p:val>
                                            </p:tav>
                                            <p:tav tm="100000">
                                              <p:val>
                                                <p:strVal val="#ppt_x"/>
                                              </p:val>
                                            </p:tav>
                                          </p:tavLst>
                                        </p:anim>
                                        <p:anim calcmode="lin" valueType="num" p14:bounceEnd="52000">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2000">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14:bounceEnd="52000">
                                          <p:cBhvr additive="base">
                                            <p:cTn id="18" dur="1000" fill="hold"/>
                                            <p:tgtEl>
                                              <p:spTgt spid="11"/>
                                            </p:tgtEl>
                                            <p:attrNameLst>
                                              <p:attrName>ppt_x</p:attrName>
                                            </p:attrNameLst>
                                          </p:cBhvr>
                                          <p:tavLst>
                                            <p:tav tm="0">
                                              <p:val>
                                                <p:strVal val="0-#ppt_w/2"/>
                                              </p:val>
                                            </p:tav>
                                            <p:tav tm="100000">
                                              <p:val>
                                                <p:strVal val="#ppt_x"/>
                                              </p:val>
                                            </p:tav>
                                          </p:tavLst>
                                        </p:anim>
                                        <p:anim calcmode="lin" valueType="num" p14:bounceEnd="52000">
                                          <p:cBhvr additive="base">
                                            <p:cTn id="19" dur="10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52000">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14:bounceEnd="52000">
                                          <p:cBhvr additive="base">
                                            <p:cTn id="22" dur="1000" fill="hold"/>
                                            <p:tgtEl>
                                              <p:spTgt spid="18"/>
                                            </p:tgtEl>
                                            <p:attrNameLst>
                                              <p:attrName>ppt_x</p:attrName>
                                            </p:attrNameLst>
                                          </p:cBhvr>
                                          <p:tavLst>
                                            <p:tav tm="0">
                                              <p:val>
                                                <p:strVal val="0-#ppt_w/2"/>
                                              </p:val>
                                            </p:tav>
                                            <p:tav tm="100000">
                                              <p:val>
                                                <p:strVal val="#ppt_x"/>
                                              </p:val>
                                            </p:tav>
                                          </p:tavLst>
                                        </p:anim>
                                        <p:anim calcmode="lin" valueType="num" p14:bounceEnd="52000">
                                          <p:cBhvr additive="base">
                                            <p:cTn id="23" dur="1000" fill="hold"/>
                                            <p:tgtEl>
                                              <p:spTgt spid="1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52000">
                                      <p:stCondLst>
                                        <p:cond delay="750"/>
                                      </p:stCondLst>
                                      <p:childTnLst>
                                        <p:set>
                                          <p:cBhvr>
                                            <p:cTn id="25" dur="1" fill="hold">
                                              <p:stCondLst>
                                                <p:cond delay="0"/>
                                              </p:stCondLst>
                                            </p:cTn>
                                            <p:tgtEl>
                                              <p:spTgt spid="24"/>
                                            </p:tgtEl>
                                            <p:attrNameLst>
                                              <p:attrName>style.visibility</p:attrName>
                                            </p:attrNameLst>
                                          </p:cBhvr>
                                          <p:to>
                                            <p:strVal val="visible"/>
                                          </p:to>
                                        </p:set>
                                        <p:anim calcmode="lin" valueType="num" p14:bounceEnd="52000">
                                          <p:cBhvr additive="base">
                                            <p:cTn id="26" dur="1000" fill="hold"/>
                                            <p:tgtEl>
                                              <p:spTgt spid="24"/>
                                            </p:tgtEl>
                                            <p:attrNameLst>
                                              <p:attrName>ppt_x</p:attrName>
                                            </p:attrNameLst>
                                          </p:cBhvr>
                                          <p:tavLst>
                                            <p:tav tm="0">
                                              <p:val>
                                                <p:strVal val="0-#ppt_w/2"/>
                                              </p:val>
                                            </p:tav>
                                            <p:tav tm="100000">
                                              <p:val>
                                                <p:strVal val="#ppt_x"/>
                                              </p:val>
                                            </p:tav>
                                          </p:tavLst>
                                        </p:anim>
                                        <p:anim calcmode="lin" valueType="num" p14:bounceEnd="52000">
                                          <p:cBhvr additive="base">
                                            <p:cTn id="27"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0-#ppt_w/2"/>
                                              </p:val>
                                            </p:tav>
                                            <p:tav tm="100000">
                                              <p:val>
                                                <p:strVal val="#ppt_x"/>
                                              </p:val>
                                            </p:tav>
                                          </p:tavLst>
                                        </p:anim>
                                        <p:anim calcmode="lin" valueType="num">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fill="hold"/>
                                            <p:tgtEl>
                                              <p:spTgt spid="11"/>
                                            </p:tgtEl>
                                            <p:attrNameLst>
                                              <p:attrName>ppt_x</p:attrName>
                                            </p:attrNameLst>
                                          </p:cBhvr>
                                          <p:tavLst>
                                            <p:tav tm="0">
                                              <p:val>
                                                <p:strVal val="0-#ppt_w/2"/>
                                              </p:val>
                                            </p:tav>
                                            <p:tav tm="100000">
                                              <p:val>
                                                <p:strVal val="#ppt_x"/>
                                              </p:val>
                                            </p:tav>
                                          </p:tavLst>
                                        </p:anim>
                                        <p:anim calcmode="lin" valueType="num">
                                          <p:cBhvr additive="base">
                                            <p:cTn id="19" dur="10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1000" fill="hold"/>
                                            <p:tgtEl>
                                              <p:spTgt spid="18"/>
                                            </p:tgtEl>
                                            <p:attrNameLst>
                                              <p:attrName>ppt_x</p:attrName>
                                            </p:attrNameLst>
                                          </p:cBhvr>
                                          <p:tavLst>
                                            <p:tav tm="0">
                                              <p:val>
                                                <p:strVal val="0-#ppt_w/2"/>
                                              </p:val>
                                            </p:tav>
                                            <p:tav tm="100000">
                                              <p:val>
                                                <p:strVal val="#ppt_x"/>
                                              </p:val>
                                            </p:tav>
                                          </p:tavLst>
                                        </p:anim>
                                        <p:anim calcmode="lin" valueType="num">
                                          <p:cBhvr additive="base">
                                            <p:cTn id="23" dur="1000" fill="hold"/>
                                            <p:tgtEl>
                                              <p:spTgt spid="1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1000" fill="hold"/>
                                            <p:tgtEl>
                                              <p:spTgt spid="24"/>
                                            </p:tgtEl>
                                            <p:attrNameLst>
                                              <p:attrName>ppt_x</p:attrName>
                                            </p:attrNameLst>
                                          </p:cBhvr>
                                          <p:tavLst>
                                            <p:tav tm="0">
                                              <p:val>
                                                <p:strVal val="0-#ppt_w/2"/>
                                              </p:val>
                                            </p:tav>
                                            <p:tav tm="100000">
                                              <p:val>
                                                <p:strVal val="#ppt_x"/>
                                              </p:val>
                                            </p:tav>
                                          </p:tavLst>
                                        </p:anim>
                                        <p:anim calcmode="lin" valueType="num">
                                          <p:cBhvr additive="base">
                                            <p:cTn id="27"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思想气泡: 云 15"/>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文本框 16"/>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18" name="任意多边形: 形状 1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     总结</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3" name="TextBox 12"/>
          <p:cNvSpPr txBox="1"/>
          <p:nvPr/>
        </p:nvSpPr>
        <p:spPr>
          <a:xfrm>
            <a:off x="2157413" y="1485900"/>
            <a:ext cx="8101012" cy="5232202"/>
          </a:xfrm>
          <a:prstGeom prst="rect">
            <a:avLst/>
          </a:prstGeom>
          <a:noFill/>
        </p:spPr>
        <p:txBody>
          <a:bodyPr wrap="square" rtlCol="0">
            <a:spAutoFit/>
          </a:bodyPr>
          <a:lstStyle/>
          <a:p>
            <a:pPr>
              <a:defRPr/>
            </a:pPr>
            <a:r>
              <a:rPr lang="zh-CN" altLang="zh-CN" sz="2000" dirty="0">
                <a:solidFill>
                  <a:srgbClr val="404F64"/>
                </a:solidFill>
                <a:latin typeface="幼圆" panose="02010509060101010101" pitchFamily="49" charset="-122"/>
                <a:ea typeface="幼圆" panose="02010509060101010101" pitchFamily="49" charset="-122"/>
              </a:rPr>
              <a:t>从选题理由、课题背景、前期知识技术调研、需求分析、设计再到实现、测试介绍了此课题以及其完整开发流程：</a:t>
            </a:r>
            <a:endParaRPr lang="en-US" altLang="zh-CN" sz="2000" dirty="0">
              <a:solidFill>
                <a:srgbClr val="404F64"/>
              </a:solidFill>
              <a:latin typeface="幼圆" panose="02010509060101010101" pitchFamily="49" charset="-122"/>
              <a:ea typeface="幼圆" panose="02010509060101010101" pitchFamily="49" charset="-122"/>
            </a:endParaRPr>
          </a:p>
          <a:p>
            <a:pPr>
              <a:defRPr/>
            </a:pPr>
            <a:endParaRPr lang="zh-CN" altLang="zh-CN" sz="2000" dirty="0">
              <a:solidFill>
                <a:srgbClr val="404F64"/>
              </a:solidFill>
              <a:latin typeface="幼圆" panose="02010509060101010101" pitchFamily="49" charset="-122"/>
              <a:ea typeface="幼圆" panose="02010509060101010101" pitchFamily="49" charset="-122"/>
            </a:endParaRPr>
          </a:p>
          <a:p>
            <a:pPr marL="457200" indent="-457200">
              <a:buBlip>
                <a:blip r:embed="rId4"/>
              </a:buBlip>
              <a:defRPr/>
            </a:pPr>
            <a:r>
              <a:rPr lang="en-US" altLang="zh-CN" sz="2000" dirty="0">
                <a:solidFill>
                  <a:srgbClr val="404F64"/>
                </a:solidFill>
                <a:latin typeface="幼圆" panose="02010509060101010101" pitchFamily="49" charset="-122"/>
                <a:ea typeface="幼圆" panose="02010509060101010101" pitchFamily="49" charset="-122"/>
              </a:rPr>
              <a:t>1. </a:t>
            </a:r>
            <a:r>
              <a:rPr lang="zh-CN" altLang="zh-CN" sz="2000" dirty="0">
                <a:solidFill>
                  <a:srgbClr val="404F64"/>
                </a:solidFill>
                <a:latin typeface="幼圆" panose="02010509060101010101" pitchFamily="49" charset="-122"/>
                <a:ea typeface="幼圆" panose="02010509060101010101" pitchFamily="49" charset="-122"/>
              </a:rPr>
              <a:t>首先我对整个项目进行了需求分析和设计，为后续的开发提供了明确的方向和蓝图。 </a:t>
            </a:r>
          </a:p>
          <a:p>
            <a:pPr marL="457200" indent="-457200">
              <a:buBlip>
                <a:blip r:embed="rId4"/>
              </a:buBlip>
              <a:defRPr/>
            </a:pPr>
            <a:r>
              <a:rPr lang="en-US" altLang="zh-CN" sz="2000" dirty="0">
                <a:solidFill>
                  <a:srgbClr val="404F64"/>
                </a:solidFill>
                <a:latin typeface="幼圆" panose="02010509060101010101" pitchFamily="49" charset="-122"/>
                <a:ea typeface="幼圆" panose="02010509060101010101" pitchFamily="49" charset="-122"/>
              </a:rPr>
              <a:t>2. </a:t>
            </a:r>
            <a:r>
              <a:rPr lang="zh-CN" altLang="zh-CN" sz="2000" dirty="0">
                <a:solidFill>
                  <a:srgbClr val="404F64"/>
                </a:solidFill>
                <a:latin typeface="幼圆" panose="02010509060101010101" pitchFamily="49" charset="-122"/>
                <a:ea typeface="幼圆" panose="02010509060101010101" pitchFamily="49" charset="-122"/>
              </a:rPr>
              <a:t>完成需求分析和设计后，我针对设计中的每一个模块进行开发，每一个模块中的功能点逐个实现。</a:t>
            </a:r>
          </a:p>
          <a:p>
            <a:pPr marL="457200" indent="-457200">
              <a:buBlip>
                <a:blip r:embed="rId4"/>
              </a:buBlip>
              <a:defRPr/>
            </a:pPr>
            <a:r>
              <a:rPr lang="en-US" altLang="zh-CN" sz="2000" dirty="0">
                <a:solidFill>
                  <a:srgbClr val="404F64"/>
                </a:solidFill>
                <a:latin typeface="幼圆" panose="02010509060101010101" pitchFamily="49" charset="-122"/>
                <a:ea typeface="幼圆" panose="02010509060101010101" pitchFamily="49" charset="-122"/>
              </a:rPr>
              <a:t>3. </a:t>
            </a:r>
            <a:r>
              <a:rPr lang="zh-CN" altLang="zh-CN" sz="2000" dirty="0">
                <a:solidFill>
                  <a:srgbClr val="404F64"/>
                </a:solidFill>
                <a:latin typeface="幼圆" panose="02010509060101010101" pitchFamily="49" charset="-122"/>
                <a:ea typeface="幼圆" panose="02010509060101010101" pitchFamily="49" charset="-122"/>
              </a:rPr>
              <a:t>登录模块、注册模块、下载模块、博客模块、便签分享和个人中心的基本都能运行，并且进行测试。 </a:t>
            </a:r>
          </a:p>
          <a:p>
            <a:pPr marL="457200" indent="-457200">
              <a:buBlip>
                <a:blip r:embed="rId4"/>
              </a:buBlip>
              <a:defRPr/>
            </a:pPr>
            <a:r>
              <a:rPr lang="en-US" altLang="zh-CN" sz="2000" dirty="0">
                <a:solidFill>
                  <a:srgbClr val="404F64"/>
                </a:solidFill>
                <a:latin typeface="幼圆" panose="02010509060101010101" pitchFamily="49" charset="-122"/>
                <a:ea typeface="幼圆" panose="02010509060101010101" pitchFamily="49" charset="-122"/>
              </a:rPr>
              <a:t>4. </a:t>
            </a:r>
            <a:r>
              <a:rPr lang="zh-CN" altLang="zh-CN" sz="2000" dirty="0">
                <a:solidFill>
                  <a:srgbClr val="404F64"/>
                </a:solidFill>
                <a:latin typeface="幼圆" panose="02010509060101010101" pitchFamily="49" charset="-122"/>
                <a:ea typeface="幼圆" panose="02010509060101010101" pitchFamily="49" charset="-122"/>
              </a:rPr>
              <a:t>对系统进行特色优化，使系统加载时间更短，用户体验更流畅。对系统的关键字搜索进行优化，使查询精确</a:t>
            </a:r>
            <a:r>
              <a:rPr lang="zh-CN" altLang="zh-CN" dirty="0" smtClean="0"/>
              <a:t>。</a:t>
            </a:r>
            <a:endParaRPr lang="en-US" altLang="zh-CN" dirty="0" smtClean="0"/>
          </a:p>
          <a:p>
            <a:endParaRPr lang="en-US" altLang="zh-CN" dirty="0"/>
          </a:p>
          <a:p>
            <a:endParaRPr lang="zh-CN" altLang="zh-CN" dirty="0"/>
          </a:p>
          <a:p>
            <a:pPr>
              <a:defRPr/>
            </a:pPr>
            <a:r>
              <a:rPr lang="zh-CN" altLang="en-US" sz="2000" dirty="0">
                <a:solidFill>
                  <a:srgbClr val="404F64"/>
                </a:solidFill>
                <a:latin typeface="幼圆" panose="02010509060101010101" pitchFamily="49" charset="-122"/>
                <a:ea typeface="幼圆" panose="02010509060101010101" pitchFamily="49" charset="-122"/>
              </a:rPr>
              <a:t>在此次的毕业设计中，我们小组合作完成了一个完整的项目，这是在我们进入社会之前的一次磨练，让我们在以后的工作中可以掌握到一个项目的</a:t>
            </a:r>
            <a:r>
              <a:rPr lang="zh-CN" altLang="en-US" sz="2000" dirty="0" smtClean="0">
                <a:solidFill>
                  <a:srgbClr val="404F64"/>
                </a:solidFill>
                <a:latin typeface="幼圆" panose="02010509060101010101" pitchFamily="49" charset="-122"/>
                <a:ea typeface="幼圆" panose="02010509060101010101" pitchFamily="49" charset="-122"/>
              </a:rPr>
              <a:t>流程，</a:t>
            </a:r>
            <a:endParaRPr lang="en-US" altLang="zh-CN" sz="2000" dirty="0">
              <a:solidFill>
                <a:srgbClr val="404F64"/>
              </a:solidFill>
              <a:latin typeface="幼圆" panose="02010509060101010101" pitchFamily="49" charset="-122"/>
              <a:ea typeface="幼圆" panose="02010509060101010101" pitchFamily="49" charset="-122"/>
            </a:endParaRPr>
          </a:p>
          <a:p>
            <a:endParaRPr lang="zh-CN" altLang="en-US" dirty="0"/>
          </a:p>
        </p:txBody>
      </p:sp>
    </p:spTree>
    <p:extLst>
      <p:ext uri="{BB962C8B-B14F-4D97-AF65-F5344CB8AC3E}">
        <p14:creationId xmlns:p14="http://schemas.microsoft.com/office/powerpoint/2010/main" val="266260602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45807" y="2479141"/>
            <a:ext cx="804863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谢谢观看欢迎指导</a:t>
            </a:r>
          </a:p>
        </p:txBody>
      </p:sp>
      <p:sp>
        <p:nvSpPr>
          <p:cNvPr id="2" name="思想气泡: 云 1"/>
          <p:cNvSpPr/>
          <p:nvPr/>
        </p:nvSpPr>
        <p:spPr>
          <a:xfrm>
            <a:off x="9319047" y="1204562"/>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任意多边形: 形状 4"/>
          <p:cNvSpPr/>
          <p:nvPr/>
        </p:nvSpPr>
        <p:spPr>
          <a:xfrm>
            <a:off x="4325257" y="3594510"/>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student-graduation-cap-shape_52041"/>
          <p:cNvSpPr>
            <a:spLocks noChangeAspect="1"/>
          </p:cNvSpPr>
          <p:nvPr/>
        </p:nvSpPr>
        <p:spPr bwMode="auto">
          <a:xfrm>
            <a:off x="1357794" y="2479141"/>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
        <p:nvSpPr>
          <p:cNvPr id="7" name="矩形 6"/>
          <p:cNvSpPr/>
          <p:nvPr/>
        </p:nvSpPr>
        <p:spPr>
          <a:xfrm>
            <a:off x="4164675" y="3899671"/>
            <a:ext cx="5980811" cy="33572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rPr>
              <a:t>THIS TEMPLATE DESIGNED FOR FEI ER SHE JI</a:t>
            </a:r>
            <a:endParaRPr kumimoji="0" lang="zh-CN" altLang="en-US"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endParaRPr>
          </a:p>
        </p:txBody>
      </p:sp>
    </p:spTree>
    <p:extLst>
      <p:ext uri="{BB962C8B-B14F-4D97-AF65-F5344CB8AC3E}">
        <p14:creationId xmlns:p14="http://schemas.microsoft.com/office/powerpoint/2010/main" val="133910551"/>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964842575"/>
              </p:ext>
            </p:extLst>
          </p:nvPr>
        </p:nvGraphicFramePr>
        <p:xfrm>
          <a:off x="857613" y="1465309"/>
          <a:ext cx="10459676" cy="3927382"/>
        </p:xfrm>
        <a:graphic>
          <a:graphicData uri="http://schemas.openxmlformats.org/drawingml/2006/chart">
            <c:chart xmlns:c="http://schemas.openxmlformats.org/drawingml/2006/chart" xmlns:r="http://schemas.openxmlformats.org/officeDocument/2006/relationships" r:id="rId3"/>
          </a:graphicData>
        </a:graphic>
      </p:graphicFrame>
      <p:sp>
        <p:nvSpPr>
          <p:cNvPr id="3" name="思想气泡: 云 2"/>
          <p:cNvSpPr/>
          <p:nvPr/>
        </p:nvSpPr>
        <p:spPr>
          <a:xfrm>
            <a:off x="3574015" y="242080"/>
            <a:ext cx="1022382" cy="753190"/>
          </a:xfrm>
          <a:prstGeom prst="cloudCallout">
            <a:avLst>
              <a:gd name="adj1" fmla="val -41183"/>
              <a:gd name="adj2" fmla="val 64014"/>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文本框 3"/>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rgbClr val="FFFFFF"/>
                </a:solidFill>
              </a:rPr>
              <a:t>01</a:t>
            </a:r>
            <a:endParaRPr lang="zh-CN" altLang="en-US" sz="3200" b="1" dirty="0">
              <a:solidFill>
                <a:srgbClr val="FFFFFF"/>
              </a:solidFill>
            </a:endParaRPr>
          </a:p>
        </p:txBody>
      </p:sp>
      <p:sp>
        <p:nvSpPr>
          <p:cNvPr id="5" name="任意多边形: 形状 4"/>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文本框 5"/>
          <p:cNvSpPr txBox="1"/>
          <p:nvPr/>
        </p:nvSpPr>
        <p:spPr>
          <a:xfrm>
            <a:off x="4764688" y="372395"/>
            <a:ext cx="3879380" cy="584775"/>
          </a:xfrm>
          <a:prstGeom prst="rect">
            <a:avLst/>
          </a:prstGeom>
          <a:noFill/>
        </p:spPr>
        <p:txBody>
          <a:bodyPr wrap="square" rtlCol="0">
            <a:spAutoFit/>
          </a:bodyPr>
          <a:lstStyle/>
          <a:p>
            <a:pPr>
              <a:defRPr/>
            </a:pPr>
            <a:r>
              <a:rPr lang="zh-CN" altLang="en-US" sz="3200" dirty="0">
                <a:solidFill>
                  <a:srgbClr val="404F64"/>
                </a:solidFill>
                <a:latin typeface="幼圆" panose="02010509060101010101" pitchFamily="49" charset="-122"/>
                <a:ea typeface="幼圆" panose="02010509060101010101" pitchFamily="49" charset="-122"/>
              </a:rPr>
              <a:t>标题文字添加此处</a:t>
            </a:r>
          </a:p>
        </p:txBody>
      </p:sp>
      <p:sp>
        <p:nvSpPr>
          <p:cNvPr id="7" name="矩形 6"/>
          <p:cNvSpPr/>
          <p:nvPr/>
        </p:nvSpPr>
        <p:spPr>
          <a:xfrm>
            <a:off x="874713" y="5511634"/>
            <a:ext cx="10442575" cy="316562"/>
          </a:xfrm>
          <a:prstGeom prst="rect">
            <a:avLst/>
          </a:prstGeom>
        </p:spPr>
        <p:txBody>
          <a:bodyPr wrap="square">
            <a:spAutoFit/>
          </a:bodyPr>
          <a:lstStyle/>
          <a:p>
            <a:pPr algn="ctr">
              <a:lnSpc>
                <a:spcPct val="120000"/>
              </a:lnSpc>
            </a:pPr>
            <a:r>
              <a:rPr lang="zh-CN" altLang="en-US" sz="1400" dirty="0">
                <a:solidFill>
                  <a:srgbClr val="313F49"/>
                </a:solidFill>
                <a:latin typeface="幼圆" panose="02010509060101010101" pitchFamily="49" charset="-122"/>
                <a:ea typeface="幼圆" panose="02010509060101010101" pitchFamily="49" charset="-122"/>
              </a:rPr>
              <a:t>用户可以在投影仪或者计算机上进行演示也可以将演示文稿打印出来制作成胶片以便应用到更广泛的领域中</a:t>
            </a:r>
          </a:p>
        </p:txBody>
      </p:sp>
    </p:spTree>
    <p:extLst>
      <p:ext uri="{BB962C8B-B14F-4D97-AF65-F5344CB8AC3E}">
        <p14:creationId xmlns:p14="http://schemas.microsoft.com/office/powerpoint/2010/main" val="32644746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14" presetClass="entr" presetSubtype="1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思想气泡: 云 311"/>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3" name="文本框 312"/>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14" name="任意多边形: 形状 313"/>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文本框 314"/>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标题文字添加此处</a:t>
            </a:r>
          </a:p>
        </p:txBody>
      </p:sp>
      <p:grpSp>
        <p:nvGrpSpPr>
          <p:cNvPr id="2" name="组合 1"/>
          <p:cNvGrpSpPr/>
          <p:nvPr/>
        </p:nvGrpSpPr>
        <p:grpSpPr>
          <a:xfrm>
            <a:off x="1190370" y="1936341"/>
            <a:ext cx="1010198" cy="3702459"/>
            <a:chOff x="1190370" y="1936341"/>
            <a:chExt cx="1010198" cy="3702459"/>
          </a:xfrm>
        </p:grpSpPr>
        <p:grpSp>
          <p:nvGrpSpPr>
            <p:cNvPr id="17" name="组合 16"/>
            <p:cNvGrpSpPr/>
            <p:nvPr/>
          </p:nvGrpSpPr>
          <p:grpSpPr>
            <a:xfrm rot="16200000">
              <a:off x="-375084" y="3734828"/>
              <a:ext cx="3484931" cy="105485"/>
              <a:chOff x="1377915" y="1296988"/>
              <a:chExt cx="4202428" cy="152400"/>
            </a:xfrm>
          </p:grpSpPr>
          <p:cxnSp>
            <p:nvCxnSpPr>
              <p:cNvPr id="205" name="直接连接符 204"/>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5400000">
              <a:off x="294220" y="3734828"/>
              <a:ext cx="3484931" cy="105485"/>
              <a:chOff x="1377915" y="1296988"/>
              <a:chExt cx="4202428" cy="152400"/>
            </a:xfrm>
          </p:grpSpPr>
          <p:cxnSp>
            <p:nvCxnSpPr>
              <p:cNvPr id="174" name="直接连接符 173"/>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9" name="Freeform 325"/>
            <p:cNvSpPr>
              <a:spLocks/>
            </p:cNvSpPr>
            <p:nvPr/>
          </p:nvSpPr>
          <p:spPr bwMode="auto">
            <a:xfrm>
              <a:off x="1506411" y="1936341"/>
              <a:ext cx="398084" cy="3702459"/>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blipFill>
              <a:blip r:embed="rId4"/>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dirty="0">
                <a:solidFill>
                  <a:srgbClr val="B81D2B"/>
                </a:solidFill>
              </a:endParaRPr>
            </a:p>
          </p:txBody>
        </p:sp>
        <p:sp>
          <p:nvSpPr>
            <p:cNvPr id="311" name="Freeform 325"/>
            <p:cNvSpPr>
              <a:spLocks/>
            </p:cNvSpPr>
            <p:nvPr/>
          </p:nvSpPr>
          <p:spPr bwMode="auto">
            <a:xfrm>
              <a:off x="1190370" y="4024279"/>
              <a:ext cx="931891" cy="931891"/>
            </a:xfrm>
            <a:prstGeom prst="ellipse">
              <a:avLst/>
            </a:prstGeom>
            <a:blipFill>
              <a:blip r:embed="rId4"/>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17" name="文本框 316"/>
            <p:cNvSpPr txBox="1"/>
            <p:nvPr/>
          </p:nvSpPr>
          <p:spPr>
            <a:xfrm>
              <a:off x="1250188" y="4264191"/>
              <a:ext cx="950380" cy="461665"/>
            </a:xfrm>
            <a:prstGeom prst="rect">
              <a:avLst/>
            </a:prstGeom>
            <a:noFill/>
          </p:spPr>
          <p:txBody>
            <a:bodyPr wrap="square" rtlCol="0">
              <a:spAutoFit/>
            </a:bodyPr>
            <a:lstStyle/>
            <a:p>
              <a:pPr algn="ctr"/>
              <a:r>
                <a:rPr lang="en-US" altLang="zh-CN" sz="2400" b="1" dirty="0">
                  <a:solidFill>
                    <a:schemeClr val="bg1"/>
                  </a:solidFill>
                </a:rPr>
                <a:t>30%</a:t>
              </a:r>
              <a:endParaRPr lang="zh-CN" altLang="en-US" sz="2400" b="1" dirty="0">
                <a:solidFill>
                  <a:schemeClr val="bg1"/>
                </a:solidFill>
              </a:endParaRPr>
            </a:p>
          </p:txBody>
        </p:sp>
      </p:grpSp>
      <p:grpSp>
        <p:nvGrpSpPr>
          <p:cNvPr id="3" name="组合 2"/>
          <p:cNvGrpSpPr/>
          <p:nvPr/>
        </p:nvGrpSpPr>
        <p:grpSpPr>
          <a:xfrm>
            <a:off x="2565451" y="1934822"/>
            <a:ext cx="950380" cy="3702459"/>
            <a:chOff x="2565451" y="1934822"/>
            <a:chExt cx="950380" cy="3702459"/>
          </a:xfrm>
        </p:grpSpPr>
        <p:grpSp>
          <p:nvGrpSpPr>
            <p:cNvPr id="236" name="组合 235"/>
            <p:cNvGrpSpPr/>
            <p:nvPr/>
          </p:nvGrpSpPr>
          <p:grpSpPr>
            <a:xfrm rot="16200000">
              <a:off x="954272" y="3733309"/>
              <a:ext cx="3484931" cy="105485"/>
              <a:chOff x="1377915" y="1296988"/>
              <a:chExt cx="4202428" cy="152400"/>
            </a:xfrm>
          </p:grpSpPr>
          <p:cxnSp>
            <p:nvCxnSpPr>
              <p:cNvPr id="277" name="直接连接符 276"/>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37" name="组合 236"/>
            <p:cNvGrpSpPr/>
            <p:nvPr/>
          </p:nvGrpSpPr>
          <p:grpSpPr>
            <a:xfrm rot="5400000">
              <a:off x="1623577" y="3733309"/>
              <a:ext cx="3484931" cy="105485"/>
              <a:chOff x="1377915" y="1296988"/>
              <a:chExt cx="4202428" cy="152400"/>
            </a:xfrm>
          </p:grpSpPr>
          <p:cxnSp>
            <p:nvCxnSpPr>
              <p:cNvPr id="246" name="直接连接符 245"/>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8" name="Freeform 325"/>
            <p:cNvSpPr>
              <a:spLocks/>
            </p:cNvSpPr>
            <p:nvPr/>
          </p:nvSpPr>
          <p:spPr bwMode="auto">
            <a:xfrm>
              <a:off x="2835768" y="1934822"/>
              <a:ext cx="398084" cy="3702459"/>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blipFill>
              <a:blip r:embed="rId3"/>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10" name="Freeform 325"/>
            <p:cNvSpPr>
              <a:spLocks/>
            </p:cNvSpPr>
            <p:nvPr/>
          </p:nvSpPr>
          <p:spPr bwMode="auto">
            <a:xfrm>
              <a:off x="2570311" y="2492676"/>
              <a:ext cx="931891" cy="931891"/>
            </a:xfrm>
            <a:prstGeom prst="ellipse">
              <a:avLst/>
            </a:prstGeom>
            <a:blipFill>
              <a:blip r:embed="rId3"/>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18" name="文本框 317"/>
            <p:cNvSpPr txBox="1"/>
            <p:nvPr/>
          </p:nvSpPr>
          <p:spPr>
            <a:xfrm>
              <a:off x="2565451" y="2719602"/>
              <a:ext cx="950380" cy="461665"/>
            </a:xfrm>
            <a:prstGeom prst="rect">
              <a:avLst/>
            </a:prstGeom>
            <a:noFill/>
          </p:spPr>
          <p:txBody>
            <a:bodyPr wrap="square" rtlCol="0">
              <a:spAutoFit/>
            </a:bodyPr>
            <a:lstStyle/>
            <a:p>
              <a:pPr algn="ctr"/>
              <a:r>
                <a:rPr lang="en-US" altLang="zh-CN" sz="2400" b="1" dirty="0">
                  <a:solidFill>
                    <a:schemeClr val="bg1"/>
                  </a:solidFill>
                </a:rPr>
                <a:t>87%</a:t>
              </a:r>
              <a:endParaRPr lang="zh-CN" altLang="en-US" sz="2400" b="1" dirty="0">
                <a:solidFill>
                  <a:schemeClr val="bg1"/>
                </a:solidFill>
              </a:endParaRPr>
            </a:p>
          </p:txBody>
        </p:sp>
      </p:grpSp>
      <p:grpSp>
        <p:nvGrpSpPr>
          <p:cNvPr id="4" name="组合 3"/>
          <p:cNvGrpSpPr/>
          <p:nvPr/>
        </p:nvGrpSpPr>
        <p:grpSpPr>
          <a:xfrm>
            <a:off x="3869052" y="1934032"/>
            <a:ext cx="950380" cy="3702459"/>
            <a:chOff x="3869052" y="1934032"/>
            <a:chExt cx="950380" cy="3702459"/>
          </a:xfrm>
        </p:grpSpPr>
        <p:grpSp>
          <p:nvGrpSpPr>
            <p:cNvPr id="21" name="组合 20"/>
            <p:cNvGrpSpPr/>
            <p:nvPr/>
          </p:nvGrpSpPr>
          <p:grpSpPr>
            <a:xfrm rot="16200000">
              <a:off x="2265152" y="3732519"/>
              <a:ext cx="3484931" cy="105485"/>
              <a:chOff x="1377915" y="1296988"/>
              <a:chExt cx="4202428" cy="152400"/>
            </a:xfrm>
          </p:grpSpPr>
          <p:cxnSp>
            <p:nvCxnSpPr>
              <p:cNvPr id="136" name="直接连接符 135"/>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5400000">
              <a:off x="2934456" y="3732519"/>
              <a:ext cx="3484931" cy="105485"/>
              <a:chOff x="1377915" y="1296988"/>
              <a:chExt cx="4202428" cy="152400"/>
            </a:xfrm>
          </p:grpSpPr>
          <p:cxnSp>
            <p:nvCxnSpPr>
              <p:cNvPr id="105" name="直接连接符 104"/>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Freeform 325"/>
            <p:cNvSpPr>
              <a:spLocks/>
            </p:cNvSpPr>
            <p:nvPr/>
          </p:nvSpPr>
          <p:spPr bwMode="auto">
            <a:xfrm>
              <a:off x="4146647" y="1934032"/>
              <a:ext cx="398084" cy="3702459"/>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blipFill>
              <a:blip r:embed="rId5"/>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08" name="Freeform 325"/>
            <p:cNvSpPr>
              <a:spLocks/>
            </p:cNvSpPr>
            <p:nvPr/>
          </p:nvSpPr>
          <p:spPr bwMode="auto">
            <a:xfrm>
              <a:off x="3878297" y="3583346"/>
              <a:ext cx="931891" cy="931891"/>
            </a:xfrm>
            <a:prstGeom prst="ellipse">
              <a:avLst/>
            </a:prstGeom>
            <a:blipFill>
              <a:blip r:embed="rId5"/>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19" name="文本框 318"/>
            <p:cNvSpPr txBox="1"/>
            <p:nvPr/>
          </p:nvSpPr>
          <p:spPr>
            <a:xfrm>
              <a:off x="3869052" y="3827816"/>
              <a:ext cx="950380" cy="461665"/>
            </a:xfrm>
            <a:prstGeom prst="rect">
              <a:avLst/>
            </a:prstGeom>
            <a:noFill/>
          </p:spPr>
          <p:txBody>
            <a:bodyPr wrap="square" rtlCol="0">
              <a:spAutoFit/>
            </a:bodyPr>
            <a:lstStyle/>
            <a:p>
              <a:pPr algn="ctr"/>
              <a:r>
                <a:rPr lang="en-US" altLang="zh-CN" sz="2400" b="1" dirty="0">
                  <a:solidFill>
                    <a:schemeClr val="bg1"/>
                  </a:solidFill>
                </a:rPr>
                <a:t>46%</a:t>
              </a:r>
              <a:endParaRPr lang="zh-CN" altLang="en-US" sz="2400" b="1" dirty="0">
                <a:solidFill>
                  <a:schemeClr val="bg1"/>
                </a:solidFill>
              </a:endParaRPr>
            </a:p>
          </p:txBody>
        </p:sp>
      </p:grpSp>
      <p:grpSp>
        <p:nvGrpSpPr>
          <p:cNvPr id="5" name="组合 4"/>
          <p:cNvGrpSpPr/>
          <p:nvPr/>
        </p:nvGrpSpPr>
        <p:grpSpPr>
          <a:xfrm>
            <a:off x="5187729" y="1933006"/>
            <a:ext cx="997468" cy="3702459"/>
            <a:chOff x="5187729" y="1933006"/>
            <a:chExt cx="997468" cy="3702459"/>
          </a:xfrm>
        </p:grpSpPr>
        <p:grpSp>
          <p:nvGrpSpPr>
            <p:cNvPr id="25" name="组合 24"/>
            <p:cNvGrpSpPr/>
            <p:nvPr/>
          </p:nvGrpSpPr>
          <p:grpSpPr>
            <a:xfrm rot="16200000">
              <a:off x="3573137" y="3731493"/>
              <a:ext cx="3484931" cy="105485"/>
              <a:chOff x="1377915" y="1296988"/>
              <a:chExt cx="4202428" cy="152400"/>
            </a:xfrm>
          </p:grpSpPr>
          <p:cxnSp>
            <p:nvCxnSpPr>
              <p:cNvPr id="67" name="直接连接符 66"/>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5400000">
              <a:off x="4242441" y="3731493"/>
              <a:ext cx="3484931" cy="105485"/>
              <a:chOff x="1377915" y="1296988"/>
              <a:chExt cx="4202428" cy="152400"/>
            </a:xfrm>
          </p:grpSpPr>
          <p:cxnSp>
            <p:nvCxnSpPr>
              <p:cNvPr id="36" name="直接连接符 35"/>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7" name="Freeform 325"/>
            <p:cNvSpPr>
              <a:spLocks/>
            </p:cNvSpPr>
            <p:nvPr/>
          </p:nvSpPr>
          <p:spPr bwMode="auto">
            <a:xfrm>
              <a:off x="5454633" y="1933006"/>
              <a:ext cx="398084" cy="3702459"/>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blipFill>
              <a:blip r:embed="rId6"/>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09" name="Freeform 325"/>
            <p:cNvSpPr>
              <a:spLocks/>
            </p:cNvSpPr>
            <p:nvPr/>
          </p:nvSpPr>
          <p:spPr bwMode="auto">
            <a:xfrm>
              <a:off x="5187729" y="2718994"/>
              <a:ext cx="931891" cy="931891"/>
            </a:xfrm>
            <a:prstGeom prst="ellipse">
              <a:avLst/>
            </a:prstGeom>
            <a:blipFill>
              <a:blip r:embed="rId6"/>
              <a:stretch>
                <a:fillRect/>
              </a:stretch>
            </a:blip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B81D2B"/>
                </a:solidFill>
              </a:endParaRPr>
            </a:p>
          </p:txBody>
        </p:sp>
        <p:sp>
          <p:nvSpPr>
            <p:cNvPr id="320" name="文本框 319"/>
            <p:cNvSpPr txBox="1"/>
            <p:nvPr/>
          </p:nvSpPr>
          <p:spPr>
            <a:xfrm>
              <a:off x="5234817" y="2952749"/>
              <a:ext cx="950380" cy="461665"/>
            </a:xfrm>
            <a:prstGeom prst="rect">
              <a:avLst/>
            </a:prstGeom>
            <a:noFill/>
          </p:spPr>
          <p:txBody>
            <a:bodyPr wrap="square" rtlCol="0">
              <a:spAutoFit/>
            </a:bodyPr>
            <a:lstStyle/>
            <a:p>
              <a:pPr algn="ctr"/>
              <a:r>
                <a:rPr lang="en-US" altLang="zh-CN" sz="2400" b="1" dirty="0">
                  <a:solidFill>
                    <a:schemeClr val="bg1"/>
                  </a:solidFill>
                </a:rPr>
                <a:t>75%</a:t>
              </a:r>
              <a:endParaRPr lang="zh-CN" altLang="en-US" sz="2400" b="1" dirty="0">
                <a:solidFill>
                  <a:schemeClr val="bg1"/>
                </a:solidFill>
              </a:endParaRPr>
            </a:p>
          </p:txBody>
        </p:sp>
      </p:grpSp>
      <p:grpSp>
        <p:nvGrpSpPr>
          <p:cNvPr id="6" name="组合 5"/>
          <p:cNvGrpSpPr/>
          <p:nvPr/>
        </p:nvGrpSpPr>
        <p:grpSpPr>
          <a:xfrm>
            <a:off x="6754821" y="1870771"/>
            <a:ext cx="4392521" cy="703489"/>
            <a:chOff x="6754821" y="1870771"/>
            <a:chExt cx="4392521" cy="703489"/>
          </a:xfrm>
        </p:grpSpPr>
        <p:sp>
          <p:nvSpPr>
            <p:cNvPr id="322" name="矩形 321"/>
            <p:cNvSpPr/>
            <p:nvPr/>
          </p:nvSpPr>
          <p:spPr>
            <a:xfrm>
              <a:off x="6754821" y="2223395"/>
              <a:ext cx="4392521" cy="350865"/>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a:t>
              </a:r>
            </a:p>
          </p:txBody>
        </p:sp>
        <p:sp>
          <p:nvSpPr>
            <p:cNvPr id="323" name="矩形 322"/>
            <p:cNvSpPr/>
            <p:nvPr/>
          </p:nvSpPr>
          <p:spPr>
            <a:xfrm>
              <a:off x="6754821" y="1870771"/>
              <a:ext cx="2241974" cy="380553"/>
            </a:xfrm>
            <a:prstGeom prst="rect">
              <a:avLst/>
            </a:prstGeom>
          </p:spPr>
          <p:txBody>
            <a:bodyPr wrap="square">
              <a:spAutoFit/>
            </a:bodyPr>
            <a:lstStyle/>
            <a:p>
              <a:pPr marL="285750" indent="-285750">
                <a:lnSpc>
                  <a:spcPct val="120000"/>
                </a:lnSpc>
                <a:buBlip>
                  <a:blip r:embed="rId4"/>
                </a:buBlip>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7" name="组合 6"/>
          <p:cNvGrpSpPr/>
          <p:nvPr/>
        </p:nvGrpSpPr>
        <p:grpSpPr>
          <a:xfrm>
            <a:off x="6754821" y="2850089"/>
            <a:ext cx="4392521" cy="703489"/>
            <a:chOff x="6754821" y="2850089"/>
            <a:chExt cx="4392521" cy="703489"/>
          </a:xfrm>
        </p:grpSpPr>
        <p:sp>
          <p:nvSpPr>
            <p:cNvPr id="325" name="矩形 324"/>
            <p:cNvSpPr/>
            <p:nvPr/>
          </p:nvSpPr>
          <p:spPr>
            <a:xfrm>
              <a:off x="6754821" y="3202713"/>
              <a:ext cx="4392521" cy="350865"/>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a:t>
              </a:r>
            </a:p>
          </p:txBody>
        </p:sp>
        <p:sp>
          <p:nvSpPr>
            <p:cNvPr id="326" name="矩形 325"/>
            <p:cNvSpPr/>
            <p:nvPr/>
          </p:nvSpPr>
          <p:spPr>
            <a:xfrm>
              <a:off x="6754821" y="2850089"/>
              <a:ext cx="2241974" cy="380553"/>
            </a:xfrm>
            <a:prstGeom prst="rect">
              <a:avLst/>
            </a:prstGeom>
          </p:spPr>
          <p:txBody>
            <a:bodyPr wrap="square">
              <a:spAutoFit/>
            </a:bodyPr>
            <a:lstStyle/>
            <a:p>
              <a:pPr marL="285750" indent="-285750">
                <a:lnSpc>
                  <a:spcPct val="120000"/>
                </a:lnSpc>
                <a:buBlip>
                  <a:blip r:embed="rId3"/>
                </a:buBlip>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8" name="组合 7"/>
          <p:cNvGrpSpPr/>
          <p:nvPr/>
        </p:nvGrpSpPr>
        <p:grpSpPr>
          <a:xfrm>
            <a:off x="6754821" y="3829407"/>
            <a:ext cx="4392521" cy="703489"/>
            <a:chOff x="6754821" y="3829407"/>
            <a:chExt cx="4392521" cy="703489"/>
          </a:xfrm>
        </p:grpSpPr>
        <p:sp>
          <p:nvSpPr>
            <p:cNvPr id="328" name="矩形 327"/>
            <p:cNvSpPr/>
            <p:nvPr/>
          </p:nvSpPr>
          <p:spPr>
            <a:xfrm>
              <a:off x="6754821" y="4182031"/>
              <a:ext cx="4392521" cy="350865"/>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a:t>
              </a:r>
            </a:p>
          </p:txBody>
        </p:sp>
        <p:sp>
          <p:nvSpPr>
            <p:cNvPr id="329" name="矩形 328"/>
            <p:cNvSpPr/>
            <p:nvPr/>
          </p:nvSpPr>
          <p:spPr>
            <a:xfrm>
              <a:off x="6754821" y="3829407"/>
              <a:ext cx="2241974" cy="380553"/>
            </a:xfrm>
            <a:prstGeom prst="rect">
              <a:avLst/>
            </a:prstGeom>
          </p:spPr>
          <p:txBody>
            <a:bodyPr wrap="square">
              <a:spAutoFit/>
            </a:bodyPr>
            <a:lstStyle/>
            <a:p>
              <a:pPr marL="285750" indent="-285750">
                <a:lnSpc>
                  <a:spcPct val="120000"/>
                </a:lnSpc>
                <a:buBlip>
                  <a:blip r:embed="rId5"/>
                </a:buBlip>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grpSp>
        <p:nvGrpSpPr>
          <p:cNvPr id="9" name="组合 8"/>
          <p:cNvGrpSpPr/>
          <p:nvPr/>
        </p:nvGrpSpPr>
        <p:grpSpPr>
          <a:xfrm>
            <a:off x="6754821" y="4808725"/>
            <a:ext cx="4392521" cy="703489"/>
            <a:chOff x="6754821" y="4808725"/>
            <a:chExt cx="4392521" cy="703489"/>
          </a:xfrm>
        </p:grpSpPr>
        <p:sp>
          <p:nvSpPr>
            <p:cNvPr id="331" name="矩形 330"/>
            <p:cNvSpPr/>
            <p:nvPr/>
          </p:nvSpPr>
          <p:spPr>
            <a:xfrm>
              <a:off x="6754821" y="5161349"/>
              <a:ext cx="4392521" cy="350865"/>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用户可以在投影仪或者计算机上进行演示也可以</a:t>
              </a:r>
            </a:p>
          </p:txBody>
        </p:sp>
        <p:sp>
          <p:nvSpPr>
            <p:cNvPr id="332" name="矩形 331"/>
            <p:cNvSpPr/>
            <p:nvPr/>
          </p:nvSpPr>
          <p:spPr>
            <a:xfrm>
              <a:off x="6754821" y="4808725"/>
              <a:ext cx="2241974" cy="380553"/>
            </a:xfrm>
            <a:prstGeom prst="rect">
              <a:avLst/>
            </a:prstGeom>
          </p:spPr>
          <p:txBody>
            <a:bodyPr wrap="square">
              <a:spAutoFit/>
            </a:bodyPr>
            <a:lstStyle/>
            <a:p>
              <a:pPr marL="285750" indent="-285750">
                <a:lnSpc>
                  <a:spcPct val="120000"/>
                </a:lnSpc>
                <a:buBlip>
                  <a:blip r:embed="rId6"/>
                </a:buBlip>
              </a:pPr>
              <a:r>
                <a:rPr lang="zh-CN" altLang="en-US" dirty="0">
                  <a:solidFill>
                    <a:schemeClr val="accent5"/>
                  </a:solidFill>
                  <a:latin typeface="幼圆" panose="02010509060101010101" pitchFamily="49" charset="-122"/>
                  <a:ea typeface="幼圆" panose="02010509060101010101" pitchFamily="49" charset="-122"/>
                </a:rPr>
                <a:t>标题文字添加</a:t>
              </a:r>
            </a:p>
          </p:txBody>
        </p:sp>
      </p:grpSp>
    </p:spTree>
    <p:extLst>
      <p:ext uri="{BB962C8B-B14F-4D97-AF65-F5344CB8AC3E}">
        <p14:creationId xmlns:p14="http://schemas.microsoft.com/office/powerpoint/2010/main" val="1281968055"/>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2" presetClass="entr" presetSubtype="4"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000"/>
                                            <p:tgtEl>
                                              <p:spTgt spid="3"/>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1000"/>
                                            <p:tgtEl>
                                              <p:spTgt spid="4"/>
                                            </p:tgtEl>
                                          </p:cBhvr>
                                        </p:animEffect>
                                      </p:childTnLst>
                                    </p:cTn>
                                  </p:par>
                                  <p:par>
                                    <p:cTn id="14" presetID="22" presetClass="entr" presetSubtype="4" fill="hold"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1000"/>
                                            <p:tgtEl>
                                              <p:spTgt spid="5"/>
                                            </p:tgtEl>
                                          </p:cBhvr>
                                        </p:animEffect>
                                      </p:childTnLst>
                                    </p:cTn>
                                  </p:par>
                                </p:childTnLst>
                              </p:cTn>
                            </p:par>
                            <p:par>
                              <p:cTn id="17" fill="hold">
                                <p:stCondLst>
                                  <p:cond delay="1750"/>
                                </p:stCondLst>
                                <p:childTnLst>
                                  <p:par>
                                    <p:cTn id="18" presetID="2" presetClass="entr" presetSubtype="2" fill="hold" nodeType="afterEffect" p14:presetBounceEnd="52000">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14:bounceEnd="52000">
                                          <p:cBhvr additive="base">
                                            <p:cTn id="20" dur="1000" fill="hold"/>
                                            <p:tgtEl>
                                              <p:spTgt spid="6"/>
                                            </p:tgtEl>
                                            <p:attrNameLst>
                                              <p:attrName>ppt_x</p:attrName>
                                            </p:attrNameLst>
                                          </p:cBhvr>
                                          <p:tavLst>
                                            <p:tav tm="0">
                                              <p:val>
                                                <p:strVal val="1+#ppt_w/2"/>
                                              </p:val>
                                            </p:tav>
                                            <p:tav tm="100000">
                                              <p:val>
                                                <p:strVal val="#ppt_x"/>
                                              </p:val>
                                            </p:tav>
                                          </p:tavLst>
                                        </p:anim>
                                        <p:anim calcmode="lin" valueType="num" p14:bounceEnd="52000">
                                          <p:cBhvr additive="base">
                                            <p:cTn id="21" dur="10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52000">
                                      <p:stCondLst>
                                        <p:cond delay="250"/>
                                      </p:stCondLst>
                                      <p:childTnLst>
                                        <p:set>
                                          <p:cBhvr>
                                            <p:cTn id="23" dur="1" fill="hold">
                                              <p:stCondLst>
                                                <p:cond delay="0"/>
                                              </p:stCondLst>
                                            </p:cTn>
                                            <p:tgtEl>
                                              <p:spTgt spid="7"/>
                                            </p:tgtEl>
                                            <p:attrNameLst>
                                              <p:attrName>style.visibility</p:attrName>
                                            </p:attrNameLst>
                                          </p:cBhvr>
                                          <p:to>
                                            <p:strVal val="visible"/>
                                          </p:to>
                                        </p:set>
                                        <p:anim calcmode="lin" valueType="num" p14:bounceEnd="52000">
                                          <p:cBhvr additive="base">
                                            <p:cTn id="24" dur="1000" fill="hold"/>
                                            <p:tgtEl>
                                              <p:spTgt spid="7"/>
                                            </p:tgtEl>
                                            <p:attrNameLst>
                                              <p:attrName>ppt_x</p:attrName>
                                            </p:attrNameLst>
                                          </p:cBhvr>
                                          <p:tavLst>
                                            <p:tav tm="0">
                                              <p:val>
                                                <p:strVal val="1+#ppt_w/2"/>
                                              </p:val>
                                            </p:tav>
                                            <p:tav tm="100000">
                                              <p:val>
                                                <p:strVal val="#ppt_x"/>
                                              </p:val>
                                            </p:tav>
                                          </p:tavLst>
                                        </p:anim>
                                        <p:anim calcmode="lin" valueType="num" p14:bounceEnd="52000">
                                          <p:cBhvr additive="base">
                                            <p:cTn id="25" dur="10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52000">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14:bounceEnd="52000">
                                          <p:cBhvr additive="base">
                                            <p:cTn id="28" dur="1000" fill="hold"/>
                                            <p:tgtEl>
                                              <p:spTgt spid="8"/>
                                            </p:tgtEl>
                                            <p:attrNameLst>
                                              <p:attrName>ppt_x</p:attrName>
                                            </p:attrNameLst>
                                          </p:cBhvr>
                                          <p:tavLst>
                                            <p:tav tm="0">
                                              <p:val>
                                                <p:strVal val="1+#ppt_w/2"/>
                                              </p:val>
                                            </p:tav>
                                            <p:tav tm="100000">
                                              <p:val>
                                                <p:strVal val="#ppt_x"/>
                                              </p:val>
                                            </p:tav>
                                          </p:tavLst>
                                        </p:anim>
                                        <p:anim calcmode="lin" valueType="num" p14:bounceEnd="52000">
                                          <p:cBhvr additive="base">
                                            <p:cTn id="29" dur="10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52000">
                                      <p:stCondLst>
                                        <p:cond delay="750"/>
                                      </p:stCondLst>
                                      <p:childTnLst>
                                        <p:set>
                                          <p:cBhvr>
                                            <p:cTn id="31" dur="1" fill="hold">
                                              <p:stCondLst>
                                                <p:cond delay="0"/>
                                              </p:stCondLst>
                                            </p:cTn>
                                            <p:tgtEl>
                                              <p:spTgt spid="9"/>
                                            </p:tgtEl>
                                            <p:attrNameLst>
                                              <p:attrName>style.visibility</p:attrName>
                                            </p:attrNameLst>
                                          </p:cBhvr>
                                          <p:to>
                                            <p:strVal val="visible"/>
                                          </p:to>
                                        </p:set>
                                        <p:anim calcmode="lin" valueType="num" p14:bounceEnd="52000">
                                          <p:cBhvr additive="base">
                                            <p:cTn id="32" dur="1000" fill="hold"/>
                                            <p:tgtEl>
                                              <p:spTgt spid="9"/>
                                            </p:tgtEl>
                                            <p:attrNameLst>
                                              <p:attrName>ppt_x</p:attrName>
                                            </p:attrNameLst>
                                          </p:cBhvr>
                                          <p:tavLst>
                                            <p:tav tm="0">
                                              <p:val>
                                                <p:strVal val="1+#ppt_w/2"/>
                                              </p:val>
                                            </p:tav>
                                            <p:tav tm="100000">
                                              <p:val>
                                                <p:strVal val="#ppt_x"/>
                                              </p:val>
                                            </p:tav>
                                          </p:tavLst>
                                        </p:anim>
                                        <p:anim calcmode="lin" valueType="num" p14:bounceEnd="52000">
                                          <p:cBhvr additive="base">
                                            <p:cTn id="33"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2" presetClass="entr" presetSubtype="4"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000"/>
                                            <p:tgtEl>
                                              <p:spTgt spid="3"/>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1000"/>
                                            <p:tgtEl>
                                              <p:spTgt spid="4"/>
                                            </p:tgtEl>
                                          </p:cBhvr>
                                        </p:animEffect>
                                      </p:childTnLst>
                                    </p:cTn>
                                  </p:par>
                                  <p:par>
                                    <p:cTn id="14" presetID="22" presetClass="entr" presetSubtype="4" fill="hold"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1000"/>
                                            <p:tgtEl>
                                              <p:spTgt spid="5"/>
                                            </p:tgtEl>
                                          </p:cBhvr>
                                        </p:animEffect>
                                      </p:childTnLst>
                                    </p:cTn>
                                  </p:par>
                                </p:childTnLst>
                              </p:cTn>
                            </p:par>
                            <p:par>
                              <p:cTn id="17" fill="hold">
                                <p:stCondLst>
                                  <p:cond delay="1750"/>
                                </p:stCondLst>
                                <p:childTnLst>
                                  <p:par>
                                    <p:cTn id="18" presetID="2" presetClass="entr" presetSubtype="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000" fill="hold"/>
                                            <p:tgtEl>
                                              <p:spTgt spid="6"/>
                                            </p:tgtEl>
                                            <p:attrNameLst>
                                              <p:attrName>ppt_x</p:attrName>
                                            </p:attrNameLst>
                                          </p:cBhvr>
                                          <p:tavLst>
                                            <p:tav tm="0">
                                              <p:val>
                                                <p:strVal val="1+#ppt_w/2"/>
                                              </p:val>
                                            </p:tav>
                                            <p:tav tm="100000">
                                              <p:val>
                                                <p:strVal val="#ppt_x"/>
                                              </p:val>
                                            </p:tav>
                                          </p:tavLst>
                                        </p:anim>
                                        <p:anim calcmode="lin" valueType="num">
                                          <p:cBhvr additive="base">
                                            <p:cTn id="21" dur="10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75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14713" y="3101080"/>
            <a:ext cx="498528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开发的目的、意义和需求</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marR="0" lvl="0" indent="-457200" defTabSz="914400" rtl="0" eaLnBrk="1" fontAlgn="auto" latinLnBrk="0" hangingPunct="1">
              <a:lnSpc>
                <a:spcPct val="100000"/>
              </a:lnSpc>
              <a:spcBef>
                <a:spcPts val="0"/>
              </a:spcBef>
              <a:spcAft>
                <a:spcPts val="0"/>
              </a:spcAft>
              <a:buClrTx/>
              <a:buSzTx/>
              <a:buBlip>
                <a:blip r:embed="rId3"/>
              </a:buBlip>
              <a:tabLst/>
              <a:defRPr/>
            </a:pPr>
            <a:r>
              <a:rPr lang="zh-CN" altLang="en-US" sz="2000" dirty="0" smtClean="0">
                <a:solidFill>
                  <a:srgbClr val="404F64"/>
                </a:solidFill>
                <a:latin typeface="幼圆" panose="02010509060101010101" pitchFamily="49" charset="-122"/>
                <a:ea typeface="幼圆" panose="02010509060101010101" pitchFamily="49" charset="-122"/>
              </a:rPr>
              <a:t>开发</a:t>
            </a:r>
            <a:r>
              <a:rPr lang="en-US" altLang="zh-CN" sz="2000" dirty="0" smtClean="0">
                <a:solidFill>
                  <a:srgbClr val="404F64"/>
                </a:solidFill>
                <a:latin typeface="幼圆" panose="02010509060101010101" pitchFamily="49" charset="-122"/>
                <a:ea typeface="幼圆" panose="02010509060101010101" pitchFamily="49" charset="-122"/>
              </a:rPr>
              <a:t>ORS</a:t>
            </a:r>
            <a:r>
              <a:rPr lang="zh-CN" altLang="en-US" sz="2000" dirty="0" smtClean="0">
                <a:solidFill>
                  <a:srgbClr val="404F64"/>
                </a:solidFill>
                <a:latin typeface="幼圆" panose="02010509060101010101" pitchFamily="49" charset="-122"/>
                <a:ea typeface="幼圆" panose="02010509060101010101" pitchFamily="49" charset="-122"/>
              </a:rPr>
              <a:t>的意义</a:t>
            </a:r>
            <a:endPar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marR="0" lvl="0" indent="-457200" defTabSz="914400" rtl="0" eaLnBrk="1" fontAlgn="auto" latinLnBrk="0" hangingPunct="1">
              <a:lnSpc>
                <a:spcPct val="100000"/>
              </a:lnSpc>
              <a:spcBef>
                <a:spcPts val="0"/>
              </a:spcBef>
              <a:spcAft>
                <a:spcPts val="0"/>
              </a:spcAft>
              <a:buClrTx/>
              <a:buSzTx/>
              <a:buBlip>
                <a:blip r:embed="rId3"/>
              </a:buBlip>
              <a:tabLst/>
              <a:defRPr/>
            </a:pPr>
            <a:r>
              <a:rPr lang="zh-CN" altLang="en-US" sz="2000" dirty="0" smtClean="0">
                <a:solidFill>
                  <a:srgbClr val="404F64"/>
                </a:solidFill>
                <a:latin typeface="幼圆" panose="02010509060101010101" pitchFamily="49" charset="-122"/>
                <a:ea typeface="幼圆" panose="02010509060101010101" pitchFamily="49" charset="-122"/>
              </a:rPr>
              <a:t>开发</a:t>
            </a:r>
            <a:r>
              <a:rPr lang="en-US" altLang="zh-CN" sz="2000" dirty="0" smtClean="0">
                <a:solidFill>
                  <a:srgbClr val="404F64"/>
                </a:solidFill>
                <a:latin typeface="幼圆" panose="02010509060101010101" pitchFamily="49" charset="-122"/>
                <a:ea typeface="幼圆" panose="02010509060101010101" pitchFamily="49" charset="-122"/>
              </a:rPr>
              <a:t>ORS</a:t>
            </a:r>
            <a:r>
              <a:rPr lang="zh-CN" altLang="en-US" sz="2000" dirty="0" smtClean="0">
                <a:solidFill>
                  <a:srgbClr val="404F64"/>
                </a:solidFill>
                <a:latin typeface="幼圆" panose="02010509060101010101" pitchFamily="49" charset="-122"/>
                <a:ea typeface="幼圆" panose="02010509060101010101" pitchFamily="49" charset="-122"/>
              </a:rPr>
              <a:t>的需求</a:t>
            </a:r>
            <a:endPar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0" name="文本框 6"/>
          <p:cNvSpPr txBox="1"/>
          <p:nvPr/>
        </p:nvSpPr>
        <p:spPr>
          <a:xfrm>
            <a:off x="3192635" y="4176950"/>
            <a:ext cx="3302050" cy="400110"/>
          </a:xfrm>
          <a:prstGeom prst="rect">
            <a:avLst/>
          </a:prstGeom>
          <a:noFill/>
        </p:spPr>
        <p:txBody>
          <a:bodyPr wrap="square" rtlCol="0">
            <a:spAutoFit/>
          </a:bodyPr>
          <a:lstStyle/>
          <a:p>
            <a:pPr marL="457200" marR="0" lvl="0" indent="-457200" defTabSz="914400" rtl="0" eaLnBrk="1" fontAlgn="auto" latinLnBrk="0" hangingPunct="1">
              <a:lnSpc>
                <a:spcPct val="100000"/>
              </a:lnSpc>
              <a:spcBef>
                <a:spcPts val="0"/>
              </a:spcBef>
              <a:spcAft>
                <a:spcPts val="0"/>
              </a:spcAft>
              <a:buClrTx/>
              <a:buSzTx/>
              <a:buBlip>
                <a:blip r:embed="rId3"/>
              </a:buBlip>
              <a:tabLst/>
              <a:defRPr/>
            </a:pPr>
            <a:r>
              <a:rPr lang="zh-CN" altLang="en-US" sz="2000" dirty="0" smtClean="0">
                <a:solidFill>
                  <a:srgbClr val="404F64"/>
                </a:solidFill>
                <a:latin typeface="幼圆" panose="02010509060101010101" pitchFamily="49" charset="-122"/>
                <a:ea typeface="幼圆" panose="02010509060101010101" pitchFamily="49" charset="-122"/>
              </a:rPr>
              <a:t>为何选</a:t>
            </a:r>
            <a:r>
              <a:rPr lang="en-US" altLang="zh-CN" sz="2000" dirty="0" smtClean="0">
                <a:solidFill>
                  <a:srgbClr val="404F64"/>
                </a:solidFill>
                <a:latin typeface="幼圆" panose="02010509060101010101" pitchFamily="49" charset="-122"/>
                <a:ea typeface="幼圆" panose="02010509060101010101" pitchFamily="49" charset="-122"/>
              </a:rPr>
              <a:t>ORS</a:t>
            </a:r>
            <a:r>
              <a:rPr lang="zh-CN" altLang="en-US" sz="2000" dirty="0" smtClean="0">
                <a:solidFill>
                  <a:srgbClr val="404F64"/>
                </a:solidFill>
                <a:latin typeface="幼圆" panose="02010509060101010101" pitchFamily="49" charset="-122"/>
                <a:ea typeface="幼圆" panose="02010509060101010101" pitchFamily="49" charset="-122"/>
              </a:rPr>
              <a:t>为题</a:t>
            </a:r>
            <a:endPar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1" name="文本框 7"/>
          <p:cNvSpPr txBox="1"/>
          <p:nvPr/>
        </p:nvSpPr>
        <p:spPr>
          <a:xfrm>
            <a:off x="6293468" y="4197133"/>
            <a:ext cx="3002932" cy="400110"/>
          </a:xfrm>
          <a:prstGeom prst="rect">
            <a:avLst/>
          </a:prstGeom>
          <a:noFill/>
        </p:spPr>
        <p:txBody>
          <a:bodyPr wrap="square" rtlCol="0">
            <a:spAutoFit/>
          </a:bodyPr>
          <a:lstStyle/>
          <a:p>
            <a:pPr marL="457200" marR="0" lvl="0" indent="-457200" defTabSz="914400" rtl="0" eaLnBrk="1" fontAlgn="auto" latinLnBrk="0" hangingPunct="1">
              <a:lnSpc>
                <a:spcPct val="100000"/>
              </a:lnSpc>
              <a:spcBef>
                <a:spcPts val="0"/>
              </a:spcBef>
              <a:spcAft>
                <a:spcPts val="0"/>
              </a:spcAft>
              <a:buClrTx/>
              <a:buSzTx/>
              <a:buBlip>
                <a:blip r:embed="rId3"/>
              </a:buBlip>
              <a:tabLst/>
              <a:defRPr/>
            </a:pPr>
            <a:r>
              <a:rPr lang="zh-CN" altLang="en-US" sz="2000" dirty="0" smtClean="0">
                <a:solidFill>
                  <a:srgbClr val="404F64"/>
                </a:solidFill>
                <a:latin typeface="幼圆" panose="02010509060101010101" pitchFamily="49" charset="-122"/>
                <a:ea typeface="幼圆" panose="02010509060101010101" pitchFamily="49" charset="-122"/>
              </a:rPr>
              <a:t>开发</a:t>
            </a:r>
            <a:r>
              <a:rPr lang="en-US" altLang="zh-CN" sz="2000" dirty="0" smtClean="0">
                <a:solidFill>
                  <a:srgbClr val="404F64"/>
                </a:solidFill>
                <a:latin typeface="幼圆" panose="02010509060101010101" pitchFamily="49" charset="-122"/>
                <a:ea typeface="幼圆" panose="02010509060101010101" pitchFamily="49" charset="-122"/>
              </a:rPr>
              <a:t>ORS</a:t>
            </a:r>
            <a:r>
              <a:rPr lang="zh-CN" altLang="en-US" sz="2000" dirty="0" smtClean="0">
                <a:solidFill>
                  <a:srgbClr val="404F64"/>
                </a:solidFill>
                <a:latin typeface="幼圆" panose="02010509060101010101" pitchFamily="49" charset="-122"/>
                <a:ea typeface="幼圆" panose="02010509060101010101" pitchFamily="49" charset="-122"/>
              </a:rPr>
              <a:t>的目的</a:t>
            </a:r>
            <a:endPar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242122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par>
                                <p:cTn id="10" presetID="52" presetClass="entr" presetSubtype="0"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Scale>
                                      <p:cBhvr>
                                        <p:cTn id="1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0"/>
                                        </p:tgtEl>
                                        <p:attrNameLst>
                                          <p:attrName>ppt_x</p:attrName>
                                          <p:attrName>ppt_y</p:attrName>
                                        </p:attrNameLst>
                                      </p:cBhvr>
                                    </p:animMotion>
                                    <p:animEffect transition="in" filter="fade">
                                      <p:cBhvr>
                                        <p:cTn id="19" dur="1000"/>
                                        <p:tgtEl>
                                          <p:spTgt spid="10"/>
                                        </p:tgtEl>
                                      </p:cBhvr>
                                    </p:animEffect>
                                  </p:childTnLst>
                                </p:cTn>
                              </p:par>
                              <p:par>
                                <p:cTn id="20" presetID="52" presetClass="entr" presetSubtype="0"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Scale>
                                      <p:cBhvr>
                                        <p:cTn id="2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1"/>
                                        </p:tgtEl>
                                        <p:attrNameLst>
                                          <p:attrName>ppt_x</p:attrName>
                                          <p:attrName>ppt_y</p:attrName>
                                        </p:attrNameLst>
                                      </p:cBhvr>
                                    </p:animMotion>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为何选</a:t>
            </a:r>
            <a:r>
              <a:rPr lang="en-US" altLang="zh-CN" sz="3200" dirty="0" smtClean="0">
                <a:solidFill>
                  <a:srgbClr val="404F64"/>
                </a:solidFill>
                <a:latin typeface="幼圆" panose="02010509060101010101" pitchFamily="49" charset="-122"/>
                <a:ea typeface="幼圆" panose="02010509060101010101" pitchFamily="49" charset="-122"/>
              </a:rPr>
              <a:t>ORS</a:t>
            </a:r>
            <a:r>
              <a:rPr lang="zh-CN" altLang="en-US" sz="3200" dirty="0" smtClean="0">
                <a:solidFill>
                  <a:srgbClr val="404F64"/>
                </a:solidFill>
                <a:latin typeface="幼圆" panose="02010509060101010101" pitchFamily="49" charset="-122"/>
                <a:ea typeface="幼圆" panose="02010509060101010101" pitchFamily="49" charset="-122"/>
              </a:rPr>
              <a:t>为题</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grpSp>
        <p:nvGrpSpPr>
          <p:cNvPr id="6" name="组合 5"/>
          <p:cNvGrpSpPr/>
          <p:nvPr/>
        </p:nvGrpSpPr>
        <p:grpSpPr>
          <a:xfrm>
            <a:off x="2183025" y="1931930"/>
            <a:ext cx="3327637" cy="1479086"/>
            <a:chOff x="2012849" y="1986390"/>
            <a:chExt cx="3327637" cy="1479086"/>
          </a:xfrm>
        </p:grpSpPr>
        <p:sp>
          <p:nvSpPr>
            <p:cNvPr id="10" name="矩形 9"/>
            <p:cNvSpPr/>
            <p:nvPr/>
          </p:nvSpPr>
          <p:spPr>
            <a:xfrm>
              <a:off x="2012850" y="2339014"/>
              <a:ext cx="3327636" cy="1126462"/>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随着共享单车、共享汽车、共享充电宝、</a:t>
              </a:r>
              <a:endParaRPr lang="en-US" altLang="zh-CN" sz="1400" dirty="0" smtClean="0">
                <a:solidFill>
                  <a:schemeClr val="accent5"/>
                </a:solidFill>
                <a:latin typeface="幼圆" panose="02010509060101010101" pitchFamily="49" charset="-122"/>
                <a:ea typeface="幼圆" panose="02010509060101010101" pitchFamily="49" charset="-122"/>
              </a:endParaRPr>
            </a:p>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共享雨伞等共享的产品出现，“共享”已经成为现代社会的主流，所以共享信息资源是可行的。</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15" name="矩形 14"/>
            <p:cNvSpPr/>
            <p:nvPr/>
          </p:nvSpPr>
          <p:spPr>
            <a:xfrm>
              <a:off x="2012849" y="1986390"/>
              <a:ext cx="2241974" cy="424732"/>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随现在社会的主流</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16" name="组合 15"/>
          <p:cNvGrpSpPr/>
          <p:nvPr/>
        </p:nvGrpSpPr>
        <p:grpSpPr>
          <a:xfrm>
            <a:off x="7504055" y="1931930"/>
            <a:ext cx="3327637" cy="1220554"/>
            <a:chOff x="2012849" y="1986390"/>
            <a:chExt cx="3327637" cy="1220554"/>
          </a:xfrm>
        </p:grpSpPr>
        <p:sp>
          <p:nvSpPr>
            <p:cNvPr id="17" name="矩形 16"/>
            <p:cNvSpPr/>
            <p:nvPr/>
          </p:nvSpPr>
          <p:spPr>
            <a:xfrm>
              <a:off x="2012850" y="2339014"/>
              <a:ext cx="3327636"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不仅是在国内还是国外，类似的在线资源分享的系统不多，并且市场也并未达到饱和状态。</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18" name="矩形 17"/>
            <p:cNvSpPr/>
            <p:nvPr/>
          </p:nvSpPr>
          <p:spPr>
            <a:xfrm>
              <a:off x="2012849" y="1986390"/>
              <a:ext cx="2241974" cy="424732"/>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类似的系统并不多</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19" name="组合 18"/>
          <p:cNvGrpSpPr/>
          <p:nvPr/>
        </p:nvGrpSpPr>
        <p:grpSpPr>
          <a:xfrm>
            <a:off x="2183025" y="4251257"/>
            <a:ext cx="3327637" cy="1220554"/>
            <a:chOff x="2012849" y="1986390"/>
            <a:chExt cx="3327637" cy="1220554"/>
          </a:xfrm>
        </p:grpSpPr>
        <p:sp>
          <p:nvSpPr>
            <p:cNvPr id="20" name="矩形 19"/>
            <p:cNvSpPr/>
            <p:nvPr/>
          </p:nvSpPr>
          <p:spPr>
            <a:xfrm>
              <a:off x="2012850" y="2339014"/>
              <a:ext cx="3327636"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我们结合了类似博客网、资源共享和朋友圈等各个网站的几个主流的重要模块到我们的</a:t>
              </a:r>
              <a:r>
                <a:rPr lang="en-US" altLang="zh-CN" sz="1400" dirty="0" smtClean="0">
                  <a:solidFill>
                    <a:schemeClr val="accent5"/>
                  </a:solidFill>
                  <a:latin typeface="幼圆" panose="02010509060101010101" pitchFamily="49" charset="-122"/>
                  <a:ea typeface="幼圆" panose="02010509060101010101" pitchFamily="49" charset="-122"/>
                </a:rPr>
                <a:t>ORS</a:t>
              </a:r>
              <a:r>
                <a:rPr lang="zh-CN" altLang="en-US" sz="1400" dirty="0" smtClean="0">
                  <a:solidFill>
                    <a:schemeClr val="accent5"/>
                  </a:solidFill>
                  <a:latin typeface="幼圆" panose="02010509060101010101" pitchFamily="49" charset="-122"/>
                  <a:ea typeface="幼圆" panose="02010509060101010101" pitchFamily="49" charset="-122"/>
                </a:rPr>
                <a:t>之中，其前景可想而知。</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1" name="矩形 20"/>
            <p:cNvSpPr/>
            <p:nvPr/>
          </p:nvSpPr>
          <p:spPr>
            <a:xfrm>
              <a:off x="2012849" y="1986390"/>
              <a:ext cx="2241974" cy="380553"/>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前景可观</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22" name="组合 21"/>
          <p:cNvGrpSpPr/>
          <p:nvPr/>
        </p:nvGrpSpPr>
        <p:grpSpPr>
          <a:xfrm>
            <a:off x="7504055" y="4251257"/>
            <a:ext cx="3327637" cy="1220554"/>
            <a:chOff x="2012849" y="1986390"/>
            <a:chExt cx="3327637" cy="1220554"/>
          </a:xfrm>
        </p:grpSpPr>
        <p:sp>
          <p:nvSpPr>
            <p:cNvPr id="23" name="矩形 22"/>
            <p:cNvSpPr/>
            <p:nvPr/>
          </p:nvSpPr>
          <p:spPr>
            <a:xfrm>
              <a:off x="2012850" y="2339014"/>
              <a:ext cx="3327636"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因为</a:t>
              </a:r>
              <a:r>
                <a:rPr lang="en-US" altLang="zh-CN" sz="1400" dirty="0" smtClean="0">
                  <a:solidFill>
                    <a:schemeClr val="accent5"/>
                  </a:solidFill>
                  <a:latin typeface="幼圆" panose="02010509060101010101" pitchFamily="49" charset="-122"/>
                  <a:ea typeface="幼圆" panose="02010509060101010101" pitchFamily="49" charset="-122"/>
                </a:rPr>
                <a:t>ORS</a:t>
              </a:r>
              <a:r>
                <a:rPr lang="zh-CN" altLang="en-US" sz="1400" dirty="0" smtClean="0">
                  <a:solidFill>
                    <a:schemeClr val="accent5"/>
                  </a:solidFill>
                  <a:latin typeface="幼圆" panose="02010509060101010101" pitchFamily="49" charset="-122"/>
                  <a:ea typeface="幼圆" panose="02010509060101010101" pitchFamily="49" charset="-122"/>
                </a:rPr>
                <a:t>是由各种人群的用户上传后，再由其他用户接收，由此形成庞大信息网，每一个人都是潜在用户。</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4" name="矩形 23"/>
            <p:cNvSpPr/>
            <p:nvPr/>
          </p:nvSpPr>
          <p:spPr>
            <a:xfrm>
              <a:off x="2012849" y="1986390"/>
              <a:ext cx="2241974" cy="380553"/>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面向所有人群</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8" name="组合 7"/>
          <p:cNvGrpSpPr/>
          <p:nvPr/>
        </p:nvGrpSpPr>
        <p:grpSpPr>
          <a:xfrm>
            <a:off x="1346460" y="2202383"/>
            <a:ext cx="711200" cy="645344"/>
            <a:chOff x="1346460" y="2202383"/>
            <a:chExt cx="711200" cy="645344"/>
          </a:xfrm>
        </p:grpSpPr>
        <p:sp>
          <p:nvSpPr>
            <p:cNvPr id="2" name="favourites-mark_73501"/>
            <p:cNvSpPr>
              <a:spLocks noChangeAspect="1"/>
            </p:cNvSpPr>
            <p:nvPr/>
          </p:nvSpPr>
          <p:spPr bwMode="auto">
            <a:xfrm>
              <a:off x="1360308"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3"/>
              <a:stretch>
                <a:fillRect/>
              </a:stretch>
            </a:blipFill>
            <a:ln>
              <a:noFill/>
            </a:ln>
          </p:spPr>
        </p:sp>
        <p:sp>
          <p:nvSpPr>
            <p:cNvPr id="25" name="文本框 24"/>
            <p:cNvSpPr txBox="1"/>
            <p:nvPr/>
          </p:nvSpPr>
          <p:spPr>
            <a:xfrm>
              <a:off x="1346460" y="2341667"/>
              <a:ext cx="711200" cy="400110"/>
            </a:xfrm>
            <a:prstGeom prst="rect">
              <a:avLst/>
            </a:prstGeom>
            <a:noFill/>
          </p:spPr>
          <p:txBody>
            <a:bodyPr wrap="square" rtlCol="0">
              <a:spAutoFit/>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29" name="组合 28"/>
          <p:cNvGrpSpPr/>
          <p:nvPr/>
        </p:nvGrpSpPr>
        <p:grpSpPr>
          <a:xfrm>
            <a:off x="6564331" y="2202383"/>
            <a:ext cx="711200" cy="645344"/>
            <a:chOff x="6564331" y="2202383"/>
            <a:chExt cx="711200" cy="645344"/>
          </a:xfrm>
        </p:grpSpPr>
        <p:sp>
          <p:nvSpPr>
            <p:cNvPr id="4" name="favourites-mark_73501"/>
            <p:cNvSpPr>
              <a:spLocks noChangeAspect="1"/>
            </p:cNvSpPr>
            <p:nvPr/>
          </p:nvSpPr>
          <p:spPr bwMode="auto">
            <a:xfrm>
              <a:off x="6581595"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4"/>
              <a:stretch>
                <a:fillRect/>
              </a:stretch>
            </a:blipFill>
            <a:ln>
              <a:noFill/>
            </a:ln>
          </p:spPr>
        </p:sp>
        <p:sp>
          <p:nvSpPr>
            <p:cNvPr id="26" name="文本框 25"/>
            <p:cNvSpPr txBox="1"/>
            <p:nvPr/>
          </p:nvSpPr>
          <p:spPr>
            <a:xfrm>
              <a:off x="6564331" y="2341667"/>
              <a:ext cx="711200" cy="400110"/>
            </a:xfrm>
            <a:prstGeom prst="rect">
              <a:avLst/>
            </a:prstGeom>
            <a:noFill/>
          </p:spPr>
          <p:txBody>
            <a:bodyPr wrap="square" rtlCol="0">
              <a:spAutoFit/>
            </a:bodyPr>
            <a:lstStyle/>
            <a:p>
              <a:pPr algn="ctr"/>
              <a:r>
                <a:rPr lang="en-US" altLang="zh-CN" sz="2000" dirty="0">
                  <a:solidFill>
                    <a:schemeClr val="bg1"/>
                  </a:solidFill>
                </a:rPr>
                <a:t>02</a:t>
              </a:r>
              <a:endParaRPr lang="zh-CN" altLang="en-US" sz="2000" dirty="0">
                <a:solidFill>
                  <a:schemeClr val="bg1"/>
                </a:solidFill>
              </a:endParaRPr>
            </a:p>
          </p:txBody>
        </p:sp>
      </p:grpSp>
      <p:grpSp>
        <p:nvGrpSpPr>
          <p:cNvPr id="9" name="组合 8"/>
          <p:cNvGrpSpPr/>
          <p:nvPr/>
        </p:nvGrpSpPr>
        <p:grpSpPr>
          <a:xfrm>
            <a:off x="1346460" y="4488383"/>
            <a:ext cx="711200" cy="645344"/>
            <a:chOff x="1346460" y="4488383"/>
            <a:chExt cx="711200" cy="645344"/>
          </a:xfrm>
        </p:grpSpPr>
        <p:sp>
          <p:nvSpPr>
            <p:cNvPr id="3" name="favourites-mark_73501"/>
            <p:cNvSpPr>
              <a:spLocks noChangeAspect="1"/>
            </p:cNvSpPr>
            <p:nvPr/>
          </p:nvSpPr>
          <p:spPr bwMode="auto">
            <a:xfrm>
              <a:off x="1360308" y="4488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5"/>
              <a:stretch>
                <a:fillRect/>
              </a:stretch>
            </a:blipFill>
            <a:ln>
              <a:noFill/>
            </a:ln>
          </p:spPr>
        </p:sp>
        <p:sp>
          <p:nvSpPr>
            <p:cNvPr id="27" name="文本框 26"/>
            <p:cNvSpPr txBox="1"/>
            <p:nvPr/>
          </p:nvSpPr>
          <p:spPr>
            <a:xfrm>
              <a:off x="1346460" y="4610910"/>
              <a:ext cx="711200" cy="400110"/>
            </a:xfrm>
            <a:prstGeom prst="rect">
              <a:avLst/>
            </a:prstGeom>
            <a:noFill/>
          </p:spPr>
          <p:txBody>
            <a:bodyPr wrap="square" rtlCol="0">
              <a:spAutoFit/>
            </a:bodyPr>
            <a:lstStyle/>
            <a:p>
              <a:pPr algn="ctr"/>
              <a:r>
                <a:rPr lang="en-US" altLang="zh-CN" sz="2000" dirty="0">
                  <a:solidFill>
                    <a:schemeClr val="bg1"/>
                  </a:solidFill>
                </a:rPr>
                <a:t>03</a:t>
              </a:r>
              <a:endParaRPr lang="zh-CN" altLang="en-US" sz="2000" dirty="0">
                <a:solidFill>
                  <a:schemeClr val="bg1"/>
                </a:solidFill>
              </a:endParaRPr>
            </a:p>
          </p:txBody>
        </p:sp>
      </p:grpSp>
      <p:grpSp>
        <p:nvGrpSpPr>
          <p:cNvPr id="30" name="组合 29"/>
          <p:cNvGrpSpPr/>
          <p:nvPr/>
        </p:nvGrpSpPr>
        <p:grpSpPr>
          <a:xfrm>
            <a:off x="6564331" y="4488383"/>
            <a:ext cx="711200" cy="645344"/>
            <a:chOff x="6564331" y="4488383"/>
            <a:chExt cx="711200" cy="645344"/>
          </a:xfrm>
        </p:grpSpPr>
        <p:sp>
          <p:nvSpPr>
            <p:cNvPr id="5" name="favourites-mark_73501"/>
            <p:cNvSpPr>
              <a:spLocks noChangeAspect="1"/>
            </p:cNvSpPr>
            <p:nvPr/>
          </p:nvSpPr>
          <p:spPr bwMode="auto">
            <a:xfrm>
              <a:off x="6581595" y="4488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6"/>
              <a:stretch>
                <a:fillRect/>
              </a:stretch>
            </a:blipFill>
            <a:ln>
              <a:noFill/>
            </a:ln>
          </p:spPr>
        </p:sp>
        <p:sp>
          <p:nvSpPr>
            <p:cNvPr id="28" name="文本框 27"/>
            <p:cNvSpPr txBox="1"/>
            <p:nvPr/>
          </p:nvSpPr>
          <p:spPr>
            <a:xfrm>
              <a:off x="6564331" y="4610910"/>
              <a:ext cx="711200" cy="400110"/>
            </a:xfrm>
            <a:prstGeom prst="rect">
              <a:avLst/>
            </a:prstGeom>
            <a:noFill/>
          </p:spPr>
          <p:txBody>
            <a:bodyPr wrap="square" rtlCol="0">
              <a:spAutoFit/>
            </a:bodyPr>
            <a:lstStyle/>
            <a:p>
              <a:pPr algn="ctr"/>
              <a:r>
                <a:rPr lang="en-US" altLang="zh-CN" sz="2000" dirty="0">
                  <a:solidFill>
                    <a:schemeClr val="bg1"/>
                  </a:solidFill>
                </a:rPr>
                <a:t>04</a:t>
              </a:r>
              <a:endParaRPr lang="zh-CN" altLang="en-US" sz="2000" dirty="0">
                <a:solidFill>
                  <a:schemeClr val="bg1"/>
                </a:solidFill>
              </a:endParaRPr>
            </a:p>
          </p:txBody>
        </p:sp>
      </p:grpSp>
    </p:spTree>
    <p:extLst>
      <p:ext uri="{BB962C8B-B14F-4D97-AF65-F5344CB8AC3E}">
        <p14:creationId xmlns:p14="http://schemas.microsoft.com/office/powerpoint/2010/main" val="596762550"/>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14:presetBounceEnd="50000">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14:bounceEnd="50000">
                                          <p:cBhvr additive="base">
                                            <p:cTn id="18" dur="1000" fill="hold"/>
                                            <p:tgtEl>
                                              <p:spTgt spid="6"/>
                                            </p:tgtEl>
                                            <p:attrNameLst>
                                              <p:attrName>ppt_x</p:attrName>
                                            </p:attrNameLst>
                                          </p:cBhvr>
                                          <p:tavLst>
                                            <p:tav tm="0">
                                              <p:val>
                                                <p:strVal val="1+#ppt_w/2"/>
                                              </p:val>
                                            </p:tav>
                                            <p:tav tm="100000">
                                              <p:val>
                                                <p:strVal val="#ppt_x"/>
                                              </p:val>
                                            </p:tav>
                                          </p:tavLst>
                                        </p:anim>
                                        <p:anim calcmode="lin" valueType="num" p14:bounceEnd="50000">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14:presetBounceEnd="50000">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14:bounceEnd="50000">
                                          <p:cBhvr additive="base">
                                            <p:cTn id="34" dur="1000" fill="hold"/>
                                            <p:tgtEl>
                                              <p:spTgt spid="16"/>
                                            </p:tgtEl>
                                            <p:attrNameLst>
                                              <p:attrName>ppt_x</p:attrName>
                                            </p:attrNameLst>
                                          </p:cBhvr>
                                          <p:tavLst>
                                            <p:tav tm="0">
                                              <p:val>
                                                <p:strVal val="1+#ppt_w/2"/>
                                              </p:val>
                                            </p:tav>
                                            <p:tav tm="100000">
                                              <p:val>
                                                <p:strVal val="#ppt_x"/>
                                              </p:val>
                                            </p:tav>
                                          </p:tavLst>
                                        </p:anim>
                                        <p:anim calcmode="lin" valueType="num" p14:bounceEnd="50000">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14:presetBounceEnd="50000">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14:bounceEnd="50000">
                                          <p:cBhvr additive="base">
                                            <p:cTn id="50"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6000"/>
                                </p:stCondLst>
                                <p:childTnLst>
                                  <p:par>
                                    <p:cTn id="53" presetID="25"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58" dur="1000" fill="hold"/>
                                            <p:tgtEl>
                                              <p:spTgt spid="30"/>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
                                            </p:tgtEl>
                                          </p:cBhvr>
                                        </p:animEffect>
                                      </p:childTnLst>
                                    </p:cTn>
                                  </p:par>
                                </p:childTnLst>
                              </p:cTn>
                            </p:par>
                            <p:par>
                              <p:cTn id="63" fill="hold">
                                <p:stCondLst>
                                  <p:cond delay="7000"/>
                                </p:stCondLst>
                                <p:childTnLst>
                                  <p:par>
                                    <p:cTn id="64" presetID="2" presetClass="entr" presetSubtype="2" fill="hold" nodeType="afterEffect" p14:presetBounceEnd="50000">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14:bounceEnd="50000">
                                          <p:cBhvr additive="base">
                                            <p:cTn id="66"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6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1+#ppt_w/2"/>
                                              </p:val>
                                            </p:tav>
                                            <p:tav tm="100000">
                                              <p:val>
                                                <p:strVal val="#ppt_x"/>
                                              </p:val>
                                            </p:tav>
                                          </p:tavLst>
                                        </p:anim>
                                        <p:anim calcmode="lin" valueType="num">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000" fill="hold"/>
                                            <p:tgtEl>
                                              <p:spTgt spid="16"/>
                                            </p:tgtEl>
                                            <p:attrNameLst>
                                              <p:attrName>ppt_x</p:attrName>
                                            </p:attrNameLst>
                                          </p:cBhvr>
                                          <p:tavLst>
                                            <p:tav tm="0">
                                              <p:val>
                                                <p:strVal val="1+#ppt_w/2"/>
                                              </p:val>
                                            </p:tav>
                                            <p:tav tm="100000">
                                              <p:val>
                                                <p:strVal val="#ppt_x"/>
                                              </p:val>
                                            </p:tav>
                                          </p:tavLst>
                                        </p:anim>
                                        <p:anim calcmode="lin" valueType="num">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1+#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6000"/>
                                </p:stCondLst>
                                <p:childTnLst>
                                  <p:par>
                                    <p:cTn id="53" presetID="25"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58" dur="1000" fill="hold"/>
                                            <p:tgtEl>
                                              <p:spTgt spid="30"/>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
                                            </p:tgtEl>
                                          </p:cBhvr>
                                        </p:animEffect>
                                      </p:childTnLst>
                                    </p:cTn>
                                  </p:par>
                                </p:childTnLst>
                              </p:cTn>
                            </p:par>
                            <p:par>
                              <p:cTn id="63" fill="hold">
                                <p:stCondLst>
                                  <p:cond delay="7000"/>
                                </p:stCondLst>
                                <p:childTnLst>
                                  <p:par>
                                    <p:cTn id="64" presetID="2" presetClass="entr" presetSubtype="2"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1000" fill="hold"/>
                                            <p:tgtEl>
                                              <p:spTgt spid="22"/>
                                            </p:tgtEl>
                                            <p:attrNameLst>
                                              <p:attrName>ppt_x</p:attrName>
                                            </p:attrNameLst>
                                          </p:cBhvr>
                                          <p:tavLst>
                                            <p:tav tm="0">
                                              <p:val>
                                                <p:strVal val="1+#ppt_w/2"/>
                                              </p:val>
                                            </p:tav>
                                            <p:tav tm="100000">
                                              <p:val>
                                                <p:strVal val="#ppt_x"/>
                                              </p:val>
                                            </p:tav>
                                          </p:tavLst>
                                        </p:anim>
                                        <p:anim calcmode="lin" valueType="num">
                                          <p:cBhvr additive="base">
                                            <p:cTn id="6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836473" y="1558699"/>
            <a:ext cx="7961779" cy="1985346"/>
            <a:chOff x="1836473" y="1558699"/>
            <a:chExt cx="7961779" cy="1985346"/>
          </a:xfrm>
        </p:grpSpPr>
        <p:sp>
          <p:nvSpPr>
            <p:cNvPr id="4" name="任意多边形: 形状 3"/>
            <p:cNvSpPr/>
            <p:nvPr/>
          </p:nvSpPr>
          <p:spPr>
            <a:xfrm>
              <a:off x="6995126" y="1787616"/>
              <a:ext cx="2803126" cy="933422"/>
            </a:xfrm>
            <a:custGeom>
              <a:avLst/>
              <a:gdLst>
                <a:gd name="connsiteX0" fmla="*/ 0 w 21600"/>
                <a:gd name="connsiteY0" fmla="*/ 18004 h 18004"/>
                <a:gd name="connsiteX1" fmla="*/ 1591 w 21600"/>
                <a:gd name="connsiteY1" fmla="*/ 13151 h 18004"/>
                <a:gd name="connsiteX2" fmla="*/ 21600 w 21600"/>
                <a:gd name="connsiteY2" fmla="*/ 2771 h 18004"/>
                <a:gd name="connsiteX0" fmla="*/ 0 w 20009"/>
                <a:gd name="connsiteY0" fmla="*/ 13151 h 13151"/>
                <a:gd name="connsiteX1" fmla="*/ 20009 w 20009"/>
                <a:gd name="connsiteY1" fmla="*/ 2771 h 13151"/>
              </a:gdLst>
              <a:ahLst/>
              <a:cxnLst>
                <a:cxn ang="0">
                  <a:pos x="connsiteX0" y="connsiteY0"/>
                </a:cxn>
                <a:cxn ang="0">
                  <a:pos x="connsiteX1" y="connsiteY1"/>
                </a:cxn>
              </a:cxnLst>
              <a:rect l="l" t="t" r="r" b="b"/>
              <a:pathLst>
                <a:path w="20009" h="13151" extrusionOk="0">
                  <a:moveTo>
                    <a:pt x="0" y="13151"/>
                  </a:moveTo>
                  <a:cubicBezTo>
                    <a:pt x="3315" y="1482"/>
                    <a:pt x="10515" y="-3596"/>
                    <a:pt x="20009" y="2771"/>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sp>
          <p:nvSpPr>
            <p:cNvPr id="5" name="任意多边形: 形状 4"/>
            <p:cNvSpPr/>
            <p:nvPr/>
          </p:nvSpPr>
          <p:spPr>
            <a:xfrm>
              <a:off x="4251941" y="2331409"/>
              <a:ext cx="2318953" cy="816355"/>
            </a:xfrm>
            <a:custGeom>
              <a:avLst/>
              <a:gdLst>
                <a:gd name="connsiteX0" fmla="*/ 0 w 21600"/>
                <a:gd name="connsiteY0" fmla="*/ 17847 h 17847"/>
                <a:gd name="connsiteX1" fmla="*/ 923 w 21600"/>
                <a:gd name="connsiteY1" fmla="*/ 14309 h 17847"/>
                <a:gd name="connsiteX2" fmla="*/ 21600 w 21600"/>
                <a:gd name="connsiteY2" fmla="*/ 3048 h 17847"/>
                <a:gd name="connsiteX0" fmla="*/ 0 w 20677"/>
                <a:gd name="connsiteY0" fmla="*/ 14309 h 14309"/>
                <a:gd name="connsiteX1" fmla="*/ 20677 w 20677"/>
                <a:gd name="connsiteY1" fmla="*/ 3048 h 14309"/>
              </a:gdLst>
              <a:ahLst/>
              <a:cxnLst>
                <a:cxn ang="0">
                  <a:pos x="connsiteX0" y="connsiteY0"/>
                </a:cxn>
                <a:cxn ang="0">
                  <a:pos x="connsiteX1" y="connsiteY1"/>
                </a:cxn>
              </a:cxnLst>
              <a:rect l="l" t="t" r="r" b="b"/>
              <a:pathLst>
                <a:path w="20677" h="14309" extrusionOk="0">
                  <a:moveTo>
                    <a:pt x="0" y="14309"/>
                  </a:moveTo>
                  <a:cubicBezTo>
                    <a:pt x="3632" y="1180"/>
                    <a:pt x="10832" y="-3753"/>
                    <a:pt x="20677" y="3048"/>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sp>
          <p:nvSpPr>
            <p:cNvPr id="6" name="任意多边形: 形状 5"/>
            <p:cNvSpPr/>
            <p:nvPr/>
          </p:nvSpPr>
          <p:spPr>
            <a:xfrm>
              <a:off x="1836473" y="2754624"/>
              <a:ext cx="2129768" cy="789421"/>
            </a:xfrm>
            <a:custGeom>
              <a:avLst/>
              <a:gdLst>
                <a:gd name="connsiteX0" fmla="*/ 0 w 21600"/>
                <a:gd name="connsiteY0" fmla="*/ 17620 h 17620"/>
                <a:gd name="connsiteX1" fmla="*/ 1605 w 21600"/>
                <a:gd name="connsiteY1" fmla="*/ 13434 h 17620"/>
                <a:gd name="connsiteX2" fmla="*/ 21600 w 21600"/>
                <a:gd name="connsiteY2" fmla="*/ 3827 h 17620"/>
                <a:gd name="connsiteX0" fmla="*/ 0 w 19995"/>
                <a:gd name="connsiteY0" fmla="*/ 13434 h 13434"/>
                <a:gd name="connsiteX1" fmla="*/ 19995 w 19995"/>
                <a:gd name="connsiteY1" fmla="*/ 3827 h 13434"/>
              </a:gdLst>
              <a:ahLst/>
              <a:cxnLst>
                <a:cxn ang="0">
                  <a:pos x="connsiteX0" y="connsiteY0"/>
                </a:cxn>
                <a:cxn ang="0">
                  <a:pos x="connsiteX1" y="connsiteY1"/>
                </a:cxn>
              </a:cxnLst>
              <a:rect l="l" t="t" r="r" b="b"/>
              <a:pathLst>
                <a:path w="19995" h="13434" extrusionOk="0">
                  <a:moveTo>
                    <a:pt x="0" y="13434"/>
                  </a:moveTo>
                  <a:cubicBezTo>
                    <a:pt x="5329" y="618"/>
                    <a:pt x="12529" y="-3980"/>
                    <a:pt x="19995" y="3827"/>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sp>
          <p:nvSpPr>
            <p:cNvPr id="7" name="椭圆 6"/>
            <p:cNvSpPr/>
            <p:nvPr/>
          </p:nvSpPr>
          <p:spPr>
            <a:xfrm rot="21284061">
              <a:off x="2535606" y="2563939"/>
              <a:ext cx="533920" cy="533919"/>
            </a:xfrm>
            <a:prstGeom prst="ellipse">
              <a:avLst/>
            </a:prstGeom>
            <a:solidFill>
              <a:schemeClr val="tx2">
                <a:lumMod val="20000"/>
                <a:lumOff val="80000"/>
              </a:schemeClr>
            </a:solidFill>
            <a:ln w="12700" cap="flat">
              <a:noFill/>
              <a:miter lim="400000"/>
            </a:ln>
            <a:effectLst/>
          </p:spPr>
          <p:txBody>
            <a:bodyPr anchor="ctr"/>
            <a:lstStyle/>
            <a:p>
              <a:pPr algn="ctr"/>
              <a:endParaRPr/>
            </a:p>
          </p:txBody>
        </p:sp>
        <p:sp>
          <p:nvSpPr>
            <p:cNvPr id="8" name="任意多边形: 形状 7"/>
            <p:cNvSpPr/>
            <p:nvPr/>
          </p:nvSpPr>
          <p:spPr>
            <a:xfrm rot="21284061">
              <a:off x="2670224" y="2675229"/>
              <a:ext cx="261136" cy="272824"/>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accent6"/>
            </a:solidFill>
            <a:ln w="12700" cap="flat">
              <a:noFill/>
              <a:miter lim="400000"/>
            </a:ln>
            <a:effectLst/>
          </p:spPr>
          <p:txBody>
            <a:bodyPr anchor="ctr"/>
            <a:lstStyle/>
            <a:p>
              <a:pPr algn="ctr"/>
              <a:endParaRPr/>
            </a:p>
          </p:txBody>
        </p:sp>
        <p:sp>
          <p:nvSpPr>
            <p:cNvPr id="9" name="椭圆 8"/>
            <p:cNvSpPr/>
            <p:nvPr/>
          </p:nvSpPr>
          <p:spPr>
            <a:xfrm rot="21284061">
              <a:off x="5049592" y="2042912"/>
              <a:ext cx="632546" cy="632546"/>
            </a:xfrm>
            <a:prstGeom prst="ellipse">
              <a:avLst/>
            </a:prstGeom>
            <a:solidFill>
              <a:schemeClr val="tx2">
                <a:lumMod val="20000"/>
                <a:lumOff val="80000"/>
              </a:schemeClr>
            </a:solidFill>
            <a:ln w="12700" cap="flat">
              <a:noFill/>
              <a:miter lim="400000"/>
            </a:ln>
            <a:effectLst/>
          </p:spPr>
          <p:txBody>
            <a:bodyPr anchor="ctr"/>
            <a:lstStyle/>
            <a:p>
              <a:pPr algn="ctr"/>
              <a:endParaRPr/>
            </a:p>
          </p:txBody>
        </p:sp>
        <p:sp>
          <p:nvSpPr>
            <p:cNvPr id="10" name="任意多边形: 形状 9"/>
            <p:cNvSpPr/>
            <p:nvPr/>
          </p:nvSpPr>
          <p:spPr>
            <a:xfrm rot="21284061">
              <a:off x="5209076" y="2174762"/>
              <a:ext cx="309373" cy="323222"/>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accent6"/>
            </a:solidFill>
            <a:ln w="12700" cap="flat">
              <a:noFill/>
              <a:miter lim="400000"/>
            </a:ln>
            <a:effectLst/>
          </p:spPr>
          <p:txBody>
            <a:bodyPr anchor="ctr"/>
            <a:lstStyle/>
            <a:p>
              <a:pPr algn="ctr"/>
              <a:endParaRPr/>
            </a:p>
          </p:txBody>
        </p:sp>
        <p:sp>
          <p:nvSpPr>
            <p:cNvPr id="11" name="任意多边形: 形状 10"/>
            <p:cNvSpPr/>
            <p:nvPr/>
          </p:nvSpPr>
          <p:spPr>
            <a:xfrm rot="21284061">
              <a:off x="7731102" y="1604144"/>
              <a:ext cx="612314" cy="639723"/>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rgbClr val="53585E"/>
            </a:solidFill>
            <a:ln w="12700">
              <a:miter lim="400000"/>
            </a:ln>
          </p:spPr>
          <p:txBody>
            <a:bodyPr anchor="ctr"/>
            <a:lstStyle/>
            <a:p>
              <a:pPr algn="ctr"/>
              <a:endParaRPr/>
            </a:p>
          </p:txBody>
        </p:sp>
        <p:sp>
          <p:nvSpPr>
            <p:cNvPr id="17" name="椭圆 16"/>
            <p:cNvSpPr/>
            <p:nvPr/>
          </p:nvSpPr>
          <p:spPr>
            <a:xfrm rot="21284061">
              <a:off x="7630961" y="1558699"/>
              <a:ext cx="820916" cy="820916"/>
            </a:xfrm>
            <a:prstGeom prst="ellipse">
              <a:avLst/>
            </a:prstGeom>
            <a:solidFill>
              <a:schemeClr val="tx2">
                <a:lumMod val="20000"/>
                <a:lumOff val="80000"/>
              </a:schemeClr>
            </a:solidFill>
            <a:ln w="12700" cap="flat">
              <a:noFill/>
              <a:miter lim="400000"/>
            </a:ln>
            <a:effectLst/>
          </p:spPr>
          <p:txBody>
            <a:bodyPr anchor="ctr"/>
            <a:lstStyle/>
            <a:p>
              <a:pPr algn="ctr"/>
              <a:endParaRPr/>
            </a:p>
          </p:txBody>
        </p:sp>
        <p:sp>
          <p:nvSpPr>
            <p:cNvPr id="18" name="任意多边形: 形状 17"/>
            <p:cNvSpPr/>
            <p:nvPr/>
          </p:nvSpPr>
          <p:spPr>
            <a:xfrm rot="21284061">
              <a:off x="7837939" y="1729812"/>
              <a:ext cx="401504" cy="419475"/>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accent6"/>
            </a:solidFill>
            <a:ln w="12700" cap="flat">
              <a:noFill/>
              <a:miter lim="400000"/>
            </a:ln>
            <a:effectLst/>
          </p:spPr>
          <p:txBody>
            <a:bodyPr anchor="ctr"/>
            <a:lstStyle/>
            <a:p>
              <a:pPr algn="ctr"/>
              <a:endParaRPr/>
            </a:p>
          </p:txBody>
        </p:sp>
      </p:grpSp>
      <p:grpSp>
        <p:nvGrpSpPr>
          <p:cNvPr id="24" name="组合 23"/>
          <p:cNvGrpSpPr/>
          <p:nvPr/>
        </p:nvGrpSpPr>
        <p:grpSpPr>
          <a:xfrm>
            <a:off x="8482409" y="2261284"/>
            <a:ext cx="2774429" cy="2774429"/>
            <a:chOff x="8482409" y="2261284"/>
            <a:chExt cx="2774429" cy="2774429"/>
          </a:xfrm>
        </p:grpSpPr>
        <p:sp>
          <p:nvSpPr>
            <p:cNvPr id="15" name="椭圆 14"/>
            <p:cNvSpPr/>
            <p:nvPr/>
          </p:nvSpPr>
          <p:spPr>
            <a:xfrm>
              <a:off x="8482409" y="2261284"/>
              <a:ext cx="2774429" cy="2774429"/>
            </a:xfrm>
            <a:prstGeom prst="ellipse">
              <a:avLst/>
            </a:prstGeom>
            <a:blipFill>
              <a:blip r:embed="rId3"/>
              <a:stretch>
                <a:fillRect/>
              </a:stretch>
            </a:blipFill>
            <a:ln w="12700">
              <a:miter lim="400000"/>
            </a:ln>
          </p:spPr>
          <p:txBody>
            <a:bodyPr wrap="none" anchor="ctr">
              <a:normAutofit/>
            </a:bodyPr>
            <a:lstStyle/>
            <a:p>
              <a:pPr algn="ct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共赢</a:t>
              </a:r>
            </a:p>
          </p:txBody>
        </p:sp>
        <p:sp>
          <p:nvSpPr>
            <p:cNvPr id="39" name="任意多边形: 形状 38"/>
            <p:cNvSpPr/>
            <p:nvPr/>
          </p:nvSpPr>
          <p:spPr>
            <a:xfrm>
              <a:off x="9275865" y="2872680"/>
              <a:ext cx="1187519" cy="960238"/>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2" name="矩形 21"/>
            <p:cNvSpPr/>
            <p:nvPr/>
          </p:nvSpPr>
          <p:spPr>
            <a:xfrm>
              <a:off x="9118762" y="3924149"/>
              <a:ext cx="1501725" cy="507036"/>
            </a:xfrm>
            <a:prstGeom prst="rect">
              <a:avLst/>
            </a:prstGeom>
            <a:ln w="25400"/>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anchor="ctr"/>
            <a:lstStyle/>
            <a:p>
              <a:pPr algn="ctr"/>
              <a:endParaRPr/>
            </a:p>
          </p:txBody>
        </p:sp>
      </p:grpSp>
      <p:grpSp>
        <p:nvGrpSpPr>
          <p:cNvPr id="14" name="组合 13"/>
          <p:cNvGrpSpPr/>
          <p:nvPr/>
        </p:nvGrpSpPr>
        <p:grpSpPr>
          <a:xfrm>
            <a:off x="5599832" y="2807396"/>
            <a:ext cx="2260867" cy="2260869"/>
            <a:chOff x="5599832" y="2807396"/>
            <a:chExt cx="2260867" cy="2260869"/>
          </a:xfrm>
        </p:grpSpPr>
        <p:sp>
          <p:nvSpPr>
            <p:cNvPr id="19" name="椭圆 18"/>
            <p:cNvSpPr/>
            <p:nvPr/>
          </p:nvSpPr>
          <p:spPr>
            <a:xfrm>
              <a:off x="5599832" y="2807396"/>
              <a:ext cx="2260867" cy="2260869"/>
            </a:xfrm>
            <a:prstGeom prst="ellipse">
              <a:avLst/>
            </a:prstGeom>
            <a:blipFill>
              <a:blip r:embed="rId4"/>
              <a:stretch>
                <a:fillRect/>
              </a:stretch>
            </a:blipFill>
            <a:ln w="12700">
              <a:miter lim="400000"/>
            </a:ln>
          </p:spPr>
          <p:txBody>
            <a:bodyPr wrap="none" anchor="ctr">
              <a:normAutofit/>
            </a:bodyPr>
            <a:lstStyle/>
            <a:p>
              <a:pPr algn="ct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便捷</a:t>
              </a:r>
              <a:endParaRPr lang="zh-CN" altLang="en-US" sz="2000" b="1" dirty="0">
                <a:solidFill>
                  <a:schemeClr val="bg1"/>
                </a:solidFill>
                <a:effectLst>
                  <a:outerShdw blurRad="38100" dist="38100" dir="2700000" algn="tl">
                    <a:srgbClr val="000000">
                      <a:alpha val="43137"/>
                    </a:srgbClr>
                  </a:outerShdw>
                </a:effectLst>
              </a:endParaRPr>
            </a:p>
          </p:txBody>
        </p:sp>
        <p:sp>
          <p:nvSpPr>
            <p:cNvPr id="23" name="矩形 22"/>
            <p:cNvSpPr/>
            <p:nvPr/>
          </p:nvSpPr>
          <p:spPr>
            <a:xfrm>
              <a:off x="5761637" y="3636099"/>
              <a:ext cx="1937257" cy="580664"/>
            </a:xfrm>
            <a:prstGeom prst="rect">
              <a:avLst/>
            </a:prstGeom>
            <a:ln w="25400"/>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anchor="ctr"/>
            <a:lstStyle/>
            <a:p>
              <a:pPr algn="ctr"/>
              <a:endParaRPr/>
            </a:p>
          </p:txBody>
        </p:sp>
        <p:sp>
          <p:nvSpPr>
            <p:cNvPr id="32" name="任意多边形: 形状 31">
              <a:extLst>
                <a:ext uri="{FF2B5EF4-FFF2-40B4-BE49-F238E27FC236}">
                  <a16:creationId xmlns:a16="http://schemas.microsoft.com/office/drawing/2014/main" xmlns="" id="{8211265D-8375-4D4F-9337-BE9EB9EFA72A}"/>
                </a:ext>
              </a:extLst>
            </p:cNvPr>
            <p:cNvSpPr/>
            <p:nvPr/>
          </p:nvSpPr>
          <p:spPr>
            <a:xfrm>
              <a:off x="6260453" y="3162852"/>
              <a:ext cx="939626" cy="93962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3" name="组合 2"/>
          <p:cNvGrpSpPr/>
          <p:nvPr/>
        </p:nvGrpSpPr>
        <p:grpSpPr>
          <a:xfrm>
            <a:off x="3217140" y="3204296"/>
            <a:ext cx="1845098" cy="1845098"/>
            <a:chOff x="3217140" y="3204296"/>
            <a:chExt cx="1845098" cy="1845098"/>
          </a:xfrm>
        </p:grpSpPr>
        <p:sp>
          <p:nvSpPr>
            <p:cNvPr id="13" name="椭圆 12"/>
            <p:cNvSpPr/>
            <p:nvPr/>
          </p:nvSpPr>
          <p:spPr>
            <a:xfrm>
              <a:off x="3217140" y="3204296"/>
              <a:ext cx="1845098" cy="1845098"/>
            </a:xfrm>
            <a:prstGeom prst="ellipse">
              <a:avLst/>
            </a:prstGeom>
            <a:blipFill>
              <a:blip r:embed="rId5"/>
              <a:stretch>
                <a:fillRect/>
              </a:stretch>
            </a:blipFill>
            <a:ln w="12700">
              <a:miter lim="400000"/>
            </a:ln>
          </p:spPr>
          <p:txBody>
            <a:bodyPr wrap="none" anchor="ctr">
              <a:normAutofit/>
            </a:bodyPr>
            <a:lstStyle/>
            <a:p>
              <a:pPr algn="ct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联系</a:t>
              </a:r>
              <a:endParaRPr lang="zh-CN" altLang="en-US" sz="2000" b="1" dirty="0">
                <a:solidFill>
                  <a:schemeClr val="bg1"/>
                </a:solidFill>
                <a:effectLst>
                  <a:outerShdw blurRad="38100" dist="38100" dir="2700000" algn="tl">
                    <a:srgbClr val="000000">
                      <a:alpha val="43137"/>
                    </a:srgbClr>
                  </a:outerShdw>
                </a:effectLst>
              </a:endParaRPr>
            </a:p>
          </p:txBody>
        </p:sp>
        <p:sp>
          <p:nvSpPr>
            <p:cNvPr id="21" name="矩形 20"/>
            <p:cNvSpPr/>
            <p:nvPr/>
          </p:nvSpPr>
          <p:spPr>
            <a:xfrm>
              <a:off x="3388828" y="3933018"/>
              <a:ext cx="1501726" cy="308618"/>
            </a:xfrm>
            <a:prstGeom prst="rect">
              <a:avLst/>
            </a:prstGeom>
            <a:ln w="25400"/>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anchor="ctr"/>
            <a:lstStyle/>
            <a:p>
              <a:pPr algn="ctr"/>
              <a:endParaRPr/>
            </a:p>
          </p:txBody>
        </p:sp>
        <p:sp>
          <p:nvSpPr>
            <p:cNvPr id="31" name="任意多边形: 形状 30">
              <a:extLst>
                <a:ext uri="{FF2B5EF4-FFF2-40B4-BE49-F238E27FC236}">
                  <a16:creationId xmlns:a16="http://schemas.microsoft.com/office/drawing/2014/main" xmlns="" id="{60752FC8-8085-4887-B673-0256E20645E0}"/>
                </a:ext>
              </a:extLst>
            </p:cNvPr>
            <p:cNvSpPr/>
            <p:nvPr/>
          </p:nvSpPr>
          <p:spPr>
            <a:xfrm>
              <a:off x="3797683" y="3582760"/>
              <a:ext cx="684639" cy="62850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rgbClr val="FFFFFF"/>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 name="组合 1"/>
          <p:cNvGrpSpPr/>
          <p:nvPr/>
        </p:nvGrpSpPr>
        <p:grpSpPr>
          <a:xfrm>
            <a:off x="1243685" y="3612132"/>
            <a:ext cx="1425146" cy="1425146"/>
            <a:chOff x="1243685" y="3612132"/>
            <a:chExt cx="1425146" cy="1425146"/>
          </a:xfrm>
        </p:grpSpPr>
        <p:sp>
          <p:nvSpPr>
            <p:cNvPr id="12" name="椭圆 11"/>
            <p:cNvSpPr/>
            <p:nvPr/>
          </p:nvSpPr>
          <p:spPr>
            <a:xfrm>
              <a:off x="1243685" y="3612132"/>
              <a:ext cx="1425146" cy="1425146"/>
            </a:xfrm>
            <a:prstGeom prst="ellipse">
              <a:avLst/>
            </a:prstGeom>
            <a:blipFill>
              <a:blip r:embed="rId6"/>
              <a:stretch>
                <a:fillRect/>
              </a:stretch>
            </a:blipFill>
            <a:ln w="12700">
              <a:miter lim="400000"/>
            </a:ln>
          </p:spPr>
          <p:txBody>
            <a:bodyPr wrap="none" anchor="ctr">
              <a:normAutofit/>
            </a:bodyPr>
            <a:lstStyle/>
            <a:p>
              <a:pPr algn="ct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
              </a:r>
              <a:br>
                <a:rPr lang="zh-CN" altLang="en-US" b="1" dirty="0">
                  <a:solidFill>
                    <a:schemeClr val="bg1"/>
                  </a:solidFill>
                  <a:effectLst>
                    <a:outerShdw blurRad="38100" dist="38100" dir="2700000" algn="tl">
                      <a:srgbClr val="000000">
                        <a:alpha val="43137"/>
                      </a:srgbClr>
                    </a:outerShdw>
                  </a:effectLst>
                </a:rPr>
              </a:br>
              <a:r>
                <a:rPr lang="zh-CN" altLang="en-US" b="1" dirty="0">
                  <a:solidFill>
                    <a:schemeClr val="bg1"/>
                  </a:solidFill>
                  <a:effectLst>
                    <a:outerShdw blurRad="38100" dist="38100" dir="2700000" algn="tl">
                      <a:srgbClr val="000000">
                        <a:alpha val="43137"/>
                      </a:srgbClr>
                    </a:outerShdw>
                  </a:effectLst>
                </a:rPr>
                <a:t>知识</a:t>
              </a:r>
              <a:endParaRPr lang="zh-CN" altLang="en-US" sz="1600" b="1" dirty="0">
                <a:solidFill>
                  <a:schemeClr val="bg1"/>
                </a:solidFill>
                <a:effectLst>
                  <a:outerShdw blurRad="38100" dist="38100" dir="2700000" algn="tl">
                    <a:srgbClr val="000000">
                      <a:alpha val="43137"/>
                    </a:srgbClr>
                  </a:outerShdw>
                </a:effectLst>
              </a:endParaRPr>
            </a:p>
          </p:txBody>
        </p:sp>
        <p:sp>
          <p:nvSpPr>
            <p:cNvPr id="20" name="矩形 19"/>
            <p:cNvSpPr/>
            <p:nvPr/>
          </p:nvSpPr>
          <p:spPr>
            <a:xfrm>
              <a:off x="1472652" y="4130878"/>
              <a:ext cx="967210" cy="308618"/>
            </a:xfrm>
            <a:prstGeom prst="rect">
              <a:avLst/>
            </a:prstGeom>
            <a:ln w="25400"/>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anchor="ctr"/>
            <a:lstStyle/>
            <a:p>
              <a:pPr algn="ctr"/>
              <a:endParaRPr/>
            </a:p>
          </p:txBody>
        </p:sp>
        <p:sp>
          <p:nvSpPr>
            <p:cNvPr id="30" name="任意多边形: 形状 29">
              <a:extLst>
                <a:ext uri="{FF2B5EF4-FFF2-40B4-BE49-F238E27FC236}">
                  <a16:creationId xmlns:a16="http://schemas.microsoft.com/office/drawing/2014/main" xmlns="" id="{14F00538-0EDE-4D29-B285-244B40E6A148}"/>
                </a:ext>
              </a:extLst>
            </p:cNvPr>
            <p:cNvSpPr/>
            <p:nvPr/>
          </p:nvSpPr>
          <p:spPr>
            <a:xfrm>
              <a:off x="1613937" y="3829345"/>
              <a:ext cx="684639" cy="52032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grpSp>
      <p:sp>
        <p:nvSpPr>
          <p:cNvPr id="34" name="思想气泡: 云 33"/>
          <p:cNvSpPr/>
          <p:nvPr/>
        </p:nvSpPr>
        <p:spPr>
          <a:xfrm>
            <a:off x="3574015" y="242080"/>
            <a:ext cx="1022382" cy="753190"/>
          </a:xfrm>
          <a:prstGeom prst="cloudCallout">
            <a:avLst>
              <a:gd name="adj1" fmla="val -41183"/>
              <a:gd name="adj2" fmla="val 64014"/>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5" name="文本框 34"/>
          <p:cNvSpPr txBox="1"/>
          <p:nvPr/>
        </p:nvSpPr>
        <p:spPr>
          <a:xfrm>
            <a:off x="3729606" y="326287"/>
            <a:ext cx="711200" cy="584775"/>
          </a:xfrm>
          <a:prstGeom prst="rect">
            <a:avLst/>
          </a:prstGeom>
          <a:noFill/>
        </p:spPr>
        <p:txBody>
          <a:bodyPr wrap="square" rtlCol="0">
            <a:spAutoFit/>
          </a:bodyPr>
          <a:lstStyle/>
          <a:p>
            <a:pPr algn="ctr"/>
            <a:r>
              <a:rPr lang="en-US" altLang="zh-CN" sz="3200" b="1" dirty="0" smtClean="0">
                <a:solidFill>
                  <a:schemeClr val="bg1"/>
                </a:solidFill>
              </a:rPr>
              <a:t>02</a:t>
            </a:r>
            <a:endParaRPr lang="zh-CN" altLang="en-US" sz="3200" b="1" dirty="0">
              <a:solidFill>
                <a:schemeClr val="bg1"/>
              </a:solidFill>
            </a:endParaRPr>
          </a:p>
        </p:txBody>
      </p:sp>
      <p:sp>
        <p:nvSpPr>
          <p:cNvPr id="36" name="任意多边形: 形状 3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开发</a:t>
            </a:r>
            <a:r>
              <a:rPr lang="en-US" altLang="zh-CN" sz="3200" dirty="0" smtClean="0">
                <a:solidFill>
                  <a:srgbClr val="404F64"/>
                </a:solidFill>
                <a:latin typeface="幼圆" panose="02010509060101010101" pitchFamily="49" charset="-122"/>
                <a:ea typeface="幼圆" panose="02010509060101010101" pitchFamily="49" charset="-122"/>
              </a:rPr>
              <a:t>ORS</a:t>
            </a:r>
            <a:r>
              <a:rPr lang="zh-CN" altLang="en-US" sz="3200" dirty="0" smtClean="0">
                <a:solidFill>
                  <a:srgbClr val="404F64"/>
                </a:solidFill>
                <a:latin typeface="幼圆" panose="02010509060101010101" pitchFamily="49" charset="-122"/>
                <a:ea typeface="幼圆" panose="02010509060101010101" pitchFamily="49" charset="-122"/>
              </a:rPr>
              <a:t>的目的</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40" name="矩形 39"/>
          <p:cNvSpPr/>
          <p:nvPr/>
        </p:nvSpPr>
        <p:spPr>
          <a:xfrm>
            <a:off x="979441" y="5105365"/>
            <a:ext cx="1953630" cy="609398"/>
          </a:xfrm>
          <a:prstGeom prst="rect">
            <a:avLst/>
          </a:prstGeom>
        </p:spPr>
        <p:txBody>
          <a:bodyPr wrap="square">
            <a:spAutoFit/>
          </a:bodyPr>
          <a:lstStyle/>
          <a:p>
            <a:pPr algn="ctr">
              <a:lnSpc>
                <a:spcPct val="120000"/>
              </a:lnSpc>
            </a:pPr>
            <a:r>
              <a:rPr lang="zh-CN" altLang="en-US" sz="1400" dirty="0">
                <a:solidFill>
                  <a:schemeClr val="accent5"/>
                </a:solidFill>
                <a:latin typeface="幼圆" panose="02010509060101010101" pitchFamily="49" charset="-122"/>
                <a:ea typeface="幼圆" panose="02010509060101010101" pitchFamily="49" charset="-122"/>
              </a:rPr>
              <a:t>我们</a:t>
            </a:r>
            <a:r>
              <a:rPr lang="zh-CN" altLang="en-US" sz="1400" dirty="0" smtClean="0">
                <a:solidFill>
                  <a:schemeClr val="accent5"/>
                </a:solidFill>
                <a:latin typeface="幼圆" panose="02010509060101010101" pitchFamily="49" charset="-122"/>
                <a:ea typeface="幼圆" panose="02010509060101010101" pitchFamily="49" charset="-122"/>
              </a:rPr>
              <a:t>可以在</a:t>
            </a:r>
            <a:r>
              <a:rPr lang="en-US" altLang="zh-CN" sz="1400" dirty="0" smtClean="0">
                <a:solidFill>
                  <a:schemeClr val="accent5"/>
                </a:solidFill>
                <a:latin typeface="幼圆" panose="02010509060101010101" pitchFamily="49" charset="-122"/>
                <a:ea typeface="幼圆" panose="02010509060101010101" pitchFamily="49" charset="-122"/>
              </a:rPr>
              <a:t>ORS</a:t>
            </a:r>
            <a:r>
              <a:rPr lang="zh-CN" altLang="en-US" sz="1400" dirty="0" smtClean="0">
                <a:solidFill>
                  <a:schemeClr val="accent5"/>
                </a:solidFill>
                <a:latin typeface="幼圆" panose="02010509060101010101" pitchFamily="49" charset="-122"/>
                <a:ea typeface="幼圆" panose="02010509060101010101" pitchFamily="49" charset="-122"/>
              </a:rPr>
              <a:t>中获取意想不到的知识</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41" name="矩形 40"/>
          <p:cNvSpPr/>
          <p:nvPr/>
        </p:nvSpPr>
        <p:spPr>
          <a:xfrm>
            <a:off x="3084481" y="5105365"/>
            <a:ext cx="2110416" cy="867930"/>
          </a:xfrm>
          <a:prstGeom prst="rect">
            <a:avLst/>
          </a:prstGeom>
        </p:spPr>
        <p:txBody>
          <a:bodyPr wrap="square">
            <a:spAutoFit/>
          </a:bodyPr>
          <a:lstStyle/>
          <a:p>
            <a:pPr algn="ctr">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在</a:t>
            </a:r>
            <a:r>
              <a:rPr lang="en-US" altLang="zh-CN" sz="1400" dirty="0" smtClean="0">
                <a:solidFill>
                  <a:schemeClr val="accent5"/>
                </a:solidFill>
                <a:latin typeface="幼圆" panose="02010509060101010101" pitchFamily="49" charset="-122"/>
                <a:ea typeface="幼圆" panose="02010509060101010101" pitchFamily="49" charset="-122"/>
              </a:rPr>
              <a:t>ORS</a:t>
            </a:r>
            <a:r>
              <a:rPr lang="zh-CN" altLang="en-US" sz="1400" dirty="0" smtClean="0">
                <a:solidFill>
                  <a:schemeClr val="accent5"/>
                </a:solidFill>
                <a:latin typeface="幼圆" panose="02010509060101010101" pitchFamily="49" charset="-122"/>
                <a:ea typeface="幼圆" panose="02010509060101010101" pitchFamily="49" charset="-122"/>
              </a:rPr>
              <a:t>中可以通过博客的评论和便签的分享了解他人，加强联系</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42" name="矩形 41"/>
          <p:cNvSpPr/>
          <p:nvPr/>
        </p:nvSpPr>
        <p:spPr>
          <a:xfrm>
            <a:off x="5653737" y="5105365"/>
            <a:ext cx="2413236" cy="867930"/>
          </a:xfrm>
          <a:prstGeom prst="rect">
            <a:avLst/>
          </a:prstGeom>
        </p:spPr>
        <p:txBody>
          <a:bodyPr wrap="square">
            <a:spAutoFit/>
          </a:bodyPr>
          <a:lstStyle/>
          <a:p>
            <a:pPr algn="ctr">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我们可以足不出户就能知道屋子外面发生了什么。也可以查询到想要的信息。</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43" name="矩形 42"/>
          <p:cNvSpPr/>
          <p:nvPr/>
        </p:nvSpPr>
        <p:spPr>
          <a:xfrm>
            <a:off x="8705052" y="5105365"/>
            <a:ext cx="2413236" cy="867930"/>
          </a:xfrm>
          <a:prstGeom prst="rect">
            <a:avLst/>
          </a:prstGeom>
        </p:spPr>
        <p:txBody>
          <a:bodyPr wrap="square">
            <a:spAutoFit/>
          </a:bodyPr>
          <a:lstStyle/>
          <a:p>
            <a:pPr algn="ctr">
              <a:lnSpc>
                <a:spcPct val="120000"/>
              </a:lnSpc>
            </a:pPr>
            <a:r>
              <a:rPr lang="zh-CN" altLang="en-US" sz="1400" dirty="0">
                <a:solidFill>
                  <a:schemeClr val="accent5"/>
                </a:solidFill>
                <a:latin typeface="幼圆" panose="02010509060101010101" pitchFamily="49" charset="-122"/>
                <a:ea typeface="幼圆" panose="02010509060101010101" pitchFamily="49" charset="-122"/>
              </a:rPr>
              <a:t>我</a:t>
            </a:r>
            <a:r>
              <a:rPr lang="zh-CN" altLang="en-US" sz="1400" dirty="0" smtClean="0">
                <a:solidFill>
                  <a:schemeClr val="accent5"/>
                </a:solidFill>
                <a:latin typeface="幼圆" panose="02010509060101010101" pitchFamily="49" charset="-122"/>
                <a:ea typeface="幼圆" panose="02010509060101010101" pitchFamily="49" charset="-122"/>
              </a:rPr>
              <a:t>发出的信息内容能帮助你，你发出的信息也是我想要的，大家互帮互助，形成共赢。</a:t>
            </a:r>
            <a:endParaRPr lang="zh-CN" altLang="en-US" sz="1400" dirty="0">
              <a:solidFill>
                <a:schemeClr val="accent5"/>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7489319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5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par>
                          <p:cTn id="25" fill="hold">
                            <p:stCondLst>
                              <p:cond delay="125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1000"/>
                                        <p:tgtEl>
                                          <p:spTgt spid="25"/>
                                        </p:tgtEl>
                                      </p:cBhvr>
                                    </p:animEffect>
                                  </p:childTnLst>
                                </p:cTn>
                              </p:par>
                            </p:childTnLst>
                          </p:cTn>
                        </p:par>
                        <p:par>
                          <p:cTn id="29" fill="hold">
                            <p:stCondLst>
                              <p:cond delay="2250"/>
                            </p:stCondLst>
                            <p:childTnLst>
                              <p:par>
                                <p:cTn id="30" presetID="42"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75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思想气泡: 云 2"/>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文本框 3"/>
          <p:cNvSpPr txBox="1"/>
          <p:nvPr/>
        </p:nvSpPr>
        <p:spPr>
          <a:xfrm>
            <a:off x="3729606" y="326287"/>
            <a:ext cx="711200" cy="584775"/>
          </a:xfrm>
          <a:prstGeom prst="rect">
            <a:avLst/>
          </a:prstGeom>
          <a:noFill/>
        </p:spPr>
        <p:txBody>
          <a:bodyPr wrap="square" rtlCol="0">
            <a:spAutoFit/>
          </a:bodyPr>
          <a:lstStyle/>
          <a:p>
            <a:pPr algn="ctr"/>
            <a:r>
              <a:rPr lang="en-US" altLang="zh-CN" sz="3200" b="1" dirty="0" smtClean="0">
                <a:solidFill>
                  <a:srgbClr val="FFFFFF"/>
                </a:solidFill>
              </a:rPr>
              <a:t>03</a:t>
            </a:r>
            <a:endParaRPr lang="zh-CN" altLang="en-US" sz="3200" b="1" dirty="0">
              <a:solidFill>
                <a:srgbClr val="FFFFFF"/>
              </a:solidFill>
            </a:endParaRPr>
          </a:p>
        </p:txBody>
      </p:sp>
      <p:sp>
        <p:nvSpPr>
          <p:cNvPr id="5" name="任意多边形: 形状 4"/>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文本框 5"/>
          <p:cNvSpPr txBox="1"/>
          <p:nvPr/>
        </p:nvSpPr>
        <p:spPr>
          <a:xfrm>
            <a:off x="4764688" y="372395"/>
            <a:ext cx="3879380"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开发</a:t>
            </a:r>
            <a:r>
              <a:rPr lang="en-US" altLang="zh-CN" sz="3200" dirty="0" smtClean="0">
                <a:solidFill>
                  <a:srgbClr val="404F64"/>
                </a:solidFill>
                <a:latin typeface="幼圆" panose="02010509060101010101" pitchFamily="49" charset="-122"/>
                <a:ea typeface="幼圆" panose="02010509060101010101" pitchFamily="49" charset="-122"/>
              </a:rPr>
              <a:t>ORS</a:t>
            </a:r>
            <a:r>
              <a:rPr lang="zh-CN" altLang="en-US" sz="3200" dirty="0" smtClean="0">
                <a:solidFill>
                  <a:srgbClr val="404F64"/>
                </a:solidFill>
                <a:latin typeface="幼圆" panose="02010509060101010101" pitchFamily="49" charset="-122"/>
                <a:ea typeface="幼圆" panose="02010509060101010101" pitchFamily="49" charset="-122"/>
              </a:rPr>
              <a:t>的意义</a:t>
            </a:r>
            <a:endParaRPr lang="zh-CN" altLang="en-US" sz="3200" dirty="0">
              <a:solidFill>
                <a:srgbClr val="404F64"/>
              </a:solidFill>
              <a:latin typeface="幼圆" panose="02010509060101010101" pitchFamily="49" charset="-122"/>
              <a:ea typeface="幼圆" panose="02010509060101010101" pitchFamily="49" charset="-122"/>
            </a:endParaRPr>
          </a:p>
        </p:txBody>
      </p:sp>
      <p:sp>
        <p:nvSpPr>
          <p:cNvPr id="8" name="TextBox 7"/>
          <p:cNvSpPr txBox="1"/>
          <p:nvPr/>
        </p:nvSpPr>
        <p:spPr>
          <a:xfrm>
            <a:off x="1845469" y="2500312"/>
            <a:ext cx="8501062" cy="2363724"/>
          </a:xfrm>
          <a:prstGeom prst="rect">
            <a:avLst/>
          </a:prstGeom>
          <a:noFill/>
        </p:spPr>
        <p:txBody>
          <a:bodyPr wrap="square" rtlCol="0">
            <a:spAutoFit/>
          </a:bodyPr>
          <a:lstStyle/>
          <a:p>
            <a:pPr algn="just">
              <a:lnSpc>
                <a:spcPct val="120000"/>
              </a:lnSpc>
            </a:pPr>
            <a:r>
              <a:rPr lang="zh-CN" altLang="zh-CN" dirty="0">
                <a:solidFill>
                  <a:schemeClr val="accent5"/>
                </a:solidFill>
                <a:latin typeface="幼圆" panose="02010509060101010101" pitchFamily="49" charset="-122"/>
                <a:ea typeface="幼圆" panose="02010509060101010101" pitchFamily="49" charset="-122"/>
              </a:rPr>
              <a:t>实现人们在线信息的便捷分享，使人与人可以相互传递信息。通过本平台，人们可以方便分享资源和交流技术，使得各地人们可以方便的进行学习经验交流，资源分享和评论互动等。促进人们相互学习，形成一个庞大的资源共享平台，赋予网络领域的新特色。分享可以改变世界、可以改善人际关系，让人们多了一个交友平台，让“我”变成“我们”。在平台上传一份快乐的信息可以让其他人收获快乐，在线资源分享增强人们的联系，增加一份团结。</a:t>
            </a:r>
          </a:p>
          <a:p>
            <a:endParaRPr lang="zh-CN" altLang="en-US" dirty="0"/>
          </a:p>
        </p:txBody>
      </p:sp>
    </p:spTree>
    <p:extLst>
      <p:ext uri="{BB962C8B-B14F-4D97-AF65-F5344CB8AC3E}">
        <p14:creationId xmlns:p14="http://schemas.microsoft.com/office/powerpoint/2010/main" val="287954639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0" y="2564050"/>
            <a:ext cx="12179300" cy="1983895"/>
          </a:xfrm>
          <a:custGeom>
            <a:avLst/>
            <a:gdLst>
              <a:gd name="connsiteX0" fmla="*/ 0 w 12179300"/>
              <a:gd name="connsiteY0" fmla="*/ 1651000 h 1983895"/>
              <a:gd name="connsiteX1" fmla="*/ 1968500 w 12179300"/>
              <a:gd name="connsiteY1" fmla="*/ 838200 h 1983895"/>
              <a:gd name="connsiteX2" fmla="*/ 4597400 w 12179300"/>
              <a:gd name="connsiteY2" fmla="*/ 1981200 h 1983895"/>
              <a:gd name="connsiteX3" fmla="*/ 7708900 w 12179300"/>
              <a:gd name="connsiteY3" fmla="*/ 444500 h 1983895"/>
              <a:gd name="connsiteX4" fmla="*/ 10375900 w 12179300"/>
              <a:gd name="connsiteY4" fmla="*/ 1409700 h 1983895"/>
              <a:gd name="connsiteX5" fmla="*/ 12179300 w 12179300"/>
              <a:gd name="connsiteY5" fmla="*/ 0 h 198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9300" h="1983895">
                <a:moveTo>
                  <a:pt x="0" y="1651000"/>
                </a:moveTo>
                <a:cubicBezTo>
                  <a:pt x="601133" y="1217083"/>
                  <a:pt x="1202267" y="783167"/>
                  <a:pt x="1968500" y="838200"/>
                </a:cubicBezTo>
                <a:cubicBezTo>
                  <a:pt x="2734733" y="893233"/>
                  <a:pt x="3640667" y="2046817"/>
                  <a:pt x="4597400" y="1981200"/>
                </a:cubicBezTo>
                <a:cubicBezTo>
                  <a:pt x="5554133" y="1915583"/>
                  <a:pt x="6745817" y="539750"/>
                  <a:pt x="7708900" y="444500"/>
                </a:cubicBezTo>
                <a:cubicBezTo>
                  <a:pt x="8671983" y="349250"/>
                  <a:pt x="9630833" y="1483783"/>
                  <a:pt x="10375900" y="1409700"/>
                </a:cubicBezTo>
                <a:cubicBezTo>
                  <a:pt x="11120967" y="1335617"/>
                  <a:pt x="11650133" y="667808"/>
                  <a:pt x="12179300" y="0"/>
                </a:cubicBezTo>
              </a:path>
            </a:pathLst>
          </a:custGeom>
          <a:noFill/>
          <a:ln w="41275" cap="rnd">
            <a:solidFill>
              <a:schemeClr val="accent6">
                <a:lumMod val="60000"/>
                <a:lumOff val="40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思想气泡: 云 7"/>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文本框 8"/>
          <p:cNvSpPr txBox="1"/>
          <p:nvPr/>
        </p:nvSpPr>
        <p:spPr>
          <a:xfrm>
            <a:off x="3729606" y="326287"/>
            <a:ext cx="711200" cy="584775"/>
          </a:xfrm>
          <a:prstGeom prst="rect">
            <a:avLst/>
          </a:prstGeom>
          <a:noFill/>
        </p:spPr>
        <p:txBody>
          <a:bodyPr wrap="square" rtlCol="0">
            <a:spAutoFit/>
          </a:bodyPr>
          <a:lstStyle/>
          <a:p>
            <a:pPr algn="ctr"/>
            <a:r>
              <a:rPr lang="en-US" altLang="zh-CN" sz="3200" b="1" dirty="0" smtClean="0">
                <a:solidFill>
                  <a:schemeClr val="bg1"/>
                </a:solidFill>
              </a:rPr>
              <a:t>04</a:t>
            </a:r>
            <a:endParaRPr lang="zh-CN" altLang="en-US" sz="3200" b="1" dirty="0">
              <a:solidFill>
                <a:schemeClr val="bg1"/>
              </a:solidFill>
            </a:endParaRPr>
          </a:p>
        </p:txBody>
      </p:sp>
      <p:sp>
        <p:nvSpPr>
          <p:cNvPr id="10" name="任意多边形: 形状 9"/>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200" dirty="0" smtClean="0">
                <a:solidFill>
                  <a:srgbClr val="404F64"/>
                </a:solidFill>
                <a:latin typeface="幼圆" panose="02010509060101010101" pitchFamily="49" charset="-122"/>
                <a:ea typeface="幼圆" panose="02010509060101010101" pitchFamily="49" charset="-122"/>
              </a:rPr>
              <a:t>开发</a:t>
            </a:r>
            <a:r>
              <a:rPr lang="en-US" altLang="zh-CN" sz="3200" dirty="0" smtClean="0">
                <a:solidFill>
                  <a:srgbClr val="404F64"/>
                </a:solidFill>
                <a:latin typeface="幼圆" panose="02010509060101010101" pitchFamily="49" charset="-122"/>
                <a:ea typeface="幼圆" panose="02010509060101010101" pitchFamily="49" charset="-122"/>
              </a:rPr>
              <a:t>ORS</a:t>
            </a:r>
            <a:r>
              <a:rPr lang="zh-CN" altLang="en-US" sz="3200" dirty="0" smtClean="0">
                <a:solidFill>
                  <a:srgbClr val="404F64"/>
                </a:solidFill>
                <a:latin typeface="幼圆" panose="02010509060101010101" pitchFamily="49" charset="-122"/>
                <a:ea typeface="幼圆" panose="02010509060101010101" pitchFamily="49" charset="-122"/>
              </a:rPr>
              <a:t>的需求</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grpSp>
        <p:nvGrpSpPr>
          <p:cNvPr id="26" name="组合 25"/>
          <p:cNvGrpSpPr/>
          <p:nvPr/>
        </p:nvGrpSpPr>
        <p:grpSpPr>
          <a:xfrm>
            <a:off x="874713" y="4291260"/>
            <a:ext cx="2382317" cy="669186"/>
            <a:chOff x="874713" y="4203710"/>
            <a:chExt cx="2382317" cy="669186"/>
          </a:xfrm>
        </p:grpSpPr>
        <p:sp>
          <p:nvSpPr>
            <p:cNvPr id="13" name="矩形 12"/>
            <p:cNvSpPr/>
            <p:nvPr/>
          </p:nvSpPr>
          <p:spPr>
            <a:xfrm>
              <a:off x="874714" y="4556334"/>
              <a:ext cx="2382316" cy="316562"/>
            </a:xfrm>
            <a:prstGeom prst="rect">
              <a:avLst/>
            </a:prstGeom>
          </p:spPr>
          <p:txBody>
            <a:bodyPr wrap="square">
              <a:spAutoFit/>
            </a:bodyPr>
            <a:lstStyle/>
            <a:p>
              <a:pPr algn="just">
                <a:lnSpc>
                  <a:spcPct val="120000"/>
                </a:lnSpc>
              </a:pP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14" name="矩形 13"/>
            <p:cNvSpPr/>
            <p:nvPr/>
          </p:nvSpPr>
          <p:spPr>
            <a:xfrm>
              <a:off x="874713" y="4203710"/>
              <a:ext cx="2241974" cy="424732"/>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功能需求</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24" name="组合 23"/>
          <p:cNvGrpSpPr/>
          <p:nvPr/>
        </p:nvGrpSpPr>
        <p:grpSpPr>
          <a:xfrm>
            <a:off x="6830189" y="3874447"/>
            <a:ext cx="2382317" cy="1220554"/>
            <a:chOff x="6361610" y="3786897"/>
            <a:chExt cx="2382317" cy="1220554"/>
          </a:xfrm>
        </p:grpSpPr>
        <p:sp>
          <p:nvSpPr>
            <p:cNvPr id="16" name="矩形 15"/>
            <p:cNvSpPr/>
            <p:nvPr/>
          </p:nvSpPr>
          <p:spPr>
            <a:xfrm>
              <a:off x="6361611" y="4139521"/>
              <a:ext cx="2382316" cy="867930"/>
            </a:xfrm>
            <a:prstGeom prst="rect">
              <a:avLst/>
            </a:prstGeom>
          </p:spPr>
          <p:txBody>
            <a:bodyPr wrap="square">
              <a:spAutoFit/>
            </a:bodyPr>
            <a:lstStyle/>
            <a:p>
              <a:pPr algn="just">
                <a:lnSpc>
                  <a:spcPct val="120000"/>
                </a:lnSpc>
              </a:pPr>
              <a:r>
                <a:rPr lang="zh-CN" altLang="zh-CN" sz="1400" dirty="0">
                  <a:solidFill>
                    <a:schemeClr val="accent5"/>
                  </a:solidFill>
                  <a:latin typeface="幼圆" panose="02010509060101010101" pitchFamily="49" charset="-122"/>
                  <a:ea typeface="幼圆" panose="02010509060101010101" pitchFamily="49" charset="-122"/>
                </a:rPr>
                <a:t>用户使用系统基本无障碍，完成各项功能的流程简单并符合用户的操作</a:t>
              </a:r>
              <a:r>
                <a:rPr lang="zh-CN" altLang="zh-CN" sz="1400" dirty="0" smtClean="0">
                  <a:solidFill>
                    <a:schemeClr val="accent5"/>
                  </a:solidFill>
                  <a:latin typeface="幼圆" panose="02010509060101010101" pitchFamily="49" charset="-122"/>
                  <a:ea typeface="幼圆" panose="02010509060101010101" pitchFamily="49" charset="-122"/>
                </a:rPr>
                <a:t>逻辑</a:t>
              </a:r>
              <a:r>
                <a:rPr lang="zh-CN" altLang="en-US" sz="1400" dirty="0" smtClean="0">
                  <a:solidFill>
                    <a:schemeClr val="accent5"/>
                  </a:solidFill>
                  <a:latin typeface="幼圆" panose="02010509060101010101" pitchFamily="49" charset="-122"/>
                  <a:ea typeface="幼圆" panose="02010509060101010101" pitchFamily="49" charset="-122"/>
                </a:rPr>
                <a:t>。</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17" name="矩形 16"/>
            <p:cNvSpPr/>
            <p:nvPr/>
          </p:nvSpPr>
          <p:spPr>
            <a:xfrm>
              <a:off x="6361610" y="3786897"/>
              <a:ext cx="2241974" cy="424732"/>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易用</a:t>
              </a:r>
              <a:r>
                <a:rPr lang="zh-CN" altLang="en-US" dirty="0" smtClean="0">
                  <a:solidFill>
                    <a:schemeClr val="accent5"/>
                  </a:solidFill>
                  <a:latin typeface="幼圆" panose="02010509060101010101" pitchFamily="49" charset="-122"/>
                  <a:ea typeface="幼圆" panose="02010509060101010101" pitchFamily="49" charset="-122"/>
                </a:rPr>
                <a:t>性需求</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25" name="组合 24"/>
          <p:cNvGrpSpPr/>
          <p:nvPr/>
        </p:nvGrpSpPr>
        <p:grpSpPr>
          <a:xfrm>
            <a:off x="3461029" y="2662777"/>
            <a:ext cx="2382317" cy="1220554"/>
            <a:chOff x="2997079" y="2575227"/>
            <a:chExt cx="2382317" cy="1220554"/>
          </a:xfrm>
        </p:grpSpPr>
        <p:sp>
          <p:nvSpPr>
            <p:cNvPr id="19" name="矩形 18"/>
            <p:cNvSpPr/>
            <p:nvPr/>
          </p:nvSpPr>
          <p:spPr>
            <a:xfrm>
              <a:off x="2997080" y="2927851"/>
              <a:ext cx="2382316"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小模块的响应时间不超过</a:t>
              </a:r>
              <a:r>
                <a:rPr lang="en-US" altLang="zh-CN" sz="1400" dirty="0" smtClean="0">
                  <a:solidFill>
                    <a:schemeClr val="accent5"/>
                  </a:solidFill>
                  <a:latin typeface="幼圆" panose="02010509060101010101" pitchFamily="49" charset="-122"/>
                  <a:ea typeface="幼圆" panose="02010509060101010101" pitchFamily="49" charset="-122"/>
                </a:rPr>
                <a:t>1</a:t>
              </a:r>
              <a:r>
                <a:rPr lang="en-US" altLang="zh-CN" sz="1400" dirty="0">
                  <a:solidFill>
                    <a:schemeClr val="accent5"/>
                  </a:solidFill>
                  <a:latin typeface="幼圆" panose="02010509060101010101" pitchFamily="49" charset="-122"/>
                  <a:ea typeface="幼圆" panose="02010509060101010101" pitchFamily="49" charset="-122"/>
                </a:rPr>
                <a:t>s</a:t>
              </a:r>
              <a:r>
                <a:rPr lang="zh-CN" altLang="en-US" sz="1400" dirty="0" smtClean="0">
                  <a:solidFill>
                    <a:schemeClr val="accent5"/>
                  </a:solidFill>
                  <a:latin typeface="幼圆" panose="02010509060101010101" pitchFamily="49" charset="-122"/>
                  <a:ea typeface="幼圆" panose="02010509060101010101" pitchFamily="49" charset="-122"/>
                </a:rPr>
                <a:t>，博客、下载、便签分享和个人中心的响应时间不过</a:t>
              </a:r>
              <a:r>
                <a:rPr lang="en-US" altLang="zh-CN" sz="1400" dirty="0" smtClean="0">
                  <a:solidFill>
                    <a:schemeClr val="accent5"/>
                  </a:solidFill>
                  <a:latin typeface="幼圆" panose="02010509060101010101" pitchFamily="49" charset="-122"/>
                  <a:ea typeface="幼圆" panose="02010509060101010101" pitchFamily="49" charset="-122"/>
                </a:rPr>
                <a:t>2s</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0" name="矩形 19"/>
            <p:cNvSpPr/>
            <p:nvPr/>
          </p:nvSpPr>
          <p:spPr>
            <a:xfrm>
              <a:off x="2997079" y="2575227"/>
              <a:ext cx="2241974" cy="380553"/>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性能需求</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2" name="组合 1"/>
          <p:cNvGrpSpPr/>
          <p:nvPr/>
        </p:nvGrpSpPr>
        <p:grpSpPr>
          <a:xfrm>
            <a:off x="8964155" y="1928488"/>
            <a:ext cx="2382317" cy="1444782"/>
            <a:chOff x="8483479" y="1831210"/>
            <a:chExt cx="2382317" cy="1444782"/>
          </a:xfrm>
        </p:grpSpPr>
        <p:sp>
          <p:nvSpPr>
            <p:cNvPr id="22" name="矩形 21"/>
            <p:cNvSpPr/>
            <p:nvPr/>
          </p:nvSpPr>
          <p:spPr>
            <a:xfrm>
              <a:off x="8483480" y="2183834"/>
              <a:ext cx="2382316" cy="1092158"/>
            </a:xfrm>
            <a:prstGeom prst="rect">
              <a:avLst/>
            </a:prstGeom>
          </p:spPr>
          <p:txBody>
            <a:bodyPr wrap="square">
              <a:spAutoFit/>
            </a:bodyPr>
            <a:lstStyle/>
            <a:p>
              <a:pPr algn="just">
                <a:lnSpc>
                  <a:spcPct val="120000"/>
                </a:lnSpc>
              </a:pPr>
              <a:r>
                <a:rPr lang="zh-CN" altLang="zh-CN" sz="1400" dirty="0">
                  <a:solidFill>
                    <a:schemeClr val="accent5"/>
                  </a:solidFill>
                  <a:latin typeface="幼圆" panose="02010509060101010101" pitchFamily="49" charset="-122"/>
                  <a:ea typeface="幼圆" panose="02010509060101010101" pitchFamily="49" charset="-122"/>
                </a:rPr>
                <a:t>只有在本系统注册过的用户才能访问数据、只有获得授权的用户才能对某些敏感信息进行</a:t>
              </a:r>
              <a:r>
                <a:rPr lang="zh-CN" altLang="zh-CN" sz="1400" dirty="0" smtClean="0">
                  <a:solidFill>
                    <a:schemeClr val="accent5"/>
                  </a:solidFill>
                  <a:latin typeface="幼圆" panose="02010509060101010101" pitchFamily="49" charset="-122"/>
                  <a:ea typeface="幼圆" panose="02010509060101010101" pitchFamily="49" charset="-122"/>
                </a:rPr>
                <a:t>发表</a:t>
              </a:r>
              <a:r>
                <a:rPr lang="zh-CN" altLang="en-US" sz="1400" dirty="0" smtClean="0">
                  <a:solidFill>
                    <a:schemeClr val="accent5"/>
                  </a:solidFill>
                  <a:latin typeface="幼圆" panose="02010509060101010101" pitchFamily="49" charset="-122"/>
                  <a:ea typeface="幼圆" panose="02010509060101010101" pitchFamily="49" charset="-122"/>
                </a:rPr>
                <a:t>。</a:t>
              </a:r>
              <a:endParaRPr lang="zh-CN" altLang="en-US" sz="1400" dirty="0">
                <a:solidFill>
                  <a:schemeClr val="accent5"/>
                </a:solidFill>
                <a:latin typeface="幼圆" panose="02010509060101010101" pitchFamily="49" charset="-122"/>
                <a:ea typeface="幼圆" panose="02010509060101010101" pitchFamily="49" charset="-122"/>
              </a:endParaRPr>
            </a:p>
          </p:txBody>
        </p:sp>
        <p:sp>
          <p:nvSpPr>
            <p:cNvPr id="23" name="矩形 22"/>
            <p:cNvSpPr/>
            <p:nvPr/>
          </p:nvSpPr>
          <p:spPr>
            <a:xfrm>
              <a:off x="8483479" y="1831210"/>
              <a:ext cx="2241974" cy="380553"/>
            </a:xfrm>
            <a:prstGeom prst="rect">
              <a:avLst/>
            </a:prstGeom>
          </p:spPr>
          <p:txBody>
            <a:bodyPr wrap="square">
              <a:spAutoFit/>
            </a:bodyPr>
            <a:lstStyle/>
            <a:p>
              <a:pPr algn="just">
                <a:lnSpc>
                  <a:spcPct val="120000"/>
                </a:lnSpc>
              </a:pPr>
              <a:r>
                <a:rPr lang="zh-CN" altLang="en-US" dirty="0" smtClean="0">
                  <a:solidFill>
                    <a:schemeClr val="accent5"/>
                  </a:solidFill>
                  <a:latin typeface="幼圆" panose="02010509060101010101" pitchFamily="49" charset="-122"/>
                  <a:ea typeface="幼圆" panose="02010509060101010101" pitchFamily="49" charset="-122"/>
                </a:rPr>
                <a:t>安全性需求</a:t>
              </a:r>
              <a:endParaRPr lang="zh-CN" altLang="en-US" dirty="0">
                <a:solidFill>
                  <a:schemeClr val="accent5"/>
                </a:solidFill>
                <a:latin typeface="幼圆" panose="02010509060101010101" pitchFamily="49" charset="-122"/>
                <a:ea typeface="幼圆" panose="02010509060101010101" pitchFamily="49" charset="-122"/>
              </a:endParaRPr>
            </a:p>
          </p:txBody>
        </p:sp>
      </p:grpSp>
      <p:grpSp>
        <p:nvGrpSpPr>
          <p:cNvPr id="31" name="组合 30"/>
          <p:cNvGrpSpPr/>
          <p:nvPr/>
        </p:nvGrpSpPr>
        <p:grpSpPr>
          <a:xfrm>
            <a:off x="1496216" y="3031573"/>
            <a:ext cx="792164" cy="792164"/>
            <a:chOff x="1496216" y="3031573"/>
            <a:chExt cx="792164" cy="792164"/>
          </a:xfrm>
        </p:grpSpPr>
        <p:sp>
          <p:nvSpPr>
            <p:cNvPr id="7" name="泪滴形 6"/>
            <p:cNvSpPr/>
            <p:nvPr/>
          </p:nvSpPr>
          <p:spPr>
            <a:xfrm rot="8100000">
              <a:off x="1496216" y="3031573"/>
              <a:ext cx="792164" cy="792164"/>
            </a:xfrm>
            <a:prstGeom prst="teardrop">
              <a:avLst/>
            </a:prstGeom>
            <a:blipFill>
              <a:blip r:embed="rId3"/>
              <a:stretch>
                <a:fillRect/>
              </a:stretch>
            </a:blipFill>
            <a:ln w="38100">
              <a:solidFill>
                <a:schemeClr val="bg1"/>
              </a:solidFill>
              <a:round/>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solidFill>
              </a:endParaRPr>
            </a:p>
          </p:txBody>
        </p:sp>
        <p:sp>
          <p:nvSpPr>
            <p:cNvPr id="27" name="文本框 26"/>
            <p:cNvSpPr txBox="1"/>
            <p:nvPr/>
          </p:nvSpPr>
          <p:spPr>
            <a:xfrm>
              <a:off x="1536698" y="3201718"/>
              <a:ext cx="711200" cy="461665"/>
            </a:xfrm>
            <a:prstGeom prst="rect">
              <a:avLst/>
            </a:prstGeom>
            <a:noFill/>
          </p:spPr>
          <p:txBody>
            <a:bodyPr wrap="square" rtlCol="0">
              <a:spAutoFit/>
            </a:bodyPr>
            <a:lstStyle/>
            <a:p>
              <a:pPr algn="ctr"/>
              <a:r>
                <a:rPr lang="en-US" altLang="zh-CN" sz="2400" dirty="0">
                  <a:solidFill>
                    <a:schemeClr val="bg1"/>
                  </a:solidFill>
                </a:rPr>
                <a:t>01</a:t>
              </a:r>
              <a:endParaRPr lang="zh-CN" altLang="en-US" sz="2400" dirty="0">
                <a:solidFill>
                  <a:schemeClr val="bg1"/>
                </a:solidFill>
              </a:endParaRPr>
            </a:p>
          </p:txBody>
        </p:sp>
      </p:grpSp>
      <p:grpSp>
        <p:nvGrpSpPr>
          <p:cNvPr id="32" name="组合 31"/>
          <p:cNvGrpSpPr/>
          <p:nvPr/>
        </p:nvGrpSpPr>
        <p:grpSpPr>
          <a:xfrm>
            <a:off x="4264816" y="4151863"/>
            <a:ext cx="792164" cy="792164"/>
            <a:chOff x="4264816" y="4151863"/>
            <a:chExt cx="792164" cy="792164"/>
          </a:xfrm>
        </p:grpSpPr>
        <p:sp>
          <p:nvSpPr>
            <p:cNvPr id="6" name="泪滴形 5"/>
            <p:cNvSpPr/>
            <p:nvPr/>
          </p:nvSpPr>
          <p:spPr>
            <a:xfrm rot="8100000">
              <a:off x="4264816" y="4151863"/>
              <a:ext cx="792164" cy="792164"/>
            </a:xfrm>
            <a:prstGeom prst="teardrop">
              <a:avLst/>
            </a:prstGeom>
            <a:blipFill>
              <a:blip r:embed="rId4"/>
              <a:stretch>
                <a:fillRect/>
              </a:stretch>
            </a:blipFill>
            <a:ln w="38100">
              <a:solidFill>
                <a:schemeClr val="bg1"/>
              </a:solidFill>
              <a:round/>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solidFill>
              </a:endParaRPr>
            </a:p>
          </p:txBody>
        </p:sp>
        <p:sp>
          <p:nvSpPr>
            <p:cNvPr id="28" name="文本框 27"/>
            <p:cNvSpPr txBox="1"/>
            <p:nvPr/>
          </p:nvSpPr>
          <p:spPr>
            <a:xfrm>
              <a:off x="4296588" y="4307137"/>
              <a:ext cx="711200" cy="461665"/>
            </a:xfrm>
            <a:prstGeom prst="rect">
              <a:avLst/>
            </a:prstGeom>
            <a:noFill/>
          </p:spPr>
          <p:txBody>
            <a:bodyPr wrap="square" rtlCol="0">
              <a:spAutoFit/>
            </a:bodyPr>
            <a:lstStyle/>
            <a:p>
              <a:pPr algn="ctr"/>
              <a:r>
                <a:rPr lang="en-US" altLang="zh-CN" sz="2400" dirty="0">
                  <a:solidFill>
                    <a:schemeClr val="bg1"/>
                  </a:solidFill>
                </a:rPr>
                <a:t>02</a:t>
              </a:r>
              <a:endParaRPr lang="zh-CN" altLang="en-US" sz="2400" dirty="0">
                <a:solidFill>
                  <a:schemeClr val="bg1"/>
                </a:solidFill>
              </a:endParaRPr>
            </a:p>
          </p:txBody>
        </p:sp>
      </p:grpSp>
      <p:grpSp>
        <p:nvGrpSpPr>
          <p:cNvPr id="33" name="组合 32"/>
          <p:cNvGrpSpPr/>
          <p:nvPr/>
        </p:nvGrpSpPr>
        <p:grpSpPr>
          <a:xfrm>
            <a:off x="7439818" y="2625169"/>
            <a:ext cx="792164" cy="792164"/>
            <a:chOff x="7439818" y="2625169"/>
            <a:chExt cx="792164" cy="792164"/>
          </a:xfrm>
        </p:grpSpPr>
        <p:sp>
          <p:nvSpPr>
            <p:cNvPr id="4" name="泪滴形 3"/>
            <p:cNvSpPr/>
            <p:nvPr/>
          </p:nvSpPr>
          <p:spPr>
            <a:xfrm rot="8100000">
              <a:off x="7439818" y="2625169"/>
              <a:ext cx="792164" cy="792164"/>
            </a:xfrm>
            <a:prstGeom prst="teardrop">
              <a:avLst/>
            </a:prstGeom>
            <a:blipFill>
              <a:blip r:embed="rId5"/>
              <a:stretch>
                <a:fillRect/>
              </a:stretch>
            </a:blipFill>
            <a:ln w="38100">
              <a:solidFill>
                <a:schemeClr val="bg1"/>
              </a:solidFill>
              <a:round/>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solidFill>
              </a:endParaRPr>
            </a:p>
          </p:txBody>
        </p:sp>
        <p:sp>
          <p:nvSpPr>
            <p:cNvPr id="29" name="文本框 28"/>
            <p:cNvSpPr txBox="1"/>
            <p:nvPr/>
          </p:nvSpPr>
          <p:spPr>
            <a:xfrm>
              <a:off x="7480300" y="2782014"/>
              <a:ext cx="711200" cy="461665"/>
            </a:xfrm>
            <a:prstGeom prst="rect">
              <a:avLst/>
            </a:prstGeom>
            <a:noFill/>
          </p:spPr>
          <p:txBody>
            <a:bodyPr wrap="square" rtlCol="0">
              <a:spAutoFit/>
            </a:bodyPr>
            <a:lstStyle/>
            <a:p>
              <a:pPr algn="ctr"/>
              <a:r>
                <a:rPr lang="en-US" altLang="zh-CN" sz="2400" dirty="0">
                  <a:solidFill>
                    <a:schemeClr val="bg1"/>
                  </a:solidFill>
                </a:rPr>
                <a:t>03</a:t>
              </a:r>
              <a:endParaRPr lang="zh-CN" altLang="en-US" sz="2400" dirty="0">
                <a:solidFill>
                  <a:schemeClr val="bg1"/>
                </a:solidFill>
              </a:endParaRPr>
            </a:p>
          </p:txBody>
        </p:sp>
      </p:grpSp>
      <p:grpSp>
        <p:nvGrpSpPr>
          <p:cNvPr id="34" name="组合 33"/>
          <p:cNvGrpSpPr/>
          <p:nvPr/>
        </p:nvGrpSpPr>
        <p:grpSpPr>
          <a:xfrm>
            <a:off x="9992517" y="3591718"/>
            <a:ext cx="792164" cy="792164"/>
            <a:chOff x="9992517" y="3591718"/>
            <a:chExt cx="792164" cy="792164"/>
          </a:xfrm>
        </p:grpSpPr>
        <p:sp>
          <p:nvSpPr>
            <p:cNvPr id="5" name="泪滴形 4"/>
            <p:cNvSpPr/>
            <p:nvPr/>
          </p:nvSpPr>
          <p:spPr>
            <a:xfrm rot="8100000">
              <a:off x="9992517" y="3591718"/>
              <a:ext cx="792164" cy="792164"/>
            </a:xfrm>
            <a:prstGeom prst="teardrop">
              <a:avLst/>
            </a:prstGeom>
            <a:blipFill>
              <a:blip r:embed="rId6"/>
              <a:stretch>
                <a:fillRect/>
              </a:stretch>
            </a:blipFill>
            <a:ln w="38100">
              <a:solidFill>
                <a:schemeClr val="bg1"/>
              </a:solidFill>
              <a:round/>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solidFill>
              </a:endParaRPr>
            </a:p>
          </p:txBody>
        </p:sp>
        <p:sp>
          <p:nvSpPr>
            <p:cNvPr id="30" name="文本框 29"/>
            <p:cNvSpPr txBox="1"/>
            <p:nvPr/>
          </p:nvSpPr>
          <p:spPr>
            <a:xfrm>
              <a:off x="10032999" y="3756967"/>
              <a:ext cx="711200" cy="461665"/>
            </a:xfrm>
            <a:prstGeom prst="rect">
              <a:avLst/>
            </a:prstGeom>
            <a:noFill/>
          </p:spPr>
          <p:txBody>
            <a:bodyPr wrap="square" rtlCol="0">
              <a:spAutoFit/>
            </a:bodyPr>
            <a:lstStyle/>
            <a:p>
              <a:pPr algn="ctr"/>
              <a:r>
                <a:rPr lang="en-US" altLang="zh-CN" sz="2400" dirty="0">
                  <a:solidFill>
                    <a:schemeClr val="bg1"/>
                  </a:solidFill>
                </a:rPr>
                <a:t>04</a:t>
              </a:r>
              <a:endParaRPr lang="zh-CN" altLang="en-US" sz="2400" dirty="0">
                <a:solidFill>
                  <a:schemeClr val="bg1"/>
                </a:solidFill>
              </a:endParaRPr>
            </a:p>
          </p:txBody>
        </p:sp>
      </p:grpSp>
      <p:sp>
        <p:nvSpPr>
          <p:cNvPr id="35" name="矩形 34"/>
          <p:cNvSpPr/>
          <p:nvPr/>
        </p:nvSpPr>
        <p:spPr>
          <a:xfrm>
            <a:off x="874713" y="4661036"/>
            <a:ext cx="2382316" cy="867930"/>
          </a:xfrm>
          <a:prstGeom prst="rect">
            <a:avLst/>
          </a:prstGeom>
        </p:spPr>
        <p:txBody>
          <a:bodyPr wrap="square">
            <a:spAutoFit/>
          </a:bodyPr>
          <a:lstStyle/>
          <a:p>
            <a:pPr algn="just">
              <a:lnSpc>
                <a:spcPct val="120000"/>
              </a:lnSpc>
            </a:pPr>
            <a:r>
              <a:rPr lang="zh-CN" altLang="en-US" sz="1400" dirty="0" smtClean="0">
                <a:solidFill>
                  <a:schemeClr val="accent5"/>
                </a:solidFill>
                <a:latin typeface="幼圆" panose="02010509060101010101" pitchFamily="49" charset="-122"/>
                <a:ea typeface="幼圆" panose="02010509060101010101" pitchFamily="49" charset="-122"/>
              </a:rPr>
              <a:t>能正常使用首页、博客、下载、便签分享、个人中心等功能模块。</a:t>
            </a:r>
            <a:endParaRPr lang="zh-CN" altLang="en-US" sz="1400" dirty="0">
              <a:solidFill>
                <a:schemeClr val="accent5"/>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6478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anim calcmode="lin" valueType="num">
                                      <p:cBhvr>
                                        <p:cTn id="12" dur="1000" fill="hold"/>
                                        <p:tgtEl>
                                          <p:spTgt spid="31"/>
                                        </p:tgtEl>
                                        <p:attrNameLst>
                                          <p:attrName>ppt_x</p:attrName>
                                        </p:attrNameLst>
                                      </p:cBhvr>
                                      <p:tavLst>
                                        <p:tav tm="0">
                                          <p:val>
                                            <p:strVal val="#ppt_x"/>
                                          </p:val>
                                        </p:tav>
                                        <p:tav tm="100000">
                                          <p:val>
                                            <p:strVal val="#ppt_x"/>
                                          </p:val>
                                        </p:tav>
                                      </p:tavLst>
                                    </p:anim>
                                    <p:anim calcmode="lin" valueType="num">
                                      <p:cBhvr>
                                        <p:cTn id="13" dur="1000" fill="hold"/>
                                        <p:tgtEl>
                                          <p:spTgt spid="3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12" presetClass="entr" presetSubtype="8"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p:tgtEl>
                                          <p:spTgt spid="26"/>
                                        </p:tgtEl>
                                        <p:attrNameLst>
                                          <p:attrName>ppt_x</p:attrName>
                                        </p:attrNameLst>
                                      </p:cBhvr>
                                      <p:tavLst>
                                        <p:tav tm="0">
                                          <p:val>
                                            <p:strVal val="#ppt_x-#ppt_w*1.125000"/>
                                          </p:val>
                                        </p:tav>
                                        <p:tav tm="100000">
                                          <p:val>
                                            <p:strVal val="#ppt_x"/>
                                          </p:val>
                                        </p:tav>
                                      </p:tavLst>
                                    </p:anim>
                                    <p:animEffect transition="in" filter="wipe(right)">
                                      <p:cBhvr>
                                        <p:cTn id="33" dur="500"/>
                                        <p:tgtEl>
                                          <p:spTgt spid="26"/>
                                        </p:tgtEl>
                                      </p:cBhvr>
                                    </p:animEffect>
                                  </p:childTnLst>
                                </p:cTn>
                              </p:par>
                            </p:childTnLst>
                          </p:cTn>
                        </p:par>
                        <p:par>
                          <p:cTn id="34" fill="hold">
                            <p:stCondLst>
                              <p:cond delay="3250"/>
                            </p:stCondLst>
                            <p:childTnLst>
                              <p:par>
                                <p:cTn id="35" presetID="12" presetClass="entr" presetSubtype="8"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ppt_x</p:attrName>
                                        </p:attrNameLst>
                                      </p:cBhvr>
                                      <p:tavLst>
                                        <p:tav tm="0">
                                          <p:val>
                                            <p:strVal val="#ppt_x-#ppt_w*1.125000"/>
                                          </p:val>
                                        </p:tav>
                                        <p:tav tm="100000">
                                          <p:val>
                                            <p:strVal val="#ppt_x"/>
                                          </p:val>
                                        </p:tav>
                                      </p:tavLst>
                                    </p:anim>
                                    <p:animEffect transition="in" filter="wipe(right)">
                                      <p:cBhvr>
                                        <p:cTn id="38" dur="500"/>
                                        <p:tgtEl>
                                          <p:spTgt spid="25"/>
                                        </p:tgtEl>
                                      </p:cBhvr>
                                    </p:animEffect>
                                  </p:childTnLst>
                                </p:cTn>
                              </p:par>
                            </p:childTnLst>
                          </p:cTn>
                        </p:par>
                        <p:par>
                          <p:cTn id="39" fill="hold">
                            <p:stCondLst>
                              <p:cond delay="3750"/>
                            </p:stCondLst>
                            <p:childTnLst>
                              <p:par>
                                <p:cTn id="40" presetID="12" presetClass="entr" presetSubtype="8"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p:tgtEl>
                                          <p:spTgt spid="24"/>
                                        </p:tgtEl>
                                        <p:attrNameLst>
                                          <p:attrName>ppt_x</p:attrName>
                                        </p:attrNameLst>
                                      </p:cBhvr>
                                      <p:tavLst>
                                        <p:tav tm="0">
                                          <p:val>
                                            <p:strVal val="#ppt_x-#ppt_w*1.125000"/>
                                          </p:val>
                                        </p:tav>
                                        <p:tav tm="100000">
                                          <p:val>
                                            <p:strVal val="#ppt_x"/>
                                          </p:val>
                                        </p:tav>
                                      </p:tavLst>
                                    </p:anim>
                                    <p:animEffect transition="in" filter="wipe(right)">
                                      <p:cBhvr>
                                        <p:cTn id="43" dur="500"/>
                                        <p:tgtEl>
                                          <p:spTgt spid="24"/>
                                        </p:tgtEl>
                                      </p:cBhvr>
                                    </p:animEffect>
                                  </p:childTnLst>
                                </p:cTn>
                              </p:par>
                            </p:childTnLst>
                          </p:cTn>
                        </p:par>
                        <p:par>
                          <p:cTn id="44" fill="hold">
                            <p:stCondLst>
                              <p:cond delay="4250"/>
                            </p:stCondLst>
                            <p:childTnLst>
                              <p:par>
                                <p:cTn id="45" presetID="1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p:tgtEl>
                                          <p:spTgt spid="2"/>
                                        </p:tgtEl>
                                        <p:attrNameLst>
                                          <p:attrName>ppt_x</p:attrName>
                                        </p:attrNameLst>
                                      </p:cBhvr>
                                      <p:tavLst>
                                        <p:tav tm="0">
                                          <p:val>
                                            <p:strVal val="#ppt_x-#ppt_w*1.125000"/>
                                          </p:val>
                                        </p:tav>
                                        <p:tav tm="100000">
                                          <p:val>
                                            <p:strVal val="#ppt_x"/>
                                          </p:val>
                                        </p:tav>
                                      </p:tavLst>
                                    </p:anim>
                                    <p:animEffect transition="in" filter="wipe(right)">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27072" y="2026263"/>
            <a:ext cx="3480410" cy="3487599"/>
            <a:chOff x="2789326" y="956359"/>
            <a:chExt cx="3480410" cy="3487599"/>
          </a:xfrm>
        </p:grpSpPr>
        <p:sp>
          <p:nvSpPr>
            <p:cNvPr id="3" name="椭圆 1"/>
            <p:cNvSpPr/>
            <p:nvPr/>
          </p:nvSpPr>
          <p:spPr>
            <a:xfrm rot="16200000">
              <a:off x="2963936" y="2700578"/>
              <a:ext cx="1568771" cy="1917989"/>
            </a:xfrm>
            <a:custGeom>
              <a:avLst/>
              <a:gdLst/>
              <a:ahLst/>
              <a:cxnLst/>
              <a:rect l="l" t="t" r="r" b="b"/>
              <a:pathLst>
                <a:path w="3167967" h="3873176">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rgbClr val="FFFFFF"/>
                </a:solidFill>
              </a:endParaRPr>
            </a:p>
          </p:txBody>
        </p:sp>
        <p:sp>
          <p:nvSpPr>
            <p:cNvPr id="4" name="矩形 4"/>
            <p:cNvSpPr/>
            <p:nvPr/>
          </p:nvSpPr>
          <p:spPr>
            <a:xfrm flipH="1" flipV="1">
              <a:off x="4700965" y="2522738"/>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blipFill>
              <a:blip r:embed="rId4"/>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rgbClr val="FFFFFF"/>
                </a:solidFill>
              </a:endParaRPr>
            </a:p>
          </p:txBody>
        </p:sp>
        <p:sp>
          <p:nvSpPr>
            <p:cNvPr id="5" name="椭圆 1"/>
            <p:cNvSpPr/>
            <p:nvPr/>
          </p:nvSpPr>
          <p:spPr>
            <a:xfrm rot="16200000" flipH="1" flipV="1">
              <a:off x="4526356" y="782131"/>
              <a:ext cx="1568771" cy="1917989"/>
            </a:xfrm>
            <a:custGeom>
              <a:avLst/>
              <a:gdLst/>
              <a:ahLst/>
              <a:cxnLst/>
              <a:rect l="l" t="t" r="r" b="b"/>
              <a:pathLst>
                <a:path w="3167967" h="3873176">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blipFill>
              <a:blip r:embed="rId5"/>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rgbClr val="FFFFFF"/>
                </a:solidFill>
              </a:endParaRPr>
            </a:p>
          </p:txBody>
        </p:sp>
        <p:sp>
          <p:nvSpPr>
            <p:cNvPr id="6" name="TextBox 5"/>
            <p:cNvSpPr txBox="1"/>
            <p:nvPr/>
          </p:nvSpPr>
          <p:spPr>
            <a:xfrm>
              <a:off x="3141291" y="1524639"/>
              <a:ext cx="864096" cy="461665"/>
            </a:xfrm>
            <a:prstGeom prst="rect">
              <a:avLst/>
            </a:prstGeom>
            <a:noFill/>
            <a:effectLst>
              <a:innerShdw blurRad="228600" dir="5400000">
                <a:schemeClr val="bg1">
                  <a:alpha val="81000"/>
                </a:schemeClr>
              </a:innerShdw>
            </a:effectLst>
          </p:spPr>
          <p:txBody>
            <a:bodyPr wrap="square" rtlCol="0">
              <a:spAutoFit/>
            </a:bodyPr>
            <a:lstStyle/>
            <a:p>
              <a:pPr algn="ctr"/>
              <a:r>
                <a:rPr lang="en-US" altLang="zh-CN" sz="2400" dirty="0">
                  <a:solidFill>
                    <a:srgbClr val="404F64"/>
                  </a:solidFill>
                </a:rPr>
                <a:t>01</a:t>
              </a:r>
              <a:endParaRPr lang="zh-CN" altLang="en-US" sz="2400" dirty="0">
                <a:solidFill>
                  <a:srgbClr val="404F64"/>
                </a:solidFill>
              </a:endParaRPr>
            </a:p>
          </p:txBody>
        </p:sp>
        <p:sp>
          <p:nvSpPr>
            <p:cNvPr id="7" name="TextBox 6"/>
            <p:cNvSpPr txBox="1"/>
            <p:nvPr/>
          </p:nvSpPr>
          <p:spPr>
            <a:xfrm>
              <a:off x="5053302" y="1511939"/>
              <a:ext cx="864096" cy="461665"/>
            </a:xfrm>
            <a:prstGeom prst="rect">
              <a:avLst/>
            </a:prstGeom>
            <a:noFill/>
          </p:spPr>
          <p:txBody>
            <a:bodyPr wrap="square" rtlCol="0">
              <a:spAutoFit/>
            </a:bodyPr>
            <a:lstStyle/>
            <a:p>
              <a:pPr algn="ctr"/>
              <a:r>
                <a:rPr lang="en-US" altLang="zh-CN" sz="2400" dirty="0">
                  <a:solidFill>
                    <a:srgbClr val="404F64"/>
                  </a:solidFill>
                </a:rPr>
                <a:t>02</a:t>
              </a:r>
              <a:endParaRPr lang="zh-CN" altLang="en-US" sz="2400" dirty="0">
                <a:solidFill>
                  <a:srgbClr val="404F64"/>
                </a:solidFill>
              </a:endParaRPr>
            </a:p>
          </p:txBody>
        </p:sp>
        <p:sp>
          <p:nvSpPr>
            <p:cNvPr id="8" name="TextBox 7"/>
            <p:cNvSpPr txBox="1"/>
            <p:nvPr/>
          </p:nvSpPr>
          <p:spPr>
            <a:xfrm>
              <a:off x="5053302" y="3438006"/>
              <a:ext cx="864096" cy="461665"/>
            </a:xfrm>
            <a:prstGeom prst="rect">
              <a:avLst/>
            </a:prstGeom>
            <a:noFill/>
          </p:spPr>
          <p:txBody>
            <a:bodyPr wrap="square" rtlCol="0">
              <a:spAutoFit/>
            </a:bodyPr>
            <a:lstStyle/>
            <a:p>
              <a:pPr algn="ctr"/>
              <a:endParaRPr lang="zh-CN" altLang="en-US" sz="2400" dirty="0">
                <a:solidFill>
                  <a:srgbClr val="404F64"/>
                </a:solidFill>
              </a:endParaRPr>
            </a:p>
          </p:txBody>
        </p:sp>
        <p:sp>
          <p:nvSpPr>
            <p:cNvPr id="9" name="TextBox 8"/>
            <p:cNvSpPr txBox="1"/>
            <p:nvPr/>
          </p:nvSpPr>
          <p:spPr>
            <a:xfrm>
              <a:off x="3141291" y="3438005"/>
              <a:ext cx="864096" cy="461665"/>
            </a:xfrm>
            <a:prstGeom prst="rect">
              <a:avLst/>
            </a:prstGeom>
            <a:noFill/>
          </p:spPr>
          <p:txBody>
            <a:bodyPr wrap="square" rtlCol="0">
              <a:spAutoFit/>
            </a:bodyPr>
            <a:lstStyle/>
            <a:p>
              <a:pPr algn="ctr"/>
              <a:endParaRPr lang="zh-CN" altLang="en-US" sz="2400" dirty="0">
                <a:solidFill>
                  <a:srgbClr val="404F64"/>
                </a:solidFill>
              </a:endParaRPr>
            </a:p>
          </p:txBody>
        </p:sp>
        <p:sp>
          <p:nvSpPr>
            <p:cNvPr id="10" name="矩形 4"/>
            <p:cNvSpPr/>
            <p:nvPr/>
          </p:nvSpPr>
          <p:spPr>
            <a:xfrm>
              <a:off x="2789326" y="956359"/>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blipFill>
              <a:blip r:embed="rId6"/>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rgbClr val="FFFFFF"/>
                </a:solidFill>
              </a:endParaRPr>
            </a:p>
          </p:txBody>
        </p:sp>
      </p:grpSp>
      <p:sp>
        <p:nvSpPr>
          <p:cNvPr id="11" name="思想气泡: 云 10"/>
          <p:cNvSpPr/>
          <p:nvPr/>
        </p:nvSpPr>
        <p:spPr>
          <a:xfrm>
            <a:off x="3574015" y="242080"/>
            <a:ext cx="1022382" cy="753190"/>
          </a:xfrm>
          <a:prstGeom prst="cloudCallout">
            <a:avLst>
              <a:gd name="adj1" fmla="val -41183"/>
              <a:gd name="adj2" fmla="val 64014"/>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smtClean="0">
                <a:solidFill>
                  <a:srgbClr val="FFFFFF"/>
                </a:solidFill>
              </a:rPr>
              <a:t>04</a:t>
            </a:r>
            <a:endParaRPr lang="zh-CN" altLang="en-US" sz="3200" b="1" dirty="0">
              <a:solidFill>
                <a:srgbClr val="FFFFFF"/>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文本框 13"/>
          <p:cNvSpPr txBox="1"/>
          <p:nvPr/>
        </p:nvSpPr>
        <p:spPr>
          <a:xfrm>
            <a:off x="4764688" y="372395"/>
            <a:ext cx="3879380" cy="584775"/>
          </a:xfrm>
          <a:prstGeom prst="rect">
            <a:avLst/>
          </a:prstGeom>
          <a:noFill/>
        </p:spPr>
        <p:txBody>
          <a:bodyPr wrap="square" rtlCol="0">
            <a:spAutoFit/>
          </a:bodyPr>
          <a:lstStyle/>
          <a:p>
            <a:pPr>
              <a:defRPr/>
            </a:pPr>
            <a:r>
              <a:rPr lang="zh-CN" altLang="en-US" sz="3200" dirty="0" smtClean="0">
                <a:solidFill>
                  <a:srgbClr val="404F64"/>
                </a:solidFill>
                <a:latin typeface="幼圆" panose="02010509060101010101" pitchFamily="49" charset="-122"/>
                <a:ea typeface="幼圆" panose="02010509060101010101" pitchFamily="49" charset="-122"/>
              </a:rPr>
              <a:t>开发</a:t>
            </a:r>
            <a:r>
              <a:rPr lang="en-US" altLang="zh-CN" sz="3200" dirty="0" smtClean="0">
                <a:solidFill>
                  <a:srgbClr val="404F64"/>
                </a:solidFill>
                <a:latin typeface="幼圆" panose="02010509060101010101" pitchFamily="49" charset="-122"/>
                <a:ea typeface="幼圆" panose="02010509060101010101" pitchFamily="49" charset="-122"/>
              </a:rPr>
              <a:t>ORS</a:t>
            </a:r>
            <a:r>
              <a:rPr lang="zh-CN" altLang="en-US" sz="3200" dirty="0" smtClean="0">
                <a:solidFill>
                  <a:srgbClr val="404F64"/>
                </a:solidFill>
                <a:latin typeface="幼圆" panose="02010509060101010101" pitchFamily="49" charset="-122"/>
                <a:ea typeface="幼圆" panose="02010509060101010101" pitchFamily="49" charset="-122"/>
              </a:rPr>
              <a:t>的</a:t>
            </a:r>
            <a:r>
              <a:rPr lang="zh-CN" altLang="en-US" sz="3200" dirty="0">
                <a:solidFill>
                  <a:srgbClr val="404F64"/>
                </a:solidFill>
                <a:latin typeface="幼圆" panose="02010509060101010101" pitchFamily="49" charset="-122"/>
                <a:ea typeface="幼圆" panose="02010509060101010101" pitchFamily="49" charset="-122"/>
              </a:rPr>
              <a:t>需求</a:t>
            </a:r>
          </a:p>
        </p:txBody>
      </p:sp>
      <p:grpSp>
        <p:nvGrpSpPr>
          <p:cNvPr id="15" name="组合 14"/>
          <p:cNvGrpSpPr/>
          <p:nvPr/>
        </p:nvGrpSpPr>
        <p:grpSpPr>
          <a:xfrm>
            <a:off x="8261114" y="1965868"/>
            <a:ext cx="3327637" cy="2873068"/>
            <a:chOff x="2012849" y="1986390"/>
            <a:chExt cx="3327637" cy="1737619"/>
          </a:xfrm>
        </p:grpSpPr>
        <p:sp>
          <p:nvSpPr>
            <p:cNvPr id="16" name="矩形 15"/>
            <p:cNvSpPr/>
            <p:nvPr/>
          </p:nvSpPr>
          <p:spPr>
            <a:xfrm>
              <a:off x="2012850" y="2339014"/>
              <a:ext cx="3327636" cy="1384995"/>
            </a:xfrm>
            <a:prstGeom prst="rect">
              <a:avLst/>
            </a:prstGeom>
          </p:spPr>
          <p:txBody>
            <a:bodyPr wrap="square">
              <a:spAutoFit/>
            </a:bodyPr>
            <a:lstStyle/>
            <a:p>
              <a:r>
                <a:rPr lang="en-US" altLang="zh-CN" sz="1400" dirty="0">
                  <a:solidFill>
                    <a:srgbClr val="313F49"/>
                  </a:solidFill>
                  <a:latin typeface="幼圆" panose="02010509060101010101" pitchFamily="49" charset="-122"/>
                  <a:ea typeface="幼圆" panose="02010509060101010101" pitchFamily="49" charset="-122"/>
                </a:rPr>
                <a:t>1. </a:t>
              </a:r>
              <a:r>
                <a:rPr lang="zh-CN" altLang="zh-CN" sz="1400" dirty="0">
                  <a:solidFill>
                    <a:srgbClr val="313F49"/>
                  </a:solidFill>
                  <a:latin typeface="幼圆" panose="02010509060101010101" pitchFamily="49" charset="-122"/>
                  <a:ea typeface="幼圆" panose="02010509060101010101" pitchFamily="49" charset="-122"/>
                </a:rPr>
                <a:t>系统登录注册模块</a:t>
              </a:r>
            </a:p>
            <a:p>
              <a:r>
                <a:rPr lang="en-US" altLang="zh-CN" sz="1400" dirty="0">
                  <a:solidFill>
                    <a:srgbClr val="313F49"/>
                  </a:solidFill>
                  <a:latin typeface="幼圆" panose="02010509060101010101" pitchFamily="49" charset="-122"/>
                  <a:ea typeface="幼圆" panose="02010509060101010101" pitchFamily="49" charset="-122"/>
                </a:rPr>
                <a:t>2. </a:t>
              </a:r>
              <a:r>
                <a:rPr lang="zh-CN" altLang="zh-CN" sz="1400" dirty="0">
                  <a:solidFill>
                    <a:srgbClr val="313F49"/>
                  </a:solidFill>
                  <a:latin typeface="幼圆" panose="02010509060101010101" pitchFamily="49" charset="-122"/>
                  <a:ea typeface="幼圆" panose="02010509060101010101" pitchFamily="49" charset="-122"/>
                </a:rPr>
                <a:t>系统开启页模块</a:t>
              </a:r>
            </a:p>
            <a:p>
              <a:r>
                <a:rPr lang="en-US" altLang="zh-CN" sz="1400" dirty="0">
                  <a:solidFill>
                    <a:srgbClr val="313F49"/>
                  </a:solidFill>
                  <a:latin typeface="幼圆" panose="02010509060101010101" pitchFamily="49" charset="-122"/>
                  <a:ea typeface="幼圆" panose="02010509060101010101" pitchFamily="49" charset="-122"/>
                </a:rPr>
                <a:t>3. </a:t>
              </a:r>
              <a:r>
                <a:rPr lang="zh-CN" altLang="zh-CN" sz="1400" dirty="0">
                  <a:solidFill>
                    <a:srgbClr val="313F49"/>
                  </a:solidFill>
                  <a:latin typeface="幼圆" panose="02010509060101010101" pitchFamily="49" charset="-122"/>
                  <a:ea typeface="幼圆" panose="02010509060101010101" pitchFamily="49" charset="-122"/>
                </a:rPr>
                <a:t>系统首页模块</a:t>
              </a:r>
            </a:p>
            <a:p>
              <a:r>
                <a:rPr lang="en-US" altLang="zh-CN" sz="1400" dirty="0">
                  <a:solidFill>
                    <a:srgbClr val="313F49"/>
                  </a:solidFill>
                  <a:latin typeface="幼圆" panose="02010509060101010101" pitchFamily="49" charset="-122"/>
                  <a:ea typeface="幼圆" panose="02010509060101010101" pitchFamily="49" charset="-122"/>
                </a:rPr>
                <a:t>4. </a:t>
              </a:r>
              <a:r>
                <a:rPr lang="zh-CN" altLang="zh-CN" sz="1400" dirty="0">
                  <a:solidFill>
                    <a:srgbClr val="313F49"/>
                  </a:solidFill>
                  <a:latin typeface="幼圆" panose="02010509060101010101" pitchFamily="49" charset="-122"/>
                  <a:ea typeface="幼圆" panose="02010509060101010101" pitchFamily="49" charset="-122"/>
                </a:rPr>
                <a:t>系统便签分享模块</a:t>
              </a:r>
            </a:p>
            <a:p>
              <a:r>
                <a:rPr lang="en-US" altLang="zh-CN" sz="1400" dirty="0">
                  <a:solidFill>
                    <a:srgbClr val="313F49"/>
                  </a:solidFill>
                  <a:latin typeface="幼圆" panose="02010509060101010101" pitchFamily="49" charset="-122"/>
                  <a:ea typeface="幼圆" panose="02010509060101010101" pitchFamily="49" charset="-122"/>
                </a:rPr>
                <a:t>5. </a:t>
              </a:r>
              <a:r>
                <a:rPr lang="zh-CN" altLang="zh-CN" sz="1400" dirty="0">
                  <a:solidFill>
                    <a:srgbClr val="313F49"/>
                  </a:solidFill>
                  <a:latin typeface="幼圆" panose="02010509060101010101" pitchFamily="49" charset="-122"/>
                  <a:ea typeface="幼圆" panose="02010509060101010101" pitchFamily="49" charset="-122"/>
                </a:rPr>
                <a:t>系统个人博文模块</a:t>
              </a:r>
            </a:p>
            <a:p>
              <a:r>
                <a:rPr lang="en-US" altLang="zh-CN" sz="1400" dirty="0">
                  <a:solidFill>
                    <a:srgbClr val="313F49"/>
                  </a:solidFill>
                  <a:latin typeface="幼圆" panose="02010509060101010101" pitchFamily="49" charset="-122"/>
                  <a:ea typeface="幼圆" panose="02010509060101010101" pitchFamily="49" charset="-122"/>
                </a:rPr>
                <a:t>6. </a:t>
              </a:r>
              <a:r>
                <a:rPr lang="zh-CN" altLang="zh-CN" sz="1400" dirty="0">
                  <a:solidFill>
                    <a:srgbClr val="313F49"/>
                  </a:solidFill>
                  <a:latin typeface="幼圆" panose="02010509060101010101" pitchFamily="49" charset="-122"/>
                  <a:ea typeface="幼圆" panose="02010509060101010101" pitchFamily="49" charset="-122"/>
                </a:rPr>
                <a:t>用户个人中心模块</a:t>
              </a:r>
            </a:p>
          </p:txBody>
        </p:sp>
        <p:sp>
          <p:nvSpPr>
            <p:cNvPr id="17" name="矩形 16"/>
            <p:cNvSpPr/>
            <p:nvPr/>
          </p:nvSpPr>
          <p:spPr>
            <a:xfrm>
              <a:off x="2012849" y="1986390"/>
              <a:ext cx="2241974" cy="256876"/>
            </a:xfrm>
            <a:prstGeom prst="rect">
              <a:avLst/>
            </a:prstGeom>
          </p:spPr>
          <p:txBody>
            <a:bodyPr wrap="square">
              <a:spAutoFit/>
            </a:bodyPr>
            <a:lstStyle/>
            <a:p>
              <a:pPr algn="just">
                <a:lnSpc>
                  <a:spcPct val="120000"/>
                </a:lnSpc>
              </a:pPr>
              <a:r>
                <a:rPr lang="zh-CN" altLang="en-US" dirty="0" smtClean="0">
                  <a:solidFill>
                    <a:srgbClr val="313F49"/>
                  </a:solidFill>
                  <a:latin typeface="幼圆" panose="02010509060101010101" pitchFamily="49" charset="-122"/>
                  <a:ea typeface="幼圆" panose="02010509060101010101" pitchFamily="49" charset="-122"/>
                </a:rPr>
                <a:t>   手机端</a:t>
              </a:r>
              <a:endParaRPr lang="zh-CN" altLang="en-US" dirty="0">
                <a:solidFill>
                  <a:srgbClr val="313F49"/>
                </a:solidFill>
                <a:latin typeface="幼圆" panose="02010509060101010101" pitchFamily="49" charset="-122"/>
                <a:ea typeface="幼圆" panose="02010509060101010101" pitchFamily="49" charset="-122"/>
              </a:endParaRPr>
            </a:p>
          </p:txBody>
        </p:sp>
      </p:grpSp>
      <p:grpSp>
        <p:nvGrpSpPr>
          <p:cNvPr id="18" name="组合 17"/>
          <p:cNvGrpSpPr/>
          <p:nvPr/>
        </p:nvGrpSpPr>
        <p:grpSpPr>
          <a:xfrm>
            <a:off x="1960374" y="1965868"/>
            <a:ext cx="2241973" cy="3547234"/>
            <a:chOff x="3098512" y="1926755"/>
            <a:chExt cx="2241973" cy="2486673"/>
          </a:xfrm>
        </p:grpSpPr>
        <p:sp>
          <p:nvSpPr>
            <p:cNvPr id="19" name="矩形 18"/>
            <p:cNvSpPr/>
            <p:nvPr/>
          </p:nvSpPr>
          <p:spPr>
            <a:xfrm>
              <a:off x="3098512" y="2339014"/>
              <a:ext cx="2241973" cy="2074414"/>
            </a:xfrm>
            <a:prstGeom prst="rect">
              <a:avLst/>
            </a:prstGeom>
          </p:spPr>
          <p:txBody>
            <a:bodyPr wrap="square">
              <a:spAutoFit/>
            </a:bodyPr>
            <a:lstStyle/>
            <a:p>
              <a:r>
                <a:rPr lang="en-US" altLang="zh-CN" sz="1400" dirty="0">
                  <a:solidFill>
                    <a:srgbClr val="313F49"/>
                  </a:solidFill>
                  <a:latin typeface="幼圆" panose="02010509060101010101" pitchFamily="49" charset="-122"/>
                  <a:ea typeface="幼圆" panose="02010509060101010101" pitchFamily="49" charset="-122"/>
                </a:rPr>
                <a:t>1. </a:t>
              </a:r>
              <a:r>
                <a:rPr lang="zh-CN" altLang="zh-CN" sz="1400" dirty="0">
                  <a:solidFill>
                    <a:srgbClr val="313F49"/>
                  </a:solidFill>
                  <a:latin typeface="幼圆" panose="02010509060101010101" pitchFamily="49" charset="-122"/>
                  <a:ea typeface="幼圆" panose="02010509060101010101" pitchFamily="49" charset="-122"/>
                </a:rPr>
                <a:t>系统登录模块</a:t>
              </a:r>
            </a:p>
            <a:p>
              <a:r>
                <a:rPr lang="en-US" altLang="zh-CN" sz="1400" dirty="0">
                  <a:solidFill>
                    <a:srgbClr val="313F49"/>
                  </a:solidFill>
                  <a:latin typeface="幼圆" panose="02010509060101010101" pitchFamily="49" charset="-122"/>
                  <a:ea typeface="幼圆" panose="02010509060101010101" pitchFamily="49" charset="-122"/>
                </a:rPr>
                <a:t>2. </a:t>
              </a:r>
              <a:r>
                <a:rPr lang="zh-CN" altLang="zh-CN" sz="1400" dirty="0">
                  <a:solidFill>
                    <a:srgbClr val="313F49"/>
                  </a:solidFill>
                  <a:latin typeface="幼圆" panose="02010509060101010101" pitchFamily="49" charset="-122"/>
                  <a:ea typeface="幼圆" panose="02010509060101010101" pitchFamily="49" charset="-122"/>
                </a:rPr>
                <a:t>系统注册模块</a:t>
              </a:r>
            </a:p>
            <a:p>
              <a:r>
                <a:rPr lang="en-US" altLang="zh-CN" sz="1400" dirty="0">
                  <a:solidFill>
                    <a:srgbClr val="313F49"/>
                  </a:solidFill>
                  <a:latin typeface="幼圆" panose="02010509060101010101" pitchFamily="49" charset="-122"/>
                  <a:ea typeface="幼圆" panose="02010509060101010101" pitchFamily="49" charset="-122"/>
                </a:rPr>
                <a:t>3. </a:t>
              </a:r>
              <a:r>
                <a:rPr lang="zh-CN" altLang="zh-CN" sz="1400" dirty="0">
                  <a:solidFill>
                    <a:srgbClr val="313F49"/>
                  </a:solidFill>
                  <a:latin typeface="幼圆" panose="02010509060101010101" pitchFamily="49" charset="-122"/>
                  <a:ea typeface="幼圆" panose="02010509060101010101" pitchFamily="49" charset="-122"/>
                </a:rPr>
                <a:t>系统首页模块</a:t>
              </a:r>
            </a:p>
            <a:p>
              <a:r>
                <a:rPr lang="en-US" altLang="zh-CN" sz="1400" dirty="0">
                  <a:solidFill>
                    <a:srgbClr val="313F49"/>
                  </a:solidFill>
                  <a:latin typeface="幼圆" panose="02010509060101010101" pitchFamily="49" charset="-122"/>
                  <a:ea typeface="幼圆" panose="02010509060101010101" pitchFamily="49" charset="-122"/>
                </a:rPr>
                <a:t>4. </a:t>
              </a:r>
              <a:r>
                <a:rPr lang="zh-CN" altLang="zh-CN" sz="1400" dirty="0">
                  <a:solidFill>
                    <a:srgbClr val="313F49"/>
                  </a:solidFill>
                  <a:latin typeface="幼圆" panose="02010509060101010101" pitchFamily="49" charset="-122"/>
                  <a:ea typeface="幼圆" panose="02010509060101010101" pitchFamily="49" charset="-122"/>
                </a:rPr>
                <a:t>系统博文模块</a:t>
              </a:r>
            </a:p>
            <a:p>
              <a:r>
                <a:rPr lang="en-US" altLang="zh-CN" sz="1400" dirty="0">
                  <a:solidFill>
                    <a:srgbClr val="313F49"/>
                  </a:solidFill>
                  <a:latin typeface="幼圆" panose="02010509060101010101" pitchFamily="49" charset="-122"/>
                  <a:ea typeface="幼圆" panose="02010509060101010101" pitchFamily="49" charset="-122"/>
                </a:rPr>
                <a:t>5. </a:t>
              </a:r>
              <a:r>
                <a:rPr lang="zh-CN" altLang="zh-CN" sz="1400" dirty="0">
                  <a:solidFill>
                    <a:srgbClr val="313F49"/>
                  </a:solidFill>
                  <a:latin typeface="幼圆" panose="02010509060101010101" pitchFamily="49" charset="-122"/>
                  <a:ea typeface="幼圆" panose="02010509060101010101" pitchFamily="49" charset="-122"/>
                </a:rPr>
                <a:t>系统下载模块</a:t>
              </a:r>
            </a:p>
            <a:p>
              <a:r>
                <a:rPr lang="en-US" altLang="zh-CN" sz="1400" dirty="0">
                  <a:solidFill>
                    <a:srgbClr val="313F49"/>
                  </a:solidFill>
                  <a:latin typeface="幼圆" panose="02010509060101010101" pitchFamily="49" charset="-122"/>
                  <a:ea typeface="幼圆" panose="02010509060101010101" pitchFamily="49" charset="-122"/>
                </a:rPr>
                <a:t>6. </a:t>
              </a:r>
              <a:r>
                <a:rPr lang="zh-CN" altLang="zh-CN" sz="1400" dirty="0">
                  <a:solidFill>
                    <a:srgbClr val="313F49"/>
                  </a:solidFill>
                  <a:latin typeface="幼圆" panose="02010509060101010101" pitchFamily="49" charset="-122"/>
                  <a:ea typeface="幼圆" panose="02010509060101010101" pitchFamily="49" charset="-122"/>
                </a:rPr>
                <a:t>系统便签分享模块</a:t>
              </a:r>
            </a:p>
            <a:p>
              <a:r>
                <a:rPr lang="en-US" altLang="zh-CN" sz="1400" dirty="0">
                  <a:solidFill>
                    <a:srgbClr val="313F49"/>
                  </a:solidFill>
                  <a:latin typeface="幼圆" panose="02010509060101010101" pitchFamily="49" charset="-122"/>
                  <a:ea typeface="幼圆" panose="02010509060101010101" pitchFamily="49" charset="-122"/>
                </a:rPr>
                <a:t>7. </a:t>
              </a:r>
              <a:r>
                <a:rPr lang="zh-CN" altLang="zh-CN" sz="1400" dirty="0">
                  <a:solidFill>
                    <a:srgbClr val="313F49"/>
                  </a:solidFill>
                  <a:latin typeface="幼圆" panose="02010509060101010101" pitchFamily="49" charset="-122"/>
                  <a:ea typeface="幼圆" panose="02010509060101010101" pitchFamily="49" charset="-122"/>
                </a:rPr>
                <a:t>系统个人中心模块</a:t>
              </a:r>
            </a:p>
            <a:p>
              <a:r>
                <a:rPr lang="en-US" altLang="zh-CN" sz="1400" dirty="0">
                  <a:solidFill>
                    <a:srgbClr val="313F49"/>
                  </a:solidFill>
                  <a:latin typeface="幼圆" panose="02010509060101010101" pitchFamily="49" charset="-122"/>
                  <a:ea typeface="幼圆" panose="02010509060101010101" pitchFamily="49" charset="-122"/>
                </a:rPr>
                <a:t>8. </a:t>
              </a:r>
              <a:r>
                <a:rPr lang="zh-CN" altLang="zh-CN" sz="1400" dirty="0">
                  <a:solidFill>
                    <a:srgbClr val="313F49"/>
                  </a:solidFill>
                  <a:latin typeface="幼圆" panose="02010509060101010101" pitchFamily="49" charset="-122"/>
                  <a:ea typeface="幼圆" panose="02010509060101010101" pitchFamily="49" charset="-122"/>
                </a:rPr>
                <a:t>系统后台管理模块设计</a:t>
              </a:r>
            </a:p>
            <a:p>
              <a:pPr algn="r">
                <a:lnSpc>
                  <a:spcPct val="120000"/>
                </a:lnSpc>
              </a:pPr>
              <a:endParaRPr lang="zh-CN" altLang="en-US" sz="1400" dirty="0">
                <a:solidFill>
                  <a:srgbClr val="313F49"/>
                </a:solidFill>
                <a:latin typeface="幼圆" panose="02010509060101010101" pitchFamily="49" charset="-122"/>
                <a:ea typeface="幼圆" panose="02010509060101010101" pitchFamily="49" charset="-122"/>
              </a:endParaRPr>
            </a:p>
          </p:txBody>
        </p:sp>
        <p:sp>
          <p:nvSpPr>
            <p:cNvPr id="20" name="矩形 19"/>
            <p:cNvSpPr/>
            <p:nvPr/>
          </p:nvSpPr>
          <p:spPr>
            <a:xfrm>
              <a:off x="3419398" y="1926755"/>
              <a:ext cx="1120987" cy="424732"/>
            </a:xfrm>
            <a:prstGeom prst="rect">
              <a:avLst/>
            </a:prstGeom>
          </p:spPr>
          <p:txBody>
            <a:bodyPr wrap="square">
              <a:spAutoFit/>
            </a:bodyPr>
            <a:lstStyle/>
            <a:p>
              <a:pPr algn="r">
                <a:lnSpc>
                  <a:spcPct val="120000"/>
                </a:lnSpc>
              </a:pPr>
              <a:r>
                <a:rPr lang="en-US" altLang="zh-CN" dirty="0" smtClean="0">
                  <a:solidFill>
                    <a:srgbClr val="313F49"/>
                  </a:solidFill>
                  <a:latin typeface="幼圆" panose="02010509060101010101" pitchFamily="49" charset="-122"/>
                  <a:ea typeface="幼圆" panose="02010509060101010101" pitchFamily="49" charset="-122"/>
                </a:rPr>
                <a:t>Web</a:t>
              </a:r>
              <a:r>
                <a:rPr lang="zh-CN" altLang="en-US" dirty="0" smtClean="0">
                  <a:solidFill>
                    <a:srgbClr val="313F49"/>
                  </a:solidFill>
                  <a:latin typeface="幼圆" panose="02010509060101010101" pitchFamily="49" charset="-122"/>
                  <a:ea typeface="幼圆" panose="02010509060101010101" pitchFamily="49" charset="-122"/>
                </a:rPr>
                <a:t>端       </a:t>
              </a:r>
              <a:endParaRPr lang="zh-CN" altLang="en-US" dirty="0">
                <a:solidFill>
                  <a:srgbClr val="313F49"/>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3622639291"/>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14:presetBounceEnd="51000">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14:bounceEnd="51000">
                                          <p:cBhvr additive="base">
                                            <p:cTn id="14" dur="1000" fill="hold"/>
                                            <p:tgtEl>
                                              <p:spTgt spid="18"/>
                                            </p:tgtEl>
                                            <p:attrNameLst>
                                              <p:attrName>ppt_x</p:attrName>
                                            </p:attrNameLst>
                                          </p:cBhvr>
                                          <p:tavLst>
                                            <p:tav tm="0">
                                              <p:val>
                                                <p:strVal val="0-#ppt_w/2"/>
                                              </p:val>
                                            </p:tav>
                                            <p:tav tm="100000">
                                              <p:val>
                                                <p:strVal val="#ppt_x"/>
                                              </p:val>
                                            </p:tav>
                                          </p:tavLst>
                                        </p:anim>
                                        <p:anim calcmode="lin" valueType="num" p14:bounceEnd="51000">
                                          <p:cBhvr additive="base">
                                            <p:cTn id="15" dur="10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51000">
                                      <p:stCondLst>
                                        <p:cond delay="250"/>
                                      </p:stCondLst>
                                      <p:childTnLst>
                                        <p:set>
                                          <p:cBhvr>
                                            <p:cTn id="17" dur="1" fill="hold">
                                              <p:stCondLst>
                                                <p:cond delay="0"/>
                                              </p:stCondLst>
                                            </p:cTn>
                                            <p:tgtEl>
                                              <p:spTgt spid="15"/>
                                            </p:tgtEl>
                                            <p:attrNameLst>
                                              <p:attrName>style.visibility</p:attrName>
                                            </p:attrNameLst>
                                          </p:cBhvr>
                                          <p:to>
                                            <p:strVal val="visible"/>
                                          </p:to>
                                        </p:set>
                                        <p:anim calcmode="lin" valueType="num" p14:bounceEnd="51000">
                                          <p:cBhvr additive="base">
                                            <p:cTn id="18" dur="1000" fill="hold"/>
                                            <p:tgtEl>
                                              <p:spTgt spid="15"/>
                                            </p:tgtEl>
                                            <p:attrNameLst>
                                              <p:attrName>ppt_x</p:attrName>
                                            </p:attrNameLst>
                                          </p:cBhvr>
                                          <p:tavLst>
                                            <p:tav tm="0">
                                              <p:val>
                                                <p:strVal val="1+#ppt_w/2"/>
                                              </p:val>
                                            </p:tav>
                                            <p:tav tm="100000">
                                              <p:val>
                                                <p:strVal val="#ppt_x"/>
                                              </p:val>
                                            </p:tav>
                                          </p:tavLst>
                                        </p:anim>
                                        <p:anim calcmode="lin" valueType="num" p14:bounceEnd="51000">
                                          <p:cBhvr additive="base">
                                            <p:cTn id="1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1000" fill="hold"/>
                                            <p:tgtEl>
                                              <p:spTgt spid="18"/>
                                            </p:tgtEl>
                                            <p:attrNameLst>
                                              <p:attrName>ppt_x</p:attrName>
                                            </p:attrNameLst>
                                          </p:cBhvr>
                                          <p:tavLst>
                                            <p:tav tm="0">
                                              <p:val>
                                                <p:strVal val="0-#ppt_w/2"/>
                                              </p:val>
                                            </p:tav>
                                            <p:tav tm="100000">
                                              <p:val>
                                                <p:strVal val="#ppt_x"/>
                                              </p:val>
                                            </p:tav>
                                          </p:tavLst>
                                        </p:anim>
                                        <p:anim calcmode="lin" valueType="num">
                                          <p:cBhvr additive="base">
                                            <p:cTn id="15" dur="10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000" fill="hold"/>
                                            <p:tgtEl>
                                              <p:spTgt spid="15"/>
                                            </p:tgtEl>
                                            <p:attrNameLst>
                                              <p:attrName>ppt_x</p:attrName>
                                            </p:attrNameLst>
                                          </p:cBhvr>
                                          <p:tavLst>
                                            <p:tav tm="0">
                                              <p:val>
                                                <p:strVal val="1+#ppt_w/2"/>
                                              </p:val>
                                            </p:tav>
                                            <p:tav tm="100000">
                                              <p:val>
                                                <p:strVal val="#ppt_x"/>
                                              </p:val>
                                            </p:tav>
                                          </p:tavLst>
                                        </p:anim>
                                        <p:anim calcmode="lin" valueType="num">
                                          <p:cBhvr additive="base">
                                            <p:cTn id="1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XunHChF#"/>
  <p:tag name="MH_LAYOUT" val="SubTitleText"/>
  <p:tag name="MH" val="20170421152040"/>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20.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SubTitle"/>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27.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3.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421152115"/>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1983</TotalTime>
  <Words>2866</Words>
  <Application>Microsoft Office PowerPoint</Application>
  <PresentationFormat>自定义</PresentationFormat>
  <Paragraphs>308</Paragraphs>
  <Slides>37</Slides>
  <Notes>26</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1176668215@qq.com</cp:lastModifiedBy>
  <cp:revision>90</cp:revision>
  <dcterms:created xsi:type="dcterms:W3CDTF">2017-04-21T07:01:03Z</dcterms:created>
  <dcterms:modified xsi:type="dcterms:W3CDTF">2018-09-12T16:50:07Z</dcterms:modified>
</cp:coreProperties>
</file>