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s/slide2.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notesSlides/notesSlide3.xml" ContentType="application/vnd.openxmlformats-officedocument.presentationml.notesSlide+xml"/>
  <Override PartName="/ppt/handoutMasters/handoutMaster1.xml" ContentType="application/vnd.openxmlformats-officedocument.presentationml.handoutMaster+xml"/>
  <Override PartName="/ppt/presProps.xml" ContentType="application/vnd.openxmlformats-officedocument.presentationml.presProps+xml"/>
  <Override PartName="/ppt/notesSlides/notesSlide2.xml" ContentType="application/vnd.openxmlformats-officedocument.presentationml.notesSlide+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ppt/slides/slide3.xml" ContentType="application/vnd.openxmlformats-officedocument.presentationml.slide+xml"/>
  <Override PartName="/docProps/app.xml" ContentType="application/vnd.openxmlformats-officedocument.extended-properties+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3"/>
  </p:notesMasterIdLst>
  <p:handoutMasterIdLst>
    <p:handoutMasterId r:id="rId1"/>
  </p:handoutMasterIdLst>
  <p:sldIdLst>
    <p:sldId id="256"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59"/>
    <a:srgbClr val="417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45" d="100"/>
          <a:sy n="45" d="100"/>
        </p:scale>
        <p:origin x="710" y="38"/>
      </p:cViewPr>
    </p:cSldViewPr>
  </p:slideViewPr>
  <p:notesTextViewPr>
    <p:cViewPr>
      <p:scale>
        <a:sx n="1" d="1"/>
        <a:sy n="1" d="1"/>
      </p:scale>
      <p:origin x="0" y="0"/>
    </p:cViewPr>
  </p:notesTextViewPr>
  <p:notesViewPr>
    <p:cSldViewPr snapToGrid="0" showGuides="1">
      <p:cViewPr varScale="1">
        <p:scale>
          <a:sx n="89" d="100"/>
          <a:sy n="89" d="100"/>
        </p:scale>
        <p:origin x="4114" y="82"/>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handoutMaster" Target="handoutMasters/handoutMaster1.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2.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E55240-91AF-4248-BB6C-64FDE017B1F4}" type="datetimeFigureOut">
              <a:rPr lang="en-US" smtClean="0"/>
              <a:t>3/28/2025</a:t>
            </a:fld>
            <a:endParaRPr lang="en-US"/>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cSld>
  <p:clrMap bg1="lt1" tx1="dk1" bg2="lt2" tx2="dk2" accent1="accent1" accent2="accent2" accent3="accent3" accent4="accent4" accent5="accent5" accent6="accent6" hlink="hlink" folHlink="folHlink"/>
  <p:hf dt="0"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F76C85-58D2-4542-8F2A-226C15F1FA28}" type="datetimeFigureOut">
              <a:rPr lang="en-US" smtClean="0"/>
              <a:t>3/28/2025</a:t>
            </a:fld>
            <a:endParaRPr lang="en-US"/>
          </a:p>
        </p:txBody>
      </p:sp>
      <p:sp>
        <p:nvSpPr>
          <p:cNvPr id="4" name="Slide Image Placeholder 3"/>
          <p:cNvSpPr>
            <a:spLocks noGrp="1" noRot="1" noChangeAspect="1" noEditPoints="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97C5BA-E483-4C4B-A432-EFB80B1098F9}" type="slidenum">
              <a:rPr lang="en-US" smtClean="0"/>
              <a:t>‹#›</a:t>
            </a:fld>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a:xfrm>
            <a:off x="381000" y="685800"/>
            <a:ext cx="6096000" cy="3429000"/>
          </a:xfrm>
        </p:spPr>
        <p:txBody>
          <a:bodyPr/>
          <a:lstStyle/>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0638A9F3-CB8E-440E-9770-F21E83101E1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5BD82FD-6C0D-4BFB-91CE-5B8DC5BD2DD6}"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1F830B0-1675-4CC5-9E73-5CA970AD0D90}"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6078565-7306-4CF8-9FF9-793315675E82}"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377664C-784B-43E6-B531-61B710747EBB}"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B74D007-88A2-404E-BCA0-7FE68F5B1B09}"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1"/>
          <a:srcRect/>
          <a:stretch>
            <a:fillRect/>
          </a:stretch>
        </p:blipFill>
        <p:spPr>
          <a:xfrm>
            <a:off x="-2583" y="0"/>
            <a:ext cx="12194583" cy="6861500"/>
          </a:xfrm>
          <a:prstGeom prst="rect">
            <a:avLst/>
          </a:prstGeom>
        </p:spPr>
      </p:pic>
      <p:sp>
        <p:nvSpPr>
          <p:cNvPr id="2" name="Title 1"/>
          <p:cNvSpPr>
            <a:spLocks noGrp="1" noEditPoints="1"/>
          </p:cNvSpPr>
          <p:nvPr>
            <p:ph type="ctrTitle"/>
          </p:nvPr>
        </p:nvSpPr>
        <p:spPr>
          <a:xfrm>
            <a:off x="914399" y="3916680"/>
            <a:ext cx="10363200" cy="706120"/>
          </a:xfrm>
        </p:spPr>
        <p:txBody>
          <a:bodyPr anchor="b">
            <a:normAutofit/>
          </a:bodyPr>
          <a:lstStyle>
            <a:lvl1pPr algn="ctr">
              <a:defRPr sz="4000"/>
            </a:lvl1pPr>
          </a:lstStyle>
          <a:p>
            <a:r>
              <a:rPr lang="en-US"/>
              <a:t>Click to edit Master title style</a:t>
            </a:r>
          </a:p>
        </p:txBody>
      </p:sp>
      <p:sp>
        <p:nvSpPr>
          <p:cNvPr id="3" name="Subtitle 2"/>
          <p:cNvSpPr>
            <a:spLocks noGrp="1" noEditPoints="1"/>
          </p:cNvSpPr>
          <p:nvPr>
            <p:ph type="subTitle" idx="1"/>
          </p:nvPr>
        </p:nvSpPr>
        <p:spPr>
          <a:xfrm>
            <a:off x="2885440" y="3578860"/>
            <a:ext cx="9144000" cy="642620"/>
          </a:xfrm>
        </p:spPr>
        <p:txBody>
          <a:bodyPr/>
          <a:lstStyle>
            <a:lvl1pPr marL="0" indent="0" algn="ctr">
              <a:buNone/>
              <a:defRPr sz="2400">
                <a:solidFill>
                  <a:srgbClr val="ED7C5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863238" y="1476233"/>
            <a:ext cx="2628900" cy="4621787"/>
          </a:xfrm>
        </p:spPr>
        <p:txBody>
          <a:bodyPr vert="eaVert"/>
          <a:lstStyle>
            <a:lvl1pPr>
              <a:defRPr>
                <a:solidFill>
                  <a:schemeClr val="tx2"/>
                </a:solidFill>
              </a:defRPr>
            </a:lvl1pPr>
          </a:lstStyle>
          <a:p>
            <a:r>
              <a:rPr lang="en-US"/>
              <a:t>Click to edit Master title style</a:t>
            </a:r>
          </a:p>
        </p:txBody>
      </p:sp>
      <p:sp>
        <p:nvSpPr>
          <p:cNvPr id="3" name="Vertical Text Placeholder 2"/>
          <p:cNvSpPr>
            <a:spLocks noGrp="1" noEditPoints="1"/>
          </p:cNvSpPr>
          <p:nvPr>
            <p:ph type="body" orient="vert" idx="1"/>
          </p:nvPr>
        </p:nvSpPr>
        <p:spPr>
          <a:xfrm>
            <a:off x="752749" y="1476233"/>
            <a:ext cx="7734300" cy="4621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noEditPoints="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1" y="1736728"/>
            <a:ext cx="10515600" cy="2852737"/>
          </a:xfrm>
        </p:spPr>
        <p:txBody>
          <a:bodyPr anchor="b">
            <a:normAutofit/>
          </a:bodyPr>
          <a:lstStyle>
            <a:lvl1pPr>
              <a:defRPr sz="4000">
                <a:solidFill>
                  <a:schemeClr val="tx2"/>
                </a:solidFill>
              </a:defRPr>
            </a:lvl1pPr>
          </a:lstStyle>
          <a:p>
            <a:r>
              <a:rPr lang="en-US"/>
              <a:t>Click to edit Master title style</a:t>
            </a:r>
          </a:p>
        </p:txBody>
      </p:sp>
      <p:sp>
        <p:nvSpPr>
          <p:cNvPr id="3" name="Text Placeholder 2"/>
          <p:cNvSpPr>
            <a:spLocks noGrp="1" noEditPoints="1"/>
          </p:cNvSpPr>
          <p:nvPr>
            <p:ph type="body" idx="1"/>
          </p:nvPr>
        </p:nvSpPr>
        <p:spPr>
          <a:xfrm>
            <a:off x="831851" y="4589465"/>
            <a:ext cx="10515600" cy="1500187"/>
          </a:xfrm>
        </p:spPr>
        <p:txBody>
          <a:bodyPr>
            <a:normAutofit/>
          </a:bodyPr>
          <a:lstStyle>
            <a:lvl1pPr marL="0" indent="0">
              <a:buNone/>
              <a:defRPr lang="en-US" sz="2800" kern="1200" dirty="0" smtClean="0">
                <a:solidFill>
                  <a:schemeClr val="tx1">
                    <a:lumMod val="75000"/>
                    <a:lumOff val="25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noEditPoints="1"/>
          </p:cNvSpPr>
          <p:nvPr>
            <p:ph sz="half" idx="1"/>
          </p:nvPr>
        </p:nvSpPr>
        <p:spPr>
          <a:xfrm>
            <a:off x="838199" y="2965337"/>
            <a:ext cx="5181600" cy="2318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019800" y="2965338"/>
            <a:ext cx="5181600" cy="2304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1096169"/>
            <a:ext cx="10515600" cy="1325563"/>
          </a:xfrm>
        </p:spPr>
        <p:txBody>
          <a:bodyPr/>
          <a:lstStyle>
            <a:lvl1pPr>
              <a:defRPr>
                <a:solidFill>
                  <a:schemeClr val="tx2"/>
                </a:solidFill>
              </a:defRPr>
            </a:lvl1pPr>
          </a:lstStyle>
          <a:p>
            <a:r>
              <a:rPr lang="en-US"/>
              <a:t>Click to edit Master title style</a:t>
            </a:r>
          </a:p>
        </p:txBody>
      </p:sp>
      <p:sp>
        <p:nvSpPr>
          <p:cNvPr id="3" name="Text Placeholder 2"/>
          <p:cNvSpPr>
            <a:spLocks noGrp="1" noEditPoints="1"/>
          </p:cNvSpPr>
          <p:nvPr>
            <p:ph type="body" idx="1"/>
          </p:nvPr>
        </p:nvSpPr>
        <p:spPr>
          <a:xfrm>
            <a:off x="925513" y="193119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927101" y="2755108"/>
            <a:ext cx="5157787" cy="3851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0613" y="193119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1" y="2755108"/>
            <a:ext cx="5183188" cy="3851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95986" y="1320482"/>
            <a:ext cx="3932237" cy="1600200"/>
          </a:xfrm>
        </p:spPr>
        <p:txBody>
          <a:bodyPr anchor="b"/>
          <a:lstStyle>
            <a:lvl1pPr>
              <a:defRPr sz="3200">
                <a:solidFill>
                  <a:schemeClr val="tx2"/>
                </a:solidFill>
              </a:defRPr>
            </a:lvl1pPr>
          </a:lstStyle>
          <a:p>
            <a:r>
              <a:rPr lang="en-US"/>
              <a:t>Click to edit Master title style</a:t>
            </a:r>
          </a:p>
        </p:txBody>
      </p:sp>
      <p:sp>
        <p:nvSpPr>
          <p:cNvPr id="3" name="Content Placeholder 2"/>
          <p:cNvSpPr>
            <a:spLocks noGrp="1" noEditPoints="1"/>
          </p:cNvSpPr>
          <p:nvPr>
            <p:ph idx="1"/>
          </p:nvPr>
        </p:nvSpPr>
        <p:spPr>
          <a:xfrm>
            <a:off x="5212080" y="1320483"/>
            <a:ext cx="6172200" cy="466248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902971" y="3168333"/>
            <a:ext cx="3932237" cy="28146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6612" y="671209"/>
            <a:ext cx="3932237" cy="1600200"/>
          </a:xfrm>
        </p:spPr>
        <p:txBody>
          <a:bodyPr anchor="b"/>
          <a:lstStyle>
            <a:lvl1pPr>
              <a:defRPr sz="3200">
                <a:solidFill>
                  <a:schemeClr val="tx2"/>
                </a:solidFill>
              </a:defRPr>
            </a:lvl1pPr>
          </a:lstStyle>
          <a:p>
            <a:r>
              <a:rPr lang="en-US"/>
              <a:t>Click to edit Master title style</a:t>
            </a:r>
          </a:p>
        </p:txBody>
      </p:sp>
      <p:sp>
        <p:nvSpPr>
          <p:cNvPr id="3" name="Picture Placeholder 2"/>
          <p:cNvSpPr>
            <a:spLocks noGrp="1" noChangeAspect="1" noEditPoints="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496766"/>
            <a:ext cx="3932237" cy="33722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838200" y="6356352"/>
            <a:ext cx="2743200" cy="365125"/>
          </a:xfrm>
        </p:spPr>
        <p:txBody>
          <a:bodyPr/>
          <a:lstStyle/>
          <a:p>
            <a:fld id="{363DCB64-5090-461D-9AD2-20C99028C471}" type="datetimeFigureOut">
              <a:rPr lang="en-US" smtClean="0"/>
              <a:t>3/28/2025</a:t>
            </a:fld>
            <a:endParaRPr lang="en-US"/>
          </a:p>
        </p:txBody>
      </p:sp>
      <p:sp>
        <p:nvSpPr>
          <p:cNvPr id="6" name="Footer Placeholder 5"/>
          <p:cNvSpPr>
            <a:spLocks noGrp="1" noEditPoints="1"/>
          </p:cNvSpPr>
          <p:nvPr>
            <p:ph type="ftr" sz="quarter" idx="11"/>
          </p:nvPr>
        </p:nvSpPr>
        <p:spPr>
          <a:xfrm>
            <a:off x="4038600" y="6356352"/>
            <a:ext cx="4114800" cy="365125"/>
          </a:xfrm>
        </p:spPr>
        <p:txBody>
          <a:bodyPr/>
          <a:lstStyle/>
          <a:p>
            <a:endParaRPr lang="en-US"/>
          </a:p>
        </p:txBody>
      </p:sp>
      <p:sp>
        <p:nvSpPr>
          <p:cNvPr id="7" name="Slide Number Placeholder 6"/>
          <p:cNvSpPr>
            <a:spLocks noGrp="1" noEditPoints="1"/>
          </p:cNvSpPr>
          <p:nvPr>
            <p:ph type="sldNum" sz="quarter" idx="12"/>
          </p:nvPr>
        </p:nvSpPr>
        <p:spPr>
          <a:xfrm>
            <a:off x="8610600" y="6356352"/>
            <a:ext cx="2743200" cy="365125"/>
          </a:xfrm>
        </p:spPr>
        <p:txBody>
          <a:bodyPr/>
          <a:lstStyle/>
          <a:p>
            <a:fld id="{DCCDA325-AD56-4C01-B14F-EAD30531C02B}"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2.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
          <a:srcRect/>
          <a:stretch>
            <a:fillRect/>
          </a:stretch>
        </p:blipFill>
        <p:spPr>
          <a:xfrm>
            <a:off x="1818" y="0"/>
            <a:ext cx="12188363" cy="6858000"/>
          </a:xfrm>
          <a:prstGeom prst="rect">
            <a:avLst/>
          </a:prstGeom>
        </p:spPr>
      </p:pic>
      <p:sp>
        <p:nvSpPr>
          <p:cNvPr id="2" name="Title Placeholder 1"/>
          <p:cNvSpPr>
            <a:spLocks noGrp="1" noEditPoints="1"/>
          </p:cNvSpPr>
          <p:nvPr>
            <p:ph type="title"/>
          </p:nvPr>
        </p:nvSpPr>
        <p:spPr>
          <a:xfrm>
            <a:off x="838199" y="146038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199" y="2915387"/>
            <a:ext cx="10515600" cy="35156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sldNum="0" hdr="0" ftr="0"/>
  <p:txStyles>
    <p:titleStyle>
      <a:lvl1pPr algn="l" defTabSz="914400" rtl="0" eaLnBrk="1" latinLnBrk="0" hangingPunct="1">
        <a:lnSpc>
          <a:spcPct val="90000"/>
        </a:lnSpc>
        <a:spcBef>
          <a:spcPct val="0"/>
        </a:spcBef>
        <a:buNone/>
        <a:defRPr sz="4000" kern="1200">
          <a:solidFill>
            <a:srgbClr val="417A9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noEditPoints="1"/>
          </p:cNvSpPr>
          <p:nvPr>
            <p:ph type="title"/>
          </p:nvPr>
        </p:nvSpPr>
        <p:spPr/>
        <p:txBody>
          <a:bodyPr/>
          <a:lstStyle/>
          <a:p>
            <a:r>
              <a:rPr lang="en-US"/>
              <a:t>EE G13 Presentation</a:t>
            </a:r>
          </a:p>
        </p:txBody>
      </p:sp>
      <p:sp>
        <p:nvSpPr>
          <p:cNvPr id="6" name="Content Placeholder 5"/>
          <p:cNvSpPr>
            <a:spLocks noGrp="1" noEditPoints="1"/>
          </p:cNvSpPr>
          <p:nvPr>
            <p:ph idx="1"/>
          </p:nvPr>
        </p:nvSpPr>
        <p:spPr>
          <a:xfrm>
            <a:off x="838199" y="2337318"/>
            <a:ext cx="10515600" cy="4093701"/>
          </a:xfrm>
        </p:spPr>
        <p:txBody>
          <a:bodyPr/>
          <a:lstStyle/>
          <a:p>
            <a:r>
              <a:rPr lang="en-US" sz="1800"/>
              <a:t>Group members</a:t>
            </a:r>
          </a:p>
          <a:p>
            <a:r>
              <a:rPr lang="en-US" sz="1800"/>
              <a:t>Honu Seraphine Elorm</a:t>
            </a:r>
          </a:p>
          <a:p>
            <a:r>
              <a:rPr lang="en-US" sz="1800"/>
              <a:t>Kwadwo Boadu Ayeboafo</a:t>
            </a:r>
          </a:p>
          <a:p>
            <a:r>
              <a:rPr lang="en-US" sz="1800"/>
              <a:t>Atakora Elisha</a:t>
            </a:r>
          </a:p>
          <a:p>
            <a:r>
              <a:rPr lang="en-US" sz="1800"/>
              <a:t>Forson Stephen Ekow</a:t>
            </a:r>
          </a:p>
          <a:p>
            <a:r>
              <a:rPr lang="en-US" sz="1800"/>
              <a:t>Don Jullian Yartey</a:t>
            </a:r>
          </a:p>
          <a:p>
            <a:r>
              <a:rPr lang="en-US" sz="1800"/>
              <a:t>Tiboore Sampson Kaara Yiri</a:t>
            </a:r>
          </a:p>
          <a:p>
            <a:pPr marL="0" indent="0">
              <a:buNone/>
            </a:pPr>
            <a:endParaRPr lang="en-US" sz="2000"/>
          </a:p>
          <a:p>
            <a:endParaRPr lang="en-US"/>
          </a:p>
        </p:txBody>
      </p:sp>
      <p:sp>
        <p:nvSpPr>
          <p:cNvPr id="4" name="Rectangle 3"/>
          <p:cNvSpPr/>
          <p:nvPr/>
        </p:nvSpPr>
        <p:spPr>
          <a:xfrm>
            <a:off x="4438840" y="5394505"/>
            <a:ext cx="6245868" cy="41011"/>
          </a:xfrm>
          <a:prstGeom prst="rect">
            <a:avLst/>
          </a:prstGeom>
          <a:solidFill>
            <a:srgbClr val="ED7C59"/>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Table of Contents</a:t>
            </a:r>
          </a:p>
        </p:txBody>
      </p:sp>
      <p:sp>
        <p:nvSpPr>
          <p:cNvPr id="3" name="Content Placeholder 2"/>
          <p:cNvSpPr>
            <a:spLocks noGrp="1" noEditPoints="1"/>
          </p:cNvSpPr>
          <p:nvPr>
            <p:ph idx="1"/>
          </p:nvPr>
        </p:nvSpPr>
        <p:spPr/>
        <p:txBody>
          <a:bodyPr/>
          <a:lstStyle/>
          <a:p>
            <a:r>
              <a:rPr lang="en-US"/>
              <a:t>Problem Statements</a:t>
            </a:r>
          </a:p>
          <a:p>
            <a:r>
              <a:rPr lang="en-US"/>
              <a:t>Methodology</a:t>
            </a:r>
          </a:p>
          <a:p>
            <a:r>
              <a:rPr lang="en-US"/>
              <a:t>Demonstration/Simulation</a:t>
            </a:r>
          </a:p>
          <a:p>
            <a:r>
              <a:rPr lang="en-US"/>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Problem Statements</a:t>
            </a:r>
          </a:p>
        </p:txBody>
      </p:sp>
      <p:sp>
        <p:nvSpPr>
          <p:cNvPr id="3" name="Content Placeholder 2"/>
          <p:cNvSpPr>
            <a:spLocks noGrp="1" noEditPoints="1"/>
          </p:cNvSpPr>
          <p:nvPr>
            <p:ph idx="1"/>
          </p:nvPr>
        </p:nvSpPr>
        <p:spPr/>
        <p:txBody>
          <a:bodyPr/>
          <a:lstStyle/>
          <a:p>
            <a:pPr marL="0" indent="0">
              <a:buNone/>
            </a:pPr>
            <a:r>
              <a:t>This project is designed to test </a:t>
            </a:r>
            <a:r>
              <a:rPr lang="en-US"/>
              <a:t>the time it takes for one to react to led(in this case blue and )</a:t>
            </a:r>
            <a:r>
              <a:t> using an Arduino-based system</a:t>
            </a:r>
            <a:r>
              <a:rPr lang="en-US"/>
              <a:t> where </a:t>
            </a:r>
            <a:r>
              <a:t> the user must press the corresponding button as quickly as possible.  </a:t>
            </a:r>
          </a:p>
          <a:p>
            <a:pPr marL="0" indent="0">
              <a:buNone/>
            </a:pPr>
            <a:r>
              <a:t>The system records the reaction time and displays it on an LCD screen. If the user presses the wrong button, it notifies them. This project can be useful for training reflexes, improving response speed, or just as a fun game.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199" y="1460387"/>
            <a:ext cx="10515600" cy="878873"/>
          </a:xfrm>
        </p:spPr>
        <p:txBody>
          <a:bodyPr/>
          <a:lstStyle/>
          <a:p>
            <a:r>
              <a:rPr lang="en-US"/>
              <a:t>Methodology</a:t>
            </a:r>
          </a:p>
        </p:txBody>
      </p:sp>
      <p:sp>
        <p:nvSpPr>
          <p:cNvPr id="3" name="Content Placeholder 2"/>
          <p:cNvSpPr>
            <a:spLocks noGrp="1" noEditPoints="1"/>
          </p:cNvSpPr>
          <p:nvPr>
            <p:ph idx="1"/>
          </p:nvPr>
        </p:nvSpPr>
        <p:spPr>
          <a:xfrm>
            <a:off x="838199" y="2403008"/>
            <a:ext cx="10515600" cy="4317045"/>
          </a:xfrm>
        </p:spPr>
        <p:txBody>
          <a:bodyPr/>
          <a:lstStyle/>
          <a:p>
            <a:pPr marL="0" indent="0">
              <a:buNone/>
            </a:pPr>
            <a:r>
              <a:rPr sz="2400"/>
              <a:t>1. Setup the Components – Connect an Arduino to an LCD screen, two LEDs (blue and green), and two buttons.  </a:t>
            </a:r>
          </a:p>
          <a:p>
            <a:r>
              <a:rPr sz="2400"/>
              <a:t>2. Initialize the System – The Arduino turns off all LEDs and displays "Wait..." on the LCD.  </a:t>
            </a:r>
          </a:p>
          <a:p>
            <a:r>
              <a:rPr sz="2400"/>
              <a:t>3. Random LED Activation – After a random delay (2–5 seconds), one LED turns on.  </a:t>
            </a:r>
          </a:p>
          <a:p>
            <a:r>
              <a:rPr sz="2400"/>
              <a:t>4. User Response – The player must press the button matching the LED.  </a:t>
            </a:r>
          </a:p>
          <a:p>
            <a:r>
              <a:rPr sz="2400"/>
              <a:t>5. Reaction Time Measurement – If correct, the LCD shows the reaction time in milliseconds. If wrong, it shows "Wrong Button!".  </a:t>
            </a:r>
          </a:p>
          <a:p>
            <a:r>
              <a:rPr sz="2400"/>
              <a:t>6. Restart the Game – After a short delay, the game resets for another round.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Demonstration</a:t>
            </a:r>
          </a:p>
        </p:txBody>
      </p:sp>
      <p:sp>
        <p:nvSpPr>
          <p:cNvPr id="3" name="Content Placeholder 2"/>
          <p:cNvSpPr>
            <a:spLocks noGrp="1" noEditPoints="1"/>
          </p:cNvSpPr>
          <p:nvPr>
            <p:ph idx="1"/>
          </p:nvPr>
        </p:nvSpPr>
        <p:spPr>
          <a:xfrm>
            <a:off x="838199" y="2350456"/>
            <a:ext cx="10515600" cy="4080563"/>
          </a:xfrm>
        </p:spPr>
        <p:txBody>
          <a:bodyPr/>
          <a:lstStyle/>
          <a:p>
            <a:pPr marL="0" indent="0">
              <a:buNone/>
            </a:pPr>
            <a:r>
              <a:t>The project was tested using TinkerCAD, a virtual Arduino simulator. The</a:t>
            </a:r>
            <a:r>
              <a:rPr lang="en-US"/>
              <a:t> video  presentation would entail the presentation better</a:t>
            </a:r>
            <a:r>
              <a:t> </a:t>
            </a:r>
          </a:p>
          <a:p>
            <a:pPr marL="0" indent="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199" y="1460387"/>
            <a:ext cx="10515600" cy="537287"/>
          </a:xfrm>
        </p:spPr>
        <p:txBody>
          <a:bodyPr/>
          <a:lstStyle/>
          <a:p>
            <a:r>
              <a:rPr lang="en-US"/>
              <a:t>Conclusion </a:t>
            </a:r>
          </a:p>
        </p:txBody>
      </p:sp>
      <p:sp>
        <p:nvSpPr>
          <p:cNvPr id="3" name="Content Placeholder 2"/>
          <p:cNvSpPr>
            <a:spLocks noGrp="1" noEditPoints="1"/>
          </p:cNvSpPr>
          <p:nvPr>
            <p:ph idx="1"/>
          </p:nvPr>
        </p:nvSpPr>
        <p:spPr>
          <a:xfrm>
            <a:off x="838199" y="1997674"/>
            <a:ext cx="10515600" cy="4433345"/>
          </a:xfrm>
        </p:spPr>
        <p:txBody>
          <a:bodyPr/>
          <a:lstStyle/>
          <a:p>
            <a:r>
              <a:rPr lang="en-US"/>
              <a:t>The project run as expected the LEDs came on randomly  the LCD displayed the appopriate time in milliseconds the push buttons were set to the pullup method which deployed the internal resistance of the Arduino microcontroller hence no external external resistance was required.</a:t>
            </a:r>
          </a:p>
          <a:p>
            <a:r>
              <a:rPr lang="en-US"/>
              <a:t>The projects could help diagnose the receptiveness of ADHD patients ,It could help to  train drivers to be more receptive to traffic lights </a:t>
            </a:r>
          </a:p>
          <a:p>
            <a:r>
              <a:rPr lang="en-US"/>
              <a:t>We could add buzzers and a multiplayer support and  when required to be used as game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rojectPresentation">
  <a:themeElements>
    <a:clrScheme name="ProjectPresentation">
      <a:dk1>
        <a:sysClr val="windowText" lastClr="000000"/>
      </a:dk1>
      <a:lt1>
        <a:sysClr val="window" lastClr="FFFFFF"/>
      </a:lt1>
      <a:dk2>
        <a:srgbClr val="417A9B"/>
      </a:dk2>
      <a:lt2>
        <a:srgbClr val="F4EBE3"/>
      </a:lt2>
      <a:accent1>
        <a:srgbClr val="ED7C59"/>
      </a:accent1>
      <a:accent2>
        <a:srgbClr val="00C4B9"/>
      </a:accent2>
      <a:accent3>
        <a:srgbClr val="F5AE00"/>
      </a:accent3>
      <a:accent4>
        <a:srgbClr val="74B287"/>
      </a:accent4>
      <a:accent5>
        <a:srgbClr val="EF5361"/>
      </a:accent5>
      <a:accent6>
        <a:srgbClr val="88C9CC"/>
      </a:accent6>
      <a:hlink>
        <a:srgbClr val="0563C1"/>
      </a:hlink>
      <a:folHlink>
        <a:srgbClr val="954F72"/>
      </a:folHlink>
    </a:clrScheme>
    <a:fontScheme name="Gill Sans MT - Gill Sans MT">
      <a:majorFont>
        <a:latin typeface="Gill Sans MT"/>
        <a:ea typeface=""/>
        <a:cs typeface=""/>
      </a:majorFont>
      <a:minorFont>
        <a:latin typeface="Gill Sans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Words>
  <Application>Microsoft Office PowerPoint</Application>
  <PresentationFormat>Widescreen</PresentationFormat>
  <Paragraphs>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Gill Sans MT</vt:lpstr>
      <vt:lpstr>ProjectPresentation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cp:revision>
  <dcterms:created xsi:type="dcterms:W3CDTF">2020-03-05T14:05:40Z</dcterms:created>
  <dcterms:modified xsi:type="dcterms:W3CDTF">2025-03-28T13:58:13Z</dcterms:modified>
</cp:coreProperties>
</file>