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672D9-21AB-4209-854B-FB8E57E5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BBA52C-10D9-4F45-AE6D-11F4767C6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0D451-A062-44BA-945D-07D15F1D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B41F6-A0CB-477E-8A90-17FF020D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746F2-3474-4FBE-9E93-BF6419E5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72899-7E50-4567-B13D-B23ED334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93E15-7F81-4DDF-A6FA-BDB92E5AF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5B8FA-4CD7-4FD4-91B6-23EC150C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DB941-747C-46A9-BE77-38FB6132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77285-3DC9-4F8A-B56F-A70987A1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94A3E3-6C5E-4621-87FC-AEC4757F9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FF66C-C06C-4283-B625-74CA5581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3E97F-7189-4E62-B285-F37CD112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917BB-A76B-43FE-B17F-C46EA675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41D09-DDF3-4410-9A75-F3EF6FE2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9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CDF9-7FA6-4CFF-A1CB-63DA4C3D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55BC5-C08C-4695-B6AD-3A1BE49A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BEF14-6DBB-4F62-A54D-F64D22A3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1E72-4E62-46EF-B5F7-0896AD1A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E7B39-BEC3-4B49-8288-2E23B40E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1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024BC-E6AC-4D64-B504-3136FBE6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0FC62-A8E0-47AB-A7AD-FAE98125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DD448-FE19-4ED8-9C6D-B741301F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A2B6A-16BB-4F05-B8E1-E95F421C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B13A0-7115-4200-95ED-B38023C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8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96431-7D6D-4D25-AAEC-DB9772B1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C4275-C31D-4C6A-9D10-BB42DF137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DEEFF-9C08-435E-B858-736D5D50E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64950-9850-4AF6-AC38-9AA4051A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154772-250A-4454-86EA-AA6FF628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7BE00-FD66-4E79-BF8F-F87CDFCA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5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28DC2-0A03-482F-B205-46AFA290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E1B3-2E3B-4E69-BB2B-2D1087679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2FCED-8AC3-4035-9BFF-AF3EC658F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67F56-B080-4982-AC4C-68D6E178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6E9AEF-3FA6-4792-826D-52B0E0A8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D6360-FD09-4B62-A59B-74C40EE6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7FB28-9FB4-4C07-945F-08BDBBD4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FD022-609C-4373-BCCF-56B7D916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4F4DD-C9F3-4377-8DCF-933A1E2E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FC2C3-3CC0-4160-9D00-53A097D3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0F73C-1EBE-4555-833B-AD8AF5E9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9D051-F1B1-4FFE-BEDC-C8741FD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289EF-DEDC-43C3-AB80-642E89F0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E7211-EB50-4576-B160-C325DDD2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410DC-548E-4D31-9648-083B7BD4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2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A0B63-B2F6-4F28-B502-83D6A17F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8A7E1-787B-4A2E-A6A2-27B00F96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6CD9D4-715D-4CB2-BA53-A52FEB1C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4BC61-46FB-4CB4-B165-63E31E6C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8473C-135E-4918-8FB7-19629DD3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0DF8B-03E4-4DE1-8BC4-591A7A2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7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78C88-3E85-4292-BB28-468D467D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D0D50-6E4E-451C-B906-45FC3EB0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0D2FD-57F8-433B-9DA9-DE21DA942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A193C-4F5E-4CC0-AF77-D8E715EF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7CBA9-F861-471D-AA93-EF736A44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418E9-5AF0-49F9-BCE6-30F6CBD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4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2ED566-32EE-4F52-82DC-BD37DE41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264A8-36EF-4FFB-BE4D-00CD52B7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28410-053F-4C68-8D78-83BA19609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4A99F-EC1D-4779-836E-954CC890B4F6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D8220-23D5-4CCE-9DD7-1607AFB3E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F28D-FE3B-4DD6-82CE-E0F289E9A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B980-2470-4DC5-8ED8-D3BD11468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3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38E898-8A31-4751-BC2A-3872203E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21" y="2122056"/>
            <a:ext cx="5517358" cy="26138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171EA2-8C07-457B-8258-F64E62A0BB5F}"/>
              </a:ext>
            </a:extLst>
          </p:cNvPr>
          <p:cNvSpPr/>
          <p:nvPr/>
        </p:nvSpPr>
        <p:spPr>
          <a:xfrm>
            <a:off x="1395167" y="1244338"/>
            <a:ext cx="895546" cy="961534"/>
          </a:xfrm>
          <a:prstGeom prst="rect">
            <a:avLst/>
          </a:prstGeom>
          <a:solidFill>
            <a:srgbClr val="E4EDFF"/>
          </a:solidFill>
          <a:ln>
            <a:noFill/>
          </a:ln>
          <a:scene3d>
            <a:camera prst="orthographicFront">
              <a:rot lat="2400000" lon="24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869B39-9090-4DE5-ABBF-4BCEDE10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056" y="1216927"/>
            <a:ext cx="388654" cy="41913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03EE7402-0E16-4790-95DD-29E532D98128}"/>
              </a:ext>
            </a:extLst>
          </p:cNvPr>
          <p:cNvSpPr/>
          <p:nvPr/>
        </p:nvSpPr>
        <p:spPr>
          <a:xfrm>
            <a:off x="1842940" y="1611139"/>
            <a:ext cx="263508" cy="22793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6000">
                <a:srgbClr val="E4ED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>
              <a:rot lat="2400000" lon="24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0A5956-DC1B-4659-96BB-4C825A8A86F2}"/>
              </a:ext>
            </a:extLst>
          </p:cNvPr>
          <p:cNvSpPr/>
          <p:nvPr/>
        </p:nvSpPr>
        <p:spPr>
          <a:xfrm>
            <a:off x="1526921" y="1497173"/>
            <a:ext cx="263508" cy="22793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6000">
                <a:srgbClr val="E4ED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>
              <a:rot lat="2400000" lon="24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649E670-DE3D-47C5-ADDD-C590C43E9533}"/>
              </a:ext>
            </a:extLst>
          </p:cNvPr>
          <p:cNvSpPr/>
          <p:nvPr/>
        </p:nvSpPr>
        <p:spPr>
          <a:xfrm>
            <a:off x="1684931" y="1806150"/>
            <a:ext cx="263508" cy="22793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6000">
                <a:srgbClr val="E4ED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>
              <a:rot lat="2400000" lon="24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6ADF31-B650-492C-B2D2-FE5DE0F5D9C5}"/>
              </a:ext>
            </a:extLst>
          </p:cNvPr>
          <p:cNvSpPr/>
          <p:nvPr/>
        </p:nvSpPr>
        <p:spPr>
          <a:xfrm>
            <a:off x="1954657" y="1794539"/>
            <a:ext cx="263508" cy="22793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6000">
                <a:srgbClr val="E4ED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>
              <a:rot lat="2400000" lon="24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77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sheng</dc:creator>
  <cp:lastModifiedBy>zhang sheng</cp:lastModifiedBy>
  <cp:revision>2</cp:revision>
  <dcterms:created xsi:type="dcterms:W3CDTF">2020-12-29T07:25:30Z</dcterms:created>
  <dcterms:modified xsi:type="dcterms:W3CDTF">2021-01-23T03:15:17Z</dcterms:modified>
</cp:coreProperties>
</file>