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6466F-452C-4804-A376-6F47A7E321FD}" v="249" dt="2019-09-09T02:33:1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960" autoAdjust="0"/>
  </p:normalViewPr>
  <p:slideViewPr>
    <p:cSldViewPr snapToGrid="0">
      <p:cViewPr varScale="1">
        <p:scale>
          <a:sx n="57" d="100"/>
          <a:sy n="5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non Alatorre" userId="26e13c4ef0f23bd5" providerId="LiveId" clId="{D126466F-452C-4804-A376-6F47A7E321FD}"/>
    <pc:docChg chg="custSel mod addSld modSld">
      <pc:chgData name="Vernon Alatorre" userId="26e13c4ef0f23bd5" providerId="LiveId" clId="{D126466F-452C-4804-A376-6F47A7E321FD}" dt="2019-09-09T02:40:22.661" v="4075" actId="20577"/>
      <pc:docMkLst>
        <pc:docMk/>
      </pc:docMkLst>
      <pc:sldChg chg="addSp modSp add mod setBg setClrOvrMap">
        <pc:chgData name="Vernon Alatorre" userId="26e13c4ef0f23bd5" providerId="LiveId" clId="{D126466F-452C-4804-A376-6F47A7E321FD}" dt="2019-09-08T16:51:46.537" v="28" actId="1076"/>
        <pc:sldMkLst>
          <pc:docMk/>
          <pc:sldMk cId="386427658" sldId="257"/>
        </pc:sldMkLst>
        <pc:spChg chg="mo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2" creationId="{DA7791D2-5A95-45A0-9164-A344EC049481}"/>
          </ac:spMkLst>
        </pc:spChg>
        <pc:spChg chg="mo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3" creationId="{CA2160FA-0D95-4D0A-B572-A77435A7EA72}"/>
          </ac:spMkLst>
        </pc:spChg>
        <pc:spChg chg="ad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9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11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13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6:51:31.850" v="26" actId="26606"/>
          <ac:spMkLst>
            <pc:docMk/>
            <pc:sldMk cId="386427658" sldId="257"/>
            <ac:spMk id="15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6:51:46.537" v="28" actId="1076"/>
          <ac:picMkLst>
            <pc:docMk/>
            <pc:sldMk cId="386427658" sldId="257"/>
            <ac:picMk id="4" creationId="{301DC772-E506-4F16-9B44-87CA32C4776C}"/>
          </ac:picMkLst>
        </pc:picChg>
      </pc:sldChg>
      <pc:sldChg chg="addSp modSp add mod setBg setClrOvrMap">
        <pc:chgData name="Vernon Alatorre" userId="26e13c4ef0f23bd5" providerId="LiveId" clId="{D126466F-452C-4804-A376-6F47A7E321FD}" dt="2019-09-08T16:53:43.371" v="48" actId="14100"/>
        <pc:sldMkLst>
          <pc:docMk/>
          <pc:sldMk cId="2954115414" sldId="258"/>
        </pc:sldMkLst>
        <pc:spChg chg="mo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2" creationId="{713428C6-7C1F-47C9-AE77-7641E5EB8FCB}"/>
          </ac:spMkLst>
        </pc:spChg>
        <pc:spChg chg="mo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3" creationId="{CDF47905-CD0F-48DE-B7B7-0F6AC66C3DC5}"/>
          </ac:spMkLst>
        </pc:spChg>
        <pc:spChg chg="ad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9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11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13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6:53:32.880" v="46" actId="26606"/>
          <ac:spMkLst>
            <pc:docMk/>
            <pc:sldMk cId="2954115414" sldId="258"/>
            <ac:spMk id="15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6:53:43.371" v="48" actId="14100"/>
          <ac:picMkLst>
            <pc:docMk/>
            <pc:sldMk cId="2954115414" sldId="258"/>
            <ac:picMk id="4" creationId="{562FE943-242C-45FD-B87D-C43587D1AFD8}"/>
          </ac:picMkLst>
        </pc:picChg>
      </pc:sldChg>
      <pc:sldChg chg="addSp delSp modSp add mod setBg setClrOvrMap">
        <pc:chgData name="Vernon Alatorre" userId="26e13c4ef0f23bd5" providerId="LiveId" clId="{D126466F-452C-4804-A376-6F47A7E321FD}" dt="2019-09-08T17:07:58.540" v="253" actId="5793"/>
        <pc:sldMkLst>
          <pc:docMk/>
          <pc:sldMk cId="992270931" sldId="259"/>
        </pc:sldMkLst>
        <pc:spChg chg="mod">
          <ac:chgData name="Vernon Alatorre" userId="26e13c4ef0f23bd5" providerId="LiveId" clId="{D126466F-452C-4804-A376-6F47A7E321FD}" dt="2019-09-08T17:03:35.580" v="77" actId="26606"/>
          <ac:spMkLst>
            <pc:docMk/>
            <pc:sldMk cId="992270931" sldId="259"/>
            <ac:spMk id="2" creationId="{784C4D3F-D4B2-4F12-8217-12933C6CF2A1}"/>
          </ac:spMkLst>
        </pc:spChg>
        <pc:spChg chg="del mod">
          <ac:chgData name="Vernon Alatorre" userId="26e13c4ef0f23bd5" providerId="LiveId" clId="{D126466F-452C-4804-A376-6F47A7E321FD}" dt="2019-09-08T17:03:26.192" v="75"/>
          <ac:spMkLst>
            <pc:docMk/>
            <pc:sldMk cId="992270931" sldId="259"/>
            <ac:spMk id="3" creationId="{E9FC791E-46A6-43A4-91B5-A6ECEDC3070E}"/>
          </ac:spMkLst>
        </pc:spChg>
        <pc:spChg chg="add mod">
          <ac:chgData name="Vernon Alatorre" userId="26e13c4ef0f23bd5" providerId="LiveId" clId="{D126466F-452C-4804-A376-6F47A7E321FD}" dt="2019-09-08T17:07:58.540" v="253" actId="5793"/>
          <ac:spMkLst>
            <pc:docMk/>
            <pc:sldMk cId="992270931" sldId="259"/>
            <ac:spMk id="8" creationId="{4C6963F6-2F51-4030-99F3-867CF61AFA68}"/>
          </ac:spMkLst>
        </pc:spChg>
        <pc:spChg chg="add">
          <ac:chgData name="Vernon Alatorre" userId="26e13c4ef0f23bd5" providerId="LiveId" clId="{D126466F-452C-4804-A376-6F47A7E321FD}" dt="2019-09-08T17:03:35.580" v="77" actId="26606"/>
          <ac:spMkLst>
            <pc:docMk/>
            <pc:sldMk cId="992270931" sldId="259"/>
            <ac:spMk id="11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7:03:35.580" v="77" actId="26606"/>
          <ac:spMkLst>
            <pc:docMk/>
            <pc:sldMk cId="992270931" sldId="259"/>
            <ac:spMk id="13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7:03:35.580" v="77" actId="26606"/>
          <ac:spMkLst>
            <pc:docMk/>
            <pc:sldMk cId="992270931" sldId="259"/>
            <ac:spMk id="15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7:03:35.580" v="77" actId="26606"/>
          <ac:spMkLst>
            <pc:docMk/>
            <pc:sldMk cId="992270931" sldId="259"/>
            <ac:spMk id="17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7:04:03.470" v="80" actId="14100"/>
          <ac:picMkLst>
            <pc:docMk/>
            <pc:sldMk cId="992270931" sldId="259"/>
            <ac:picMk id="4" creationId="{DAF15FA8-8699-43E8-A020-A14B02FDBD6F}"/>
          </ac:picMkLst>
        </pc:picChg>
      </pc:sldChg>
      <pc:sldChg chg="addSp delSp modSp add mod setBg setClrOvrMap">
        <pc:chgData name="Vernon Alatorre" userId="26e13c4ef0f23bd5" providerId="LiveId" clId="{D126466F-452C-4804-A376-6F47A7E321FD}" dt="2019-09-08T17:18:00.574" v="613" actId="20577"/>
        <pc:sldMkLst>
          <pc:docMk/>
          <pc:sldMk cId="2405632163" sldId="260"/>
        </pc:sldMkLst>
        <pc:spChg chg="mod">
          <ac:chgData name="Vernon Alatorre" userId="26e13c4ef0f23bd5" providerId="LiveId" clId="{D126466F-452C-4804-A376-6F47A7E321FD}" dt="2019-09-08T17:08:41.890" v="285" actId="26606"/>
          <ac:spMkLst>
            <pc:docMk/>
            <pc:sldMk cId="2405632163" sldId="260"/>
            <ac:spMk id="2" creationId="{066E5493-B20D-4F6B-A66E-42E1B99B6730}"/>
          </ac:spMkLst>
        </pc:spChg>
        <pc:spChg chg="del mod">
          <ac:chgData name="Vernon Alatorre" userId="26e13c4ef0f23bd5" providerId="LiveId" clId="{D126466F-452C-4804-A376-6F47A7E321FD}" dt="2019-09-08T17:08:39.514" v="284"/>
          <ac:spMkLst>
            <pc:docMk/>
            <pc:sldMk cId="2405632163" sldId="260"/>
            <ac:spMk id="3" creationId="{D3677A4E-9860-4BCB-BEF1-A16DDD3362D6}"/>
          </ac:spMkLst>
        </pc:spChg>
        <pc:spChg chg="add mod">
          <ac:chgData name="Vernon Alatorre" userId="26e13c4ef0f23bd5" providerId="LiveId" clId="{D126466F-452C-4804-A376-6F47A7E321FD}" dt="2019-09-08T17:18:00.574" v="613" actId="20577"/>
          <ac:spMkLst>
            <pc:docMk/>
            <pc:sldMk cId="2405632163" sldId="260"/>
            <ac:spMk id="8" creationId="{A76E5A1B-9BCF-48C9-9498-F5FD163DA1A7}"/>
          </ac:spMkLst>
        </pc:spChg>
        <pc:spChg chg="add">
          <ac:chgData name="Vernon Alatorre" userId="26e13c4ef0f23bd5" providerId="LiveId" clId="{D126466F-452C-4804-A376-6F47A7E321FD}" dt="2019-09-08T17:08:41.890" v="285" actId="26606"/>
          <ac:spMkLst>
            <pc:docMk/>
            <pc:sldMk cId="2405632163" sldId="260"/>
            <ac:spMk id="11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7:08:41.890" v="285" actId="26606"/>
          <ac:spMkLst>
            <pc:docMk/>
            <pc:sldMk cId="2405632163" sldId="260"/>
            <ac:spMk id="13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7:08:41.890" v="285" actId="26606"/>
          <ac:spMkLst>
            <pc:docMk/>
            <pc:sldMk cId="2405632163" sldId="260"/>
            <ac:spMk id="15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7:08:41.890" v="285" actId="26606"/>
          <ac:spMkLst>
            <pc:docMk/>
            <pc:sldMk cId="2405632163" sldId="260"/>
            <ac:spMk id="17" creationId="{B2205F6E-03C6-4E92-877C-E2482F6599AA}"/>
          </ac:spMkLst>
        </pc:spChg>
        <pc:picChg chg="add del mod">
          <ac:chgData name="Vernon Alatorre" userId="26e13c4ef0f23bd5" providerId="LiveId" clId="{D126466F-452C-4804-A376-6F47A7E321FD}" dt="2019-09-08T17:13:04.609" v="320" actId="478"/>
          <ac:picMkLst>
            <pc:docMk/>
            <pc:sldMk cId="2405632163" sldId="260"/>
            <ac:picMk id="4" creationId="{C34A056A-B642-47CF-BB66-6A635A7A147C}"/>
          </ac:picMkLst>
        </pc:picChg>
        <pc:picChg chg="add mod">
          <ac:chgData name="Vernon Alatorre" userId="26e13c4ef0f23bd5" providerId="LiveId" clId="{D126466F-452C-4804-A376-6F47A7E321FD}" dt="2019-09-08T17:15:37.503" v="388" actId="1076"/>
          <ac:picMkLst>
            <pc:docMk/>
            <pc:sldMk cId="2405632163" sldId="260"/>
            <ac:picMk id="5" creationId="{B6E1F3B1-BC17-43EE-8B4A-5D2198F656B0}"/>
          </ac:picMkLst>
        </pc:picChg>
      </pc:sldChg>
      <pc:sldChg chg="addSp modSp add">
        <pc:chgData name="Vernon Alatorre" userId="26e13c4ef0f23bd5" providerId="LiveId" clId="{D126466F-452C-4804-A376-6F47A7E321FD}" dt="2019-09-08T17:21:51.753" v="985" actId="1076"/>
        <pc:sldMkLst>
          <pc:docMk/>
          <pc:sldMk cId="3255450507" sldId="261"/>
        </pc:sldMkLst>
        <pc:spChg chg="mod">
          <ac:chgData name="Vernon Alatorre" userId="26e13c4ef0f23bd5" providerId="LiveId" clId="{D126466F-452C-4804-A376-6F47A7E321FD}" dt="2019-09-08T17:18:17.867" v="641" actId="20577"/>
          <ac:spMkLst>
            <pc:docMk/>
            <pc:sldMk cId="3255450507" sldId="261"/>
            <ac:spMk id="2" creationId="{4C60D69B-AA4C-43BB-A558-24BC13DBEB8D}"/>
          </ac:spMkLst>
        </pc:spChg>
        <pc:spChg chg="mod">
          <ac:chgData name="Vernon Alatorre" userId="26e13c4ef0f23bd5" providerId="LiveId" clId="{D126466F-452C-4804-A376-6F47A7E321FD}" dt="2019-09-08T17:21:44.989" v="983" actId="20577"/>
          <ac:spMkLst>
            <pc:docMk/>
            <pc:sldMk cId="3255450507" sldId="261"/>
            <ac:spMk id="3" creationId="{658CF7CD-B34A-4400-89F4-1694E7BF4F4B}"/>
          </ac:spMkLst>
        </pc:spChg>
        <pc:picChg chg="add mod">
          <ac:chgData name="Vernon Alatorre" userId="26e13c4ef0f23bd5" providerId="LiveId" clId="{D126466F-452C-4804-A376-6F47A7E321FD}" dt="2019-09-08T17:21:51.753" v="985" actId="1076"/>
          <ac:picMkLst>
            <pc:docMk/>
            <pc:sldMk cId="3255450507" sldId="261"/>
            <ac:picMk id="4" creationId="{AD65DC0F-B166-4ADD-AF0C-CF4177E1B21D}"/>
          </ac:picMkLst>
        </pc:picChg>
      </pc:sldChg>
      <pc:sldChg chg="addSp delSp modSp add mod setBg setClrOvrMap">
        <pc:chgData name="Vernon Alatorre" userId="26e13c4ef0f23bd5" providerId="LiveId" clId="{D126466F-452C-4804-A376-6F47A7E321FD}" dt="2019-09-08T17:24:28.326" v="1099" actId="20577"/>
        <pc:sldMkLst>
          <pc:docMk/>
          <pc:sldMk cId="1382914384" sldId="262"/>
        </pc:sldMkLst>
        <pc:spChg chg="mod">
          <ac:chgData name="Vernon Alatorre" userId="26e13c4ef0f23bd5" providerId="LiveId" clId="{D126466F-452C-4804-A376-6F47A7E321FD}" dt="2019-09-08T17:23:56.445" v="1022" actId="26606"/>
          <ac:spMkLst>
            <pc:docMk/>
            <pc:sldMk cId="1382914384" sldId="262"/>
            <ac:spMk id="2" creationId="{7516B492-F1EF-4AF4-84C6-F413DFD63881}"/>
          </ac:spMkLst>
        </pc:spChg>
        <pc:spChg chg="del mod">
          <ac:chgData name="Vernon Alatorre" userId="26e13c4ef0f23bd5" providerId="LiveId" clId="{D126466F-452C-4804-A376-6F47A7E321FD}" dt="2019-09-08T17:23:54.538" v="1021"/>
          <ac:spMkLst>
            <pc:docMk/>
            <pc:sldMk cId="1382914384" sldId="262"/>
            <ac:spMk id="3" creationId="{6478B079-7996-40FD-9772-6B63DFF2A375}"/>
          </ac:spMkLst>
        </pc:spChg>
        <pc:spChg chg="add mod">
          <ac:chgData name="Vernon Alatorre" userId="26e13c4ef0f23bd5" providerId="LiveId" clId="{D126466F-452C-4804-A376-6F47A7E321FD}" dt="2019-09-08T17:24:28.326" v="1099" actId="20577"/>
          <ac:spMkLst>
            <pc:docMk/>
            <pc:sldMk cId="1382914384" sldId="262"/>
            <ac:spMk id="8" creationId="{F44E1E66-DB7D-445E-B610-3BF03EC8A6B5}"/>
          </ac:spMkLst>
        </pc:spChg>
        <pc:spChg chg="add">
          <ac:chgData name="Vernon Alatorre" userId="26e13c4ef0f23bd5" providerId="LiveId" clId="{D126466F-452C-4804-A376-6F47A7E321FD}" dt="2019-09-08T17:23:56.445" v="1022" actId="26606"/>
          <ac:spMkLst>
            <pc:docMk/>
            <pc:sldMk cId="1382914384" sldId="262"/>
            <ac:spMk id="11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7:23:56.445" v="1022" actId="26606"/>
          <ac:spMkLst>
            <pc:docMk/>
            <pc:sldMk cId="1382914384" sldId="262"/>
            <ac:spMk id="13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7:23:56.445" v="1022" actId="26606"/>
          <ac:spMkLst>
            <pc:docMk/>
            <pc:sldMk cId="1382914384" sldId="262"/>
            <ac:spMk id="15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7:23:56.445" v="1022" actId="26606"/>
          <ac:spMkLst>
            <pc:docMk/>
            <pc:sldMk cId="1382914384" sldId="262"/>
            <ac:spMk id="17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7:23:56.445" v="1022" actId="26606"/>
          <ac:picMkLst>
            <pc:docMk/>
            <pc:sldMk cId="1382914384" sldId="262"/>
            <ac:picMk id="4" creationId="{FD131F23-6B29-4ADB-99E2-36CDABE63E47}"/>
          </ac:picMkLst>
        </pc:picChg>
      </pc:sldChg>
      <pc:sldChg chg="addSp delSp modSp add mod setBg setClrOvrMap">
        <pc:chgData name="Vernon Alatorre" userId="26e13c4ef0f23bd5" providerId="LiveId" clId="{D126466F-452C-4804-A376-6F47A7E321FD}" dt="2019-09-08T17:26:28.315" v="1293" actId="20577"/>
        <pc:sldMkLst>
          <pc:docMk/>
          <pc:sldMk cId="4206096513" sldId="263"/>
        </pc:sldMkLst>
        <pc:spChg chg="mod">
          <ac:chgData name="Vernon Alatorre" userId="26e13c4ef0f23bd5" providerId="LiveId" clId="{D126466F-452C-4804-A376-6F47A7E321FD}" dt="2019-09-08T17:25:28.853" v="1144" actId="26606"/>
          <ac:spMkLst>
            <pc:docMk/>
            <pc:sldMk cId="4206096513" sldId="263"/>
            <ac:spMk id="2" creationId="{03FF8C37-81FB-46E3-8A38-9339E0D37F44}"/>
          </ac:spMkLst>
        </pc:spChg>
        <pc:spChg chg="del mod">
          <ac:chgData name="Vernon Alatorre" userId="26e13c4ef0f23bd5" providerId="LiveId" clId="{D126466F-452C-4804-A376-6F47A7E321FD}" dt="2019-09-08T17:25:26.020" v="1143"/>
          <ac:spMkLst>
            <pc:docMk/>
            <pc:sldMk cId="4206096513" sldId="263"/>
            <ac:spMk id="3" creationId="{1C2B91E3-3E97-482F-8521-3898D4FE8B12}"/>
          </ac:spMkLst>
        </pc:spChg>
        <pc:spChg chg="add mod">
          <ac:chgData name="Vernon Alatorre" userId="26e13c4ef0f23bd5" providerId="LiveId" clId="{D126466F-452C-4804-A376-6F47A7E321FD}" dt="2019-09-08T17:26:28.315" v="1293" actId="20577"/>
          <ac:spMkLst>
            <pc:docMk/>
            <pc:sldMk cId="4206096513" sldId="263"/>
            <ac:spMk id="8" creationId="{058907E5-3DFC-4BA8-B2CC-41FDF15F8F19}"/>
          </ac:spMkLst>
        </pc:spChg>
        <pc:spChg chg="add">
          <ac:chgData name="Vernon Alatorre" userId="26e13c4ef0f23bd5" providerId="LiveId" clId="{D126466F-452C-4804-A376-6F47A7E321FD}" dt="2019-09-08T17:25:28.853" v="1144" actId="26606"/>
          <ac:spMkLst>
            <pc:docMk/>
            <pc:sldMk cId="4206096513" sldId="263"/>
            <ac:spMk id="11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7:25:28.853" v="1144" actId="26606"/>
          <ac:spMkLst>
            <pc:docMk/>
            <pc:sldMk cId="4206096513" sldId="263"/>
            <ac:spMk id="13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7:25:28.853" v="1144" actId="26606"/>
          <ac:spMkLst>
            <pc:docMk/>
            <pc:sldMk cId="4206096513" sldId="263"/>
            <ac:spMk id="15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7:25:28.853" v="1144" actId="26606"/>
          <ac:spMkLst>
            <pc:docMk/>
            <pc:sldMk cId="4206096513" sldId="263"/>
            <ac:spMk id="17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7:25:28.853" v="1144" actId="26606"/>
          <ac:picMkLst>
            <pc:docMk/>
            <pc:sldMk cId="4206096513" sldId="263"/>
            <ac:picMk id="4" creationId="{273ADA27-0315-408F-893B-32D561ACAD77}"/>
          </ac:picMkLst>
        </pc:picChg>
      </pc:sldChg>
      <pc:sldChg chg="addSp delSp modSp add mod setBg setClrOvrMap">
        <pc:chgData name="Vernon Alatorre" userId="26e13c4ef0f23bd5" providerId="LiveId" clId="{D126466F-452C-4804-A376-6F47A7E321FD}" dt="2019-09-08T17:28:44.387" v="1522" actId="14100"/>
        <pc:sldMkLst>
          <pc:docMk/>
          <pc:sldMk cId="580533033" sldId="264"/>
        </pc:sldMkLst>
        <pc:spChg chg="mod">
          <ac:chgData name="Vernon Alatorre" userId="26e13c4ef0f23bd5" providerId="LiveId" clId="{D126466F-452C-4804-A376-6F47A7E321FD}" dt="2019-09-08T17:27:50.208" v="1340" actId="26606"/>
          <ac:spMkLst>
            <pc:docMk/>
            <pc:sldMk cId="580533033" sldId="264"/>
            <ac:spMk id="2" creationId="{07CB2772-D28E-4F40-A5C5-D7062803BDDC}"/>
          </ac:spMkLst>
        </pc:spChg>
        <pc:spChg chg="del mod">
          <ac:chgData name="Vernon Alatorre" userId="26e13c4ef0f23bd5" providerId="LiveId" clId="{D126466F-452C-4804-A376-6F47A7E321FD}" dt="2019-09-08T17:27:48.025" v="1339"/>
          <ac:spMkLst>
            <pc:docMk/>
            <pc:sldMk cId="580533033" sldId="264"/>
            <ac:spMk id="3" creationId="{30418AED-8272-4208-B3ED-E129BAB968E7}"/>
          </ac:spMkLst>
        </pc:spChg>
        <pc:spChg chg="add mod">
          <ac:chgData name="Vernon Alatorre" userId="26e13c4ef0f23bd5" providerId="LiveId" clId="{D126466F-452C-4804-A376-6F47A7E321FD}" dt="2019-09-08T17:28:31.751" v="1520" actId="20577"/>
          <ac:spMkLst>
            <pc:docMk/>
            <pc:sldMk cId="580533033" sldId="264"/>
            <ac:spMk id="8" creationId="{26C8CC2A-47CB-49A8-9212-2F0BBBF9C2A6}"/>
          </ac:spMkLst>
        </pc:spChg>
        <pc:spChg chg="add">
          <ac:chgData name="Vernon Alatorre" userId="26e13c4ef0f23bd5" providerId="LiveId" clId="{D126466F-452C-4804-A376-6F47A7E321FD}" dt="2019-09-08T17:27:50.208" v="1340" actId="26606"/>
          <ac:spMkLst>
            <pc:docMk/>
            <pc:sldMk cId="580533033" sldId="264"/>
            <ac:spMk id="11" creationId="{9F4444CE-BC8D-4D61-B303-4C05614E62AB}"/>
          </ac:spMkLst>
        </pc:spChg>
        <pc:spChg chg="add">
          <ac:chgData name="Vernon Alatorre" userId="26e13c4ef0f23bd5" providerId="LiveId" clId="{D126466F-452C-4804-A376-6F47A7E321FD}" dt="2019-09-08T17:27:50.208" v="1340" actId="26606"/>
          <ac:spMkLst>
            <pc:docMk/>
            <pc:sldMk cId="580533033" sldId="264"/>
            <ac:spMk id="13" creationId="{62423CA5-E2E1-4789-B759-9906C1C94063}"/>
          </ac:spMkLst>
        </pc:spChg>
        <pc:spChg chg="add">
          <ac:chgData name="Vernon Alatorre" userId="26e13c4ef0f23bd5" providerId="LiveId" clId="{D126466F-452C-4804-A376-6F47A7E321FD}" dt="2019-09-08T17:27:50.208" v="1340" actId="26606"/>
          <ac:spMkLst>
            <pc:docMk/>
            <pc:sldMk cId="580533033" sldId="264"/>
            <ac:spMk id="15" creationId="{73772B81-181F-48B7-8826-4D9686D15DF5}"/>
          </ac:spMkLst>
        </pc:spChg>
        <pc:spChg chg="add">
          <ac:chgData name="Vernon Alatorre" userId="26e13c4ef0f23bd5" providerId="LiveId" clId="{D126466F-452C-4804-A376-6F47A7E321FD}" dt="2019-09-08T17:27:50.208" v="1340" actId="26606"/>
          <ac:spMkLst>
            <pc:docMk/>
            <pc:sldMk cId="580533033" sldId="264"/>
            <ac:spMk id="17" creationId="{B2205F6E-03C6-4E92-877C-E2482F6599AA}"/>
          </ac:spMkLst>
        </pc:spChg>
        <pc:picChg chg="add mod">
          <ac:chgData name="Vernon Alatorre" userId="26e13c4ef0f23bd5" providerId="LiveId" clId="{D126466F-452C-4804-A376-6F47A7E321FD}" dt="2019-09-08T17:28:44.387" v="1522" actId="14100"/>
          <ac:picMkLst>
            <pc:docMk/>
            <pc:sldMk cId="580533033" sldId="264"/>
            <ac:picMk id="4" creationId="{403EB4E6-CD26-46F5-942F-8761AD9BF2B8}"/>
          </ac:picMkLst>
        </pc:picChg>
      </pc:sldChg>
      <pc:sldChg chg="modSp add modAnim modNotesTx">
        <pc:chgData name="Vernon Alatorre" userId="26e13c4ef0f23bd5" providerId="LiveId" clId="{D126466F-452C-4804-A376-6F47A7E321FD}" dt="2019-09-09T01:37:03.273" v="2590"/>
        <pc:sldMkLst>
          <pc:docMk/>
          <pc:sldMk cId="1239753591" sldId="265"/>
        </pc:sldMkLst>
        <pc:spChg chg="mod">
          <ac:chgData name="Vernon Alatorre" userId="26e13c4ef0f23bd5" providerId="LiveId" clId="{D126466F-452C-4804-A376-6F47A7E321FD}" dt="2019-09-09T01:08:56.558" v="2010" actId="20577"/>
          <ac:spMkLst>
            <pc:docMk/>
            <pc:sldMk cId="1239753591" sldId="265"/>
            <ac:spMk id="2" creationId="{1B1F0C2B-D31E-48F3-AAAA-799940558548}"/>
          </ac:spMkLst>
        </pc:spChg>
        <pc:spChg chg="mod">
          <ac:chgData name="Vernon Alatorre" userId="26e13c4ef0f23bd5" providerId="LiveId" clId="{D126466F-452C-4804-A376-6F47A7E321FD}" dt="2019-09-09T01:36:48.803" v="2588" actId="20577"/>
          <ac:spMkLst>
            <pc:docMk/>
            <pc:sldMk cId="1239753591" sldId="265"/>
            <ac:spMk id="3" creationId="{4DA15909-8715-4087-86D3-8BCABBC43EB3}"/>
          </ac:spMkLst>
        </pc:spChg>
      </pc:sldChg>
      <pc:sldChg chg="modSp add">
        <pc:chgData name="Vernon Alatorre" userId="26e13c4ef0f23bd5" providerId="LiveId" clId="{D126466F-452C-4804-A376-6F47A7E321FD}" dt="2019-09-09T00:48:14.304" v="1646" actId="5793"/>
        <pc:sldMkLst>
          <pc:docMk/>
          <pc:sldMk cId="3357704170" sldId="266"/>
        </pc:sldMkLst>
        <pc:spChg chg="mod">
          <ac:chgData name="Vernon Alatorre" userId="26e13c4ef0f23bd5" providerId="LiveId" clId="{D126466F-452C-4804-A376-6F47A7E321FD}" dt="2019-09-09T00:46:57.267" v="1609" actId="20577"/>
          <ac:spMkLst>
            <pc:docMk/>
            <pc:sldMk cId="3357704170" sldId="266"/>
            <ac:spMk id="2" creationId="{CF9B29D3-77C1-4B7C-A490-9E9256C5CD86}"/>
          </ac:spMkLst>
        </pc:spChg>
        <pc:spChg chg="mod">
          <ac:chgData name="Vernon Alatorre" userId="26e13c4ef0f23bd5" providerId="LiveId" clId="{D126466F-452C-4804-A376-6F47A7E321FD}" dt="2019-09-09T00:48:14.304" v="1646" actId="5793"/>
          <ac:spMkLst>
            <pc:docMk/>
            <pc:sldMk cId="3357704170" sldId="266"/>
            <ac:spMk id="3" creationId="{37C6D918-50EE-4207-9A16-85367F86A406}"/>
          </ac:spMkLst>
        </pc:spChg>
      </pc:sldChg>
      <pc:sldChg chg="modSp add modAnim modNotesTx">
        <pc:chgData name="Vernon Alatorre" userId="26e13c4ef0f23bd5" providerId="LiveId" clId="{D126466F-452C-4804-A376-6F47A7E321FD}" dt="2019-09-09T01:02:24.321" v="1983" actId="20577"/>
        <pc:sldMkLst>
          <pc:docMk/>
          <pc:sldMk cId="3716956599" sldId="267"/>
        </pc:sldMkLst>
        <pc:spChg chg="mod">
          <ac:chgData name="Vernon Alatorre" userId="26e13c4ef0f23bd5" providerId="LiveId" clId="{D126466F-452C-4804-A376-6F47A7E321FD}" dt="2019-09-09T00:50:17.400" v="1663" actId="20577"/>
          <ac:spMkLst>
            <pc:docMk/>
            <pc:sldMk cId="3716956599" sldId="267"/>
            <ac:spMk id="2" creationId="{60909CA5-7647-4709-8935-C80E8A056862}"/>
          </ac:spMkLst>
        </pc:spChg>
        <pc:spChg chg="mod">
          <ac:chgData name="Vernon Alatorre" userId="26e13c4ef0f23bd5" providerId="LiveId" clId="{D126466F-452C-4804-A376-6F47A7E321FD}" dt="2019-09-09T00:56:44.542" v="1747" actId="20577"/>
          <ac:spMkLst>
            <pc:docMk/>
            <pc:sldMk cId="3716956599" sldId="267"/>
            <ac:spMk id="3" creationId="{43F08354-E951-43E4-B315-693F0ED1226E}"/>
          </ac:spMkLst>
        </pc:spChg>
      </pc:sldChg>
      <pc:sldChg chg="modSp add modNotesTx">
        <pc:chgData name="Vernon Alatorre" userId="26e13c4ef0f23bd5" providerId="LiveId" clId="{D126466F-452C-4804-A376-6F47A7E321FD}" dt="2019-09-09T01:50:39.709" v="3223" actId="20577"/>
        <pc:sldMkLst>
          <pc:docMk/>
          <pc:sldMk cId="1431369632" sldId="268"/>
        </pc:sldMkLst>
        <pc:spChg chg="mod">
          <ac:chgData name="Vernon Alatorre" userId="26e13c4ef0f23bd5" providerId="LiveId" clId="{D126466F-452C-4804-A376-6F47A7E321FD}" dt="2019-09-09T01:37:36.044" v="2618" actId="20577"/>
          <ac:spMkLst>
            <pc:docMk/>
            <pc:sldMk cId="1431369632" sldId="268"/>
            <ac:spMk id="2" creationId="{84F3B478-1C7F-4C8F-ABBC-81954F91CD3E}"/>
          </ac:spMkLst>
        </pc:spChg>
        <pc:spChg chg="mod">
          <ac:chgData name="Vernon Alatorre" userId="26e13c4ef0f23bd5" providerId="LiveId" clId="{D126466F-452C-4804-A376-6F47A7E321FD}" dt="2019-09-09T01:39:14.822" v="2726" actId="20577"/>
          <ac:spMkLst>
            <pc:docMk/>
            <pc:sldMk cId="1431369632" sldId="268"/>
            <ac:spMk id="3" creationId="{B97FC2C2-8582-48C8-BBA9-C63950F873B4}"/>
          </ac:spMkLst>
        </pc:spChg>
      </pc:sldChg>
      <pc:sldChg chg="modSp add modAnim modNotesTx">
        <pc:chgData name="Vernon Alatorre" userId="26e13c4ef0f23bd5" providerId="LiveId" clId="{D126466F-452C-4804-A376-6F47A7E321FD}" dt="2019-09-09T02:29:05.014" v="3884" actId="20577"/>
        <pc:sldMkLst>
          <pc:docMk/>
          <pc:sldMk cId="364467132" sldId="269"/>
        </pc:sldMkLst>
        <pc:spChg chg="mod">
          <ac:chgData name="Vernon Alatorre" userId="26e13c4ef0f23bd5" providerId="LiveId" clId="{D126466F-452C-4804-A376-6F47A7E321FD}" dt="2019-09-09T01:51:35.905" v="3263" actId="20577"/>
          <ac:spMkLst>
            <pc:docMk/>
            <pc:sldMk cId="364467132" sldId="269"/>
            <ac:spMk id="2" creationId="{B81AA132-54A2-44ED-9225-0008E0A27ECD}"/>
          </ac:spMkLst>
        </pc:spChg>
        <pc:spChg chg="mod">
          <ac:chgData name="Vernon Alatorre" userId="26e13c4ef0f23bd5" providerId="LiveId" clId="{D126466F-452C-4804-A376-6F47A7E321FD}" dt="2019-09-09T02:19:27.072" v="3713" actId="20577"/>
          <ac:spMkLst>
            <pc:docMk/>
            <pc:sldMk cId="364467132" sldId="269"/>
            <ac:spMk id="3" creationId="{7DE69BF8-3E4D-4FE9-A769-82468C682249}"/>
          </ac:spMkLst>
        </pc:spChg>
      </pc:sldChg>
      <pc:sldChg chg="modSp add modNotesTx">
        <pc:chgData name="Vernon Alatorre" userId="26e13c4ef0f23bd5" providerId="LiveId" clId="{D126466F-452C-4804-A376-6F47A7E321FD}" dt="2019-09-09T02:40:22.661" v="4075" actId="20577"/>
        <pc:sldMkLst>
          <pc:docMk/>
          <pc:sldMk cId="3636065369" sldId="270"/>
        </pc:sldMkLst>
        <pc:spChg chg="mod">
          <ac:chgData name="Vernon Alatorre" userId="26e13c4ef0f23bd5" providerId="LiveId" clId="{D126466F-452C-4804-A376-6F47A7E321FD}" dt="2019-09-09T02:33:20.316" v="3919" actId="20577"/>
          <ac:spMkLst>
            <pc:docMk/>
            <pc:sldMk cId="3636065369" sldId="270"/>
            <ac:spMk id="2" creationId="{FFBDD7EE-BF6C-4E81-AB4B-3E47C088A5FA}"/>
          </ac:spMkLst>
        </pc:spChg>
        <pc:spChg chg="mod">
          <ac:chgData name="Vernon Alatorre" userId="26e13c4ef0f23bd5" providerId="LiveId" clId="{D126466F-452C-4804-A376-6F47A7E321FD}" dt="2019-09-09T02:38:32.964" v="4001" actId="20577"/>
          <ac:spMkLst>
            <pc:docMk/>
            <pc:sldMk cId="3636065369" sldId="270"/>
            <ac:spMk id="3" creationId="{EF12A099-B28F-40B8-9985-D603F42EF4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29A5-54F6-4012-8234-EB4333177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48C3-8F3E-498F-8CFB-243731A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717-C43C-48EA-8821-516844833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Up Azure Student Account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44857-FD61-44D6-A3FD-EB819621C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CIS 174</a:t>
            </a:r>
          </a:p>
          <a:p>
            <a:r>
              <a:rPr lang="en-US" dirty="0"/>
              <a:t>Vernon </a:t>
            </a:r>
            <a:r>
              <a:rPr lang="en-US" dirty="0" err="1" smtClean="0"/>
              <a:t>Alatorre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791D2-5A95-45A0-9164-A344EC04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Azure Student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60FA-0D95-4D0A-B572-A77435A7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Setup a free student </a:t>
            </a:r>
            <a:r>
              <a:rPr lang="en-US" dirty="0" smtClean="0">
                <a:solidFill>
                  <a:schemeClr val="bg1"/>
                </a:solidFill>
              </a:rPr>
              <a:t>account. It make take a few days so do not delay.</a:t>
            </a:r>
            <a:endParaRPr lang="en-US" dirty="0" smtClean="0">
              <a:solidFill>
                <a:schemeClr val="bg1"/>
              </a:solidFill>
              <a:hlinkClick r:id="rId2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://azure.microsoft.com/en-us/free/students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Start building the future with Azure for Students!" title="Start building the future with Azure for Students!">
            <a:extLst>
              <a:ext uri="{FF2B5EF4-FFF2-40B4-BE49-F238E27FC236}">
                <a16:creationId xmlns:a16="http://schemas.microsoft.com/office/drawing/2014/main" id="{301DC772-E506-4F16-9B44-87CA32C4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93" y="1725149"/>
            <a:ext cx="5706182" cy="380887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428C6-7C1F-47C9-AE77-7641E5EB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7905-CD0F-48DE-B7B7-0F6AC66C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out your </a:t>
            </a:r>
            <a:r>
              <a:rPr lang="en-US" dirty="0" smtClean="0">
                <a:solidFill>
                  <a:schemeClr val="bg1"/>
                </a:solidFill>
              </a:rPr>
              <a:t>portal</a:t>
            </a:r>
            <a:endParaRPr lang="en-US" dirty="0" smtClean="0">
              <a:solidFill>
                <a:schemeClr val="bg1"/>
              </a:solidFill>
              <a:hlinkClick r:id="rId2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portal.azure.com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icrosoft Azure Portal" title="Azure Portal">
            <a:extLst>
              <a:ext uri="{FF2B5EF4-FFF2-40B4-BE49-F238E27FC236}">
                <a16:creationId xmlns:a16="http://schemas.microsoft.com/office/drawing/2014/main" id="{562FE943-242C-45FD-B87D-C43587D1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2" y="2217740"/>
            <a:ext cx="5801374" cy="278465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4D3F-D4B2-4F12-8217-12933C6C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a new App Service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6963F6-2F51-4030-99F3-867CF61A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subscription</a:t>
            </a:r>
          </a:p>
          <a:p>
            <a:r>
              <a:rPr lang="en-US" dirty="0">
                <a:solidFill>
                  <a:schemeClr val="bg1"/>
                </a:solidFill>
              </a:rPr>
              <a:t>Create new resource group</a:t>
            </a:r>
          </a:p>
          <a:p>
            <a:r>
              <a:rPr lang="en-US" dirty="0">
                <a:solidFill>
                  <a:schemeClr val="bg1"/>
                </a:solidFill>
              </a:rPr>
              <a:t>Name your app cis174dmacc login name.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 cis174valatorre</a:t>
            </a:r>
          </a:p>
          <a:p>
            <a:r>
              <a:rPr lang="en-US" dirty="0">
                <a:solidFill>
                  <a:schemeClr val="bg1"/>
                </a:solidFill>
              </a:rPr>
              <a:t>Runtime stack = </a:t>
            </a:r>
            <a:r>
              <a:rPr lang="en-US" dirty="0" err="1">
                <a:solidFill>
                  <a:schemeClr val="bg1"/>
                </a:solidFill>
              </a:rPr>
              <a:t>.net</a:t>
            </a:r>
            <a:r>
              <a:rPr lang="en-US" dirty="0">
                <a:solidFill>
                  <a:schemeClr val="bg1"/>
                </a:solidFill>
              </a:rPr>
              <a:t> core </a:t>
            </a:r>
            <a:r>
              <a:rPr lang="en-US" dirty="0" smtClean="0">
                <a:solidFill>
                  <a:schemeClr val="bg1"/>
                </a:solidFill>
              </a:rPr>
              <a:t>2.1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Web App Service creation" title="Web App Service creation">
            <a:extLst>
              <a:ext uri="{FF2B5EF4-FFF2-40B4-BE49-F238E27FC236}">
                <a16:creationId xmlns:a16="http://schemas.microsoft.com/office/drawing/2014/main" id="{DAF15FA8-8699-43E8-A020-A14B02FD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371475"/>
            <a:ext cx="6038780" cy="64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5493-B20D-4F6B-A66E-42E1B99B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Configure size and submit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6E5A1B-9BCF-48C9-9498-F5FD163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change size</a:t>
            </a:r>
          </a:p>
          <a:p>
            <a:r>
              <a:rPr lang="en-US" dirty="0">
                <a:solidFill>
                  <a:schemeClr val="bg1"/>
                </a:solidFill>
              </a:rPr>
              <a:t>Select D-1 Shared ($9 /month)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MUST select D-1 or the free tier or you will end up having to pay towards the end of the course.</a:t>
            </a:r>
          </a:p>
          <a:p>
            <a:r>
              <a:rPr lang="en-US" dirty="0">
                <a:solidFill>
                  <a:schemeClr val="bg1"/>
                </a:solidFill>
              </a:rPr>
              <a:t>Click Review and create</a:t>
            </a:r>
          </a:p>
          <a:p>
            <a:r>
              <a:rPr lang="en-US" dirty="0">
                <a:solidFill>
                  <a:schemeClr val="bg1"/>
                </a:solidFill>
              </a:rPr>
              <a:t>Click Create on the review screen</a:t>
            </a:r>
          </a:p>
          <a:p>
            <a:r>
              <a:rPr lang="en-US" dirty="0">
                <a:solidFill>
                  <a:schemeClr val="bg1"/>
                </a:solidFill>
              </a:rPr>
              <a:t>Wait for it to create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Web App Service creation" title="App service plan selection">
            <a:extLst>
              <a:ext uri="{FF2B5EF4-FFF2-40B4-BE49-F238E27FC236}">
                <a16:creationId xmlns:a16="http://schemas.microsoft.com/office/drawing/2014/main" id="{B6E1F3B1-BC17-43EE-8B4A-5D2198F6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2634667"/>
            <a:ext cx="6026395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69B-AA4C-43BB-A558-24BC13D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F7CD-B34A-4400-89F4-1694E7BF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project, empty, and set up the </a:t>
            </a:r>
            <a:r>
              <a:rPr lang="en-US" dirty="0" err="1"/>
              <a:t>WelcomePageMiddleware</a:t>
            </a:r>
            <a:r>
              <a:rPr lang="en-US" dirty="0"/>
              <a:t>. </a:t>
            </a:r>
          </a:p>
          <a:p>
            <a:r>
              <a:rPr lang="en-US" dirty="0"/>
              <a:t>Verify you can run your app locally and see the welcome page.</a:t>
            </a:r>
          </a:p>
          <a:p>
            <a:r>
              <a:rPr lang="en-US" dirty="0"/>
              <a:t>In the solution explorer right click on the project in Visual Studio and select publish </a:t>
            </a:r>
          </a:p>
          <a:p>
            <a:r>
              <a:rPr lang="en-US" dirty="0"/>
              <a:t>Under publish hit start: </a:t>
            </a:r>
          </a:p>
        </p:txBody>
      </p:sp>
      <p:pic>
        <p:nvPicPr>
          <p:cNvPr id="4" name="Picture 3" descr="Publish web app" title="Publish web app">
            <a:extLst>
              <a:ext uri="{FF2B5EF4-FFF2-40B4-BE49-F238E27FC236}">
                <a16:creationId xmlns:a16="http://schemas.microsoft.com/office/drawing/2014/main" id="{AD65DC0F-B166-4ADD-AF0C-CF4177E1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4" y="4100975"/>
            <a:ext cx="5845047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B492-F1EF-4AF4-84C6-F413DFD6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Deploy from Visual Studio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E1E66-DB7D-445E-B610-3BF03EC8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App Service</a:t>
            </a:r>
          </a:p>
          <a:p>
            <a:r>
              <a:rPr lang="en-US" dirty="0">
                <a:solidFill>
                  <a:schemeClr val="bg1"/>
                </a:solidFill>
              </a:rPr>
              <a:t>Check “Select Existing”</a:t>
            </a:r>
          </a:p>
          <a:p>
            <a:r>
              <a:rPr lang="en-US" dirty="0">
                <a:solidFill>
                  <a:schemeClr val="bg1"/>
                </a:solidFill>
              </a:rPr>
              <a:t>Click Publish</a:t>
            </a:r>
          </a:p>
        </p:txBody>
      </p:sp>
      <p:pic>
        <p:nvPicPr>
          <p:cNvPr id="4" name="Content Placeholder 3" descr="Publish web app" title="Publish target">
            <a:extLst>
              <a:ext uri="{FF2B5EF4-FFF2-40B4-BE49-F238E27FC236}">
                <a16:creationId xmlns:a16="http://schemas.microsoft.com/office/drawing/2014/main" id="{FD131F23-6B29-4ADB-99E2-36CDABE6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8C37-81FB-46E3-8A38-9339E0D3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Deploy from Visual Studio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907E5-3DFC-4BA8-B2CC-41FDF15F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must sign in with your </a:t>
            </a:r>
            <a:r>
              <a:rPr lang="en-US" dirty="0" err="1">
                <a:solidFill>
                  <a:schemeClr val="bg1"/>
                </a:solidFill>
              </a:rPr>
              <a:t>dmacc</a:t>
            </a:r>
            <a:r>
              <a:rPr lang="en-US" dirty="0">
                <a:solidFill>
                  <a:schemeClr val="bg1"/>
                </a:solidFill>
              </a:rPr>
              <a:t> account</a:t>
            </a:r>
          </a:p>
          <a:p>
            <a:r>
              <a:rPr lang="en-US" dirty="0">
                <a:solidFill>
                  <a:schemeClr val="bg1"/>
                </a:solidFill>
              </a:rPr>
              <a:t>Down at the bottom select the one you just created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me “cis174valatorre”</a:t>
            </a:r>
          </a:p>
          <a:p>
            <a:r>
              <a:rPr lang="en-US" dirty="0">
                <a:solidFill>
                  <a:schemeClr val="bg1"/>
                </a:solidFill>
              </a:rPr>
              <a:t>Click okay</a:t>
            </a:r>
          </a:p>
        </p:txBody>
      </p:sp>
      <p:pic>
        <p:nvPicPr>
          <p:cNvPr id="4" name="Content Placeholder 3" descr="App service deploy " title="App service deploy ">
            <a:extLst>
              <a:ext uri="{FF2B5EF4-FFF2-40B4-BE49-F238E27FC236}">
                <a16:creationId xmlns:a16="http://schemas.microsoft.com/office/drawing/2014/main" id="{273ADA27-0315-408F-893B-32D561AC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2772-D28E-4F40-A5C5-D706280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Deploy from Visual Studio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C8CC2A-47CB-49A8-9212-2F0BBBF9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should deploy the app and open a browser tab to it. </a:t>
            </a:r>
          </a:p>
          <a:p>
            <a:r>
              <a:rPr lang="en-US" dirty="0">
                <a:solidFill>
                  <a:schemeClr val="bg1"/>
                </a:solidFill>
              </a:rPr>
              <a:t>If it does not, or when you want to publish again, you just come here and click the publish button. </a:t>
            </a:r>
          </a:p>
        </p:txBody>
      </p:sp>
      <p:pic>
        <p:nvPicPr>
          <p:cNvPr id="4" name="Content Placeholder 3" descr="Publish/Deply" title="Publish/Deply">
            <a:extLst>
              <a:ext uri="{FF2B5EF4-FFF2-40B4-BE49-F238E27FC236}">
                <a16:creationId xmlns:a16="http://schemas.microsoft.com/office/drawing/2014/main" id="{403EB4E6-CD26-46F5-942F-8761AD9B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2143121"/>
            <a:ext cx="6019806" cy="30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7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Set Up Azure Student Account</vt:lpstr>
      <vt:lpstr>Azure Student Account</vt:lpstr>
      <vt:lpstr>Azure portal</vt:lpstr>
      <vt:lpstr>Create a new App Service</vt:lpstr>
      <vt:lpstr>Configure size and submit</vt:lpstr>
      <vt:lpstr>Deploy from visual studio</vt:lpstr>
      <vt:lpstr>Deploy from Visual Studio (cont.)</vt:lpstr>
      <vt:lpstr>Deploy from Visual Studio (cont.)</vt:lpstr>
      <vt:lpstr>Deploy from Visual Studio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Routing &amp; How to Deploy Your Web App</dc:title>
  <dc:creator>Vernon Alatorre</dc:creator>
  <cp:lastModifiedBy>Ruse, Michelle E</cp:lastModifiedBy>
  <cp:revision>5</cp:revision>
  <dcterms:created xsi:type="dcterms:W3CDTF">2019-09-08T17:27:50Z</dcterms:created>
  <dcterms:modified xsi:type="dcterms:W3CDTF">2020-05-28T17:22:26Z</dcterms:modified>
</cp:coreProperties>
</file>