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370D-A759-4A0C-93AC-8ACE1492653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498418" y="1159298"/>
            <a:ext cx="2176530" cy="4829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47509" y="1159298"/>
            <a:ext cx="2176530" cy="4829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963" y="1159298"/>
            <a:ext cx="2176530" cy="4829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978357" y="314705"/>
            <a:ext cx="318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Hierarchy Construction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067171" y="3574087"/>
            <a:ext cx="1482108" cy="61104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ravel location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3830946" y="3574087"/>
            <a:ext cx="1482108" cy="61104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ravel location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594722" y="3574087"/>
            <a:ext cx="1482108" cy="61104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ravel location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1067171" y="2028622"/>
            <a:ext cx="1482108" cy="611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nown location</a:t>
            </a:r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3830946" y="5119552"/>
            <a:ext cx="1482108" cy="611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nown location</a:t>
            </a:r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6594721" y="2028622"/>
            <a:ext cx="1482108" cy="61104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data</a:t>
            </a:r>
            <a:endParaRPr lang="en-US" dirty="0"/>
          </a:p>
        </p:txBody>
      </p:sp>
      <p:sp>
        <p:nvSpPr>
          <p:cNvPr id="37" name="Flowchart: Process 36"/>
          <p:cNvSpPr/>
          <p:nvPr/>
        </p:nvSpPr>
        <p:spPr>
          <a:xfrm>
            <a:off x="1067171" y="5119552"/>
            <a:ext cx="1482108" cy="61104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data</a:t>
            </a:r>
            <a:endParaRPr lang="en-US" dirty="0"/>
          </a:p>
        </p:txBody>
      </p:sp>
      <p:cxnSp>
        <p:nvCxnSpPr>
          <p:cNvPr id="4" name="Straight Arrow Connector 3"/>
          <p:cNvCxnSpPr>
            <a:stCxn id="30" idx="2"/>
            <a:endCxn id="13" idx="0"/>
          </p:cNvCxnSpPr>
          <p:nvPr/>
        </p:nvCxnSpPr>
        <p:spPr>
          <a:xfrm>
            <a:off x="1808225" y="2639666"/>
            <a:ext cx="0" cy="9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2"/>
            <a:endCxn id="37" idx="0"/>
          </p:cNvCxnSpPr>
          <p:nvPr/>
        </p:nvCxnSpPr>
        <p:spPr>
          <a:xfrm>
            <a:off x="1808225" y="4185131"/>
            <a:ext cx="0" cy="9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9" idx="2"/>
            <a:endCxn id="34" idx="0"/>
          </p:cNvCxnSpPr>
          <p:nvPr/>
        </p:nvCxnSpPr>
        <p:spPr>
          <a:xfrm>
            <a:off x="4572000" y="4185131"/>
            <a:ext cx="0" cy="9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55" idx="0"/>
          </p:cNvCxnSpPr>
          <p:nvPr/>
        </p:nvCxnSpPr>
        <p:spPr>
          <a:xfrm>
            <a:off x="7335775" y="2639666"/>
            <a:ext cx="1" cy="9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11321" y="133591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75096" y="133591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8871" y="133591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Freeman</dc:creator>
  <cp:lastModifiedBy>Paul Freeman</cp:lastModifiedBy>
  <cp:revision>10</cp:revision>
  <dcterms:created xsi:type="dcterms:W3CDTF">2015-05-31T03:00:04Z</dcterms:created>
  <dcterms:modified xsi:type="dcterms:W3CDTF">2015-06-01T05:50:41Z</dcterms:modified>
</cp:coreProperties>
</file>