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4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CC7E-13C0-2049-AB20-DC15A07AFBEF}" type="datetimeFigureOut">
              <a:rPr lang="en-US" smtClean="0"/>
              <a:t>05.04.15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13A9-51BA-6B48-8588-C1E6F004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8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CC7E-13C0-2049-AB20-DC15A07AFBEF}" type="datetimeFigureOut">
              <a:rPr lang="en-US" smtClean="0"/>
              <a:t>05.04.15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13A9-51BA-6B48-8588-C1E6F004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0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CC7E-13C0-2049-AB20-DC15A07AFBEF}" type="datetimeFigureOut">
              <a:rPr lang="en-US" smtClean="0"/>
              <a:t>05.04.15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13A9-51BA-6B48-8588-C1E6F004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0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CC7E-13C0-2049-AB20-DC15A07AFBEF}" type="datetimeFigureOut">
              <a:rPr lang="en-US" smtClean="0"/>
              <a:t>05.04.15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13A9-51BA-6B48-8588-C1E6F004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0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CC7E-13C0-2049-AB20-DC15A07AFBEF}" type="datetimeFigureOut">
              <a:rPr lang="en-US" smtClean="0"/>
              <a:t>05.04.15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13A9-51BA-6B48-8588-C1E6F004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1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CC7E-13C0-2049-AB20-DC15A07AFBEF}" type="datetimeFigureOut">
              <a:rPr lang="en-US" smtClean="0"/>
              <a:t>05.04.15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13A9-51BA-6B48-8588-C1E6F004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1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CC7E-13C0-2049-AB20-DC15A07AFBEF}" type="datetimeFigureOut">
              <a:rPr lang="en-US" smtClean="0"/>
              <a:t>05.04.15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13A9-51BA-6B48-8588-C1E6F004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3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CC7E-13C0-2049-AB20-DC15A07AFBEF}" type="datetimeFigureOut">
              <a:rPr lang="en-US" smtClean="0"/>
              <a:t>05.04.15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13A9-51BA-6B48-8588-C1E6F004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2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CC7E-13C0-2049-AB20-DC15A07AFBEF}" type="datetimeFigureOut">
              <a:rPr lang="en-US" smtClean="0"/>
              <a:t>05.04.15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13A9-51BA-6B48-8588-C1E6F004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0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CC7E-13C0-2049-AB20-DC15A07AFBEF}" type="datetimeFigureOut">
              <a:rPr lang="en-US" smtClean="0"/>
              <a:t>05.04.15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13A9-51BA-6B48-8588-C1E6F004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2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CC7E-13C0-2049-AB20-DC15A07AFBEF}" type="datetimeFigureOut">
              <a:rPr lang="en-US" smtClean="0"/>
              <a:t>05.04.15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13A9-51BA-6B48-8588-C1E6F004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9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CCC7E-13C0-2049-AB20-DC15A07AFBEF}" type="datetimeFigureOut">
              <a:rPr lang="en-US" smtClean="0"/>
              <a:t>05.04.15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413A9-51BA-6B48-8588-C1E6F004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5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1359" y="4179803"/>
            <a:ext cx="1526673" cy="181023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75834" y="4707094"/>
            <a:ext cx="1526673" cy="107770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44711" y="4707094"/>
            <a:ext cx="1526673" cy="107770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07971" y="4179803"/>
            <a:ext cx="3808717" cy="177175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98380" y="3591262"/>
            <a:ext cx="6850786" cy="2616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15230" y="2343263"/>
            <a:ext cx="4142276" cy="701731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15230" y="2343263"/>
            <a:ext cx="4142276" cy="7017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dirty="0" smtClean="0"/>
              <a:t>Interpretation / Generation</a:t>
            </a:r>
          </a:p>
          <a:p>
            <a:pPr algn="ctr"/>
            <a:r>
              <a:rPr lang="en-US" dirty="0" smtClean="0"/>
              <a:t>Questions / NLTK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08510" y="4179803"/>
            <a:ext cx="152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Rules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75834" y="4696761"/>
            <a:ext cx="152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44711" y="4712083"/>
            <a:ext cx="152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Trips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05338" y="4179803"/>
            <a:ext cx="402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Facts</a:t>
            </a:r>
            <a:endParaRPr lang="en-US" b="1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68032" y="4549135"/>
            <a:ext cx="103993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8033" y="4822719"/>
            <a:ext cx="103993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98380" y="3658071"/>
            <a:ext cx="685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Knowledge Base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105338" y="3044994"/>
            <a:ext cx="0" cy="5462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516549" y="3044994"/>
            <a:ext cx="0" cy="5462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35183" y="16264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Input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268973" y="162644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Agent Output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2"/>
          </p:cNvCxnSpPr>
          <p:nvPr/>
        </p:nvCxnSpPr>
        <p:spPr>
          <a:xfrm>
            <a:off x="3721241" y="1995776"/>
            <a:ext cx="12051" cy="34748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4" idx="2"/>
          </p:cNvCxnSpPr>
          <p:nvPr/>
        </p:nvCxnSpPr>
        <p:spPr>
          <a:xfrm>
            <a:off x="6002507" y="1995776"/>
            <a:ext cx="0" cy="34748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25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16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Inga</dc:creator>
  <cp:lastModifiedBy>Inga</cp:lastModifiedBy>
  <cp:revision>5</cp:revision>
  <dcterms:created xsi:type="dcterms:W3CDTF">2015-04-05T03:52:09Z</dcterms:created>
  <dcterms:modified xsi:type="dcterms:W3CDTF">2015-04-05T06:59:09Z</dcterms:modified>
</cp:coreProperties>
</file>