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5" autoAdjust="0"/>
    <p:restoredTop sz="94660"/>
  </p:normalViewPr>
  <p:slideViewPr>
    <p:cSldViewPr snapToGrid="0">
      <p:cViewPr>
        <p:scale>
          <a:sx n="80" d="100"/>
          <a:sy n="80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370D-A759-4A0C-93AC-8ACE14926536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BB40-584A-4C26-9707-082CF615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ecision 8"/>
          <p:cNvSpPr/>
          <p:nvPr/>
        </p:nvSpPr>
        <p:spPr>
          <a:xfrm>
            <a:off x="3416968" y="5242207"/>
            <a:ext cx="2310064" cy="14112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/>
              <a:t>user accepts trip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830946" y="826389"/>
            <a:ext cx="1482108" cy="611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rase short term memory and reset frustration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830946" y="1711075"/>
            <a:ext cx="1482108" cy="611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oad/activate knowledge engine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3388799" y="2583741"/>
            <a:ext cx="2366402" cy="13267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rustration exceeds threshold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6679691" y="5642309"/>
            <a:ext cx="1482108" cy="611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/>
              <a:t>user frustration increases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3830946" y="4351642"/>
            <a:ext cx="1482108" cy="611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ttempt to provide travel recommendation</a:t>
            </a:r>
            <a:endParaRPr lang="en-US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1273065" y="867216"/>
            <a:ext cx="1040076" cy="52938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1273065" y="5683137"/>
            <a:ext cx="1040076" cy="52938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0" idx="3"/>
            <a:endCxn id="11" idx="1"/>
          </p:cNvCxnSpPr>
          <p:nvPr/>
        </p:nvCxnSpPr>
        <p:spPr>
          <a:xfrm>
            <a:off x="2313141" y="1131911"/>
            <a:ext cx="151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4572000" y="1437433"/>
            <a:ext cx="0" cy="27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5" idx="0"/>
          </p:cNvCxnSpPr>
          <p:nvPr/>
        </p:nvCxnSpPr>
        <p:spPr>
          <a:xfrm>
            <a:off x="4572000" y="2322119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9" idx="0"/>
          </p:cNvCxnSpPr>
          <p:nvPr/>
        </p:nvCxnSpPr>
        <p:spPr>
          <a:xfrm>
            <a:off x="4572000" y="3910515"/>
            <a:ext cx="0" cy="44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5" idx="1"/>
            <a:endCxn id="61" idx="0"/>
          </p:cNvCxnSpPr>
          <p:nvPr/>
        </p:nvCxnSpPr>
        <p:spPr>
          <a:xfrm rot="10800000" flipV="1">
            <a:off x="1793103" y="3247128"/>
            <a:ext cx="1595696" cy="1104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  <a:endCxn id="9" idx="0"/>
          </p:cNvCxnSpPr>
          <p:nvPr/>
        </p:nvCxnSpPr>
        <p:spPr>
          <a:xfrm>
            <a:off x="4572000" y="4962686"/>
            <a:ext cx="0" cy="2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16" idx="1"/>
          </p:cNvCxnSpPr>
          <p:nvPr/>
        </p:nvCxnSpPr>
        <p:spPr>
          <a:xfrm flipV="1">
            <a:off x="5727032" y="5947831"/>
            <a:ext cx="9526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5" idx="0"/>
            <a:endCxn id="13" idx="3"/>
          </p:cNvCxnSpPr>
          <p:nvPr/>
        </p:nvCxnSpPr>
        <p:spPr>
          <a:xfrm rot="16200000" flipV="1">
            <a:off x="5588155" y="1741496"/>
            <a:ext cx="1557490" cy="2107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31450" y="295266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3041" y="564777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95601" y="56476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28922" y="38796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52028" y="241619"/>
            <a:ext cx="283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Control Flow Diagram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6679691" y="3574087"/>
            <a:ext cx="1482108" cy="611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rite long term and short term memory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16" idx="0"/>
            <a:endCxn id="55" idx="2"/>
          </p:cNvCxnSpPr>
          <p:nvPr/>
        </p:nvCxnSpPr>
        <p:spPr>
          <a:xfrm flipV="1">
            <a:off x="7420745" y="4185131"/>
            <a:ext cx="0" cy="145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Process 60"/>
          <p:cNvSpPr/>
          <p:nvPr/>
        </p:nvSpPr>
        <p:spPr>
          <a:xfrm>
            <a:off x="1052049" y="4351642"/>
            <a:ext cx="1482108" cy="611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rite long term memory</a:t>
            </a:r>
            <a:endParaRPr lang="en-US" dirty="0"/>
          </a:p>
        </p:txBody>
      </p:sp>
      <p:cxnSp>
        <p:nvCxnSpPr>
          <p:cNvPr id="64" name="Elbow Connector 63"/>
          <p:cNvCxnSpPr>
            <a:stCxn id="9" idx="1"/>
            <a:endCxn id="61" idx="3"/>
          </p:cNvCxnSpPr>
          <p:nvPr/>
        </p:nvCxnSpPr>
        <p:spPr>
          <a:xfrm rot="10800000">
            <a:off x="2534158" y="4657164"/>
            <a:ext cx="882811" cy="1290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23" idx="0"/>
          </p:cNvCxnSpPr>
          <p:nvPr/>
        </p:nvCxnSpPr>
        <p:spPr>
          <a:xfrm>
            <a:off x="1793103" y="4962686"/>
            <a:ext cx="0" cy="72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Freeman</dc:creator>
  <cp:lastModifiedBy>Paul Freeman</cp:lastModifiedBy>
  <cp:revision>7</cp:revision>
  <dcterms:created xsi:type="dcterms:W3CDTF">2015-05-31T03:00:04Z</dcterms:created>
  <dcterms:modified xsi:type="dcterms:W3CDTF">2015-05-31T04:18:46Z</dcterms:modified>
</cp:coreProperties>
</file>