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2A10-1D66-4708-9583-C9A0FE71D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2E0C26-E1CA-4F51-83F2-C1CF0DA2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C97BDC-D635-4CFA-87D5-76563997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A0353-1289-4116-A55B-08714D23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A674F-9E62-496B-A659-D965342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6428E-4567-4FB6-8C95-F84CA8D2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D54A7D-5A54-430D-9E17-68F9109F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BCE0B-C658-49DA-B6DC-D804C2B9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DC533-370B-4A9B-9730-5C51152C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1B9BD-BB2F-4540-83C2-A81ECAAE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93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32C8D3-53A3-480A-A9A4-E5D76BBC1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52313A-2618-4E33-814F-0F07AB9D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1024C-C12E-4427-A4DC-7FF55703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A0491-076B-487C-B7BF-98F666CF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263B6-2946-4F79-A422-F7C3744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9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20405-DDA6-409A-A20E-715CA28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82D96-26E4-40BD-B21B-345C86E9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D1F2A-0B68-47FB-AAE6-34BEB28C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BC8AF-2ED9-4D3C-A6EB-F4015560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462FF-7135-4F41-8906-10AB9E59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0C097-5D0C-4BA1-9BBC-B1F4ECFC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8B39B-AA9A-40A6-A414-7393AFA6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01879C-6AD8-4AB7-B2DF-6417DF6B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95359-0267-4367-8DDA-19CA3E9F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2CDC1-8E26-4C83-AEDC-2F6E5821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678B8-E808-429B-A2B3-14F7B74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6E962-F174-4B02-A3DC-08F8CA12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749AE-2F79-47BC-A070-6ABBB2D7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A67469-F2D8-4D5E-A519-EB9DF74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08843-DD80-483D-BC22-2F5ECFA4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1D139-66C4-494F-B156-41D68F58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3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97A98-F52D-413D-8FC2-819DF61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600FF-A8C1-4864-A6B1-45CFBCD8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976AA4-20AD-49B0-BB69-0F6EB622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FF8A29-D22D-48BC-9A0C-E4681902A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88E810-F8C1-4D68-B4F0-9A15333B1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827692-DA6F-4049-9789-42122EF6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040461-4414-4118-9103-FFEBC95F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55023A-A769-40F1-BB1C-4C663B86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F9BA4-DDC2-42C3-A6FB-F42E1DFC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F6DBF-4916-4293-8E14-59057D85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819949-79BA-4993-8CFA-69DB87C2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3E66E4-B71B-4EF0-8802-BFE7642A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8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C9317A-DA35-4C20-AB60-C083836D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D1368-80BA-4C2D-914A-AF687A81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F5D98E-AC3B-41C7-93E3-9BF8B129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D787-39A5-4196-9F55-08D13971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95250-9B8C-4791-BC34-08B02C12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CEC168-EF2F-484C-8135-FD27BAD3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FE3DA-44E9-458F-AAC5-4A5292C7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3BF7A1-4D92-4C27-969B-D2DB23FB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6F780-8478-4AFF-A78D-A8E8FC2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D6EB0-3F7D-44E5-86BD-5895F368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4005D3-6627-4FCC-8144-A2642D31C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4FDD6C-CEE4-403B-AAE8-72B10665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F18F2-611C-488A-9B38-756522AA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E35B2-8958-4CF8-88F5-D0E66DD0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1DB02B-05F6-4385-A7C3-7F59F5CC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26486-1D71-4A4F-BAB8-CA207F8B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1801D-3BB8-4B21-BAE5-F9B806D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8857-AAC6-4685-A357-B6159446C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7268-086B-48E3-9EA6-CA8ADBEF647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92D40-865F-4888-A05D-684AFC55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7CC8-F97A-400C-AD14-1B191E5C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0B00-3D95-4E40-A7FE-27A3386FB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39DF6-764E-4E86-AA7F-8A8B162E2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80193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РОССИЙСКИЙ УНИВЕРСИТЕТ ДРУЖБЫ НАРОДОВ Факультет физико-математических и естественных наук Кафедра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̆ информатики и теории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вероятностеи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̆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ABD6BB-9FA4-4F6E-91C3-39C86DED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90761"/>
            <a:ext cx="11563351" cy="3319464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ЛАБОРАТОРНОЙ РАБОТЕ №2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2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Тихонова Екатерина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НПМбд-02-20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92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2C0F7-4CA9-4859-92BF-C71A24AB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679575"/>
            <a:ext cx="10515600" cy="1325563"/>
          </a:xfrm>
        </p:spPr>
        <p:txBody>
          <a:bodyPr>
            <a:noAutofit/>
          </a:bodyPr>
          <a:lstStyle/>
          <a:p>
            <a:pPr marL="228600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изучила идеологию и научилась применять средства контроля версий.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8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85B97-B127-41B3-B9D4-4BB4D286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C4223-9373-4D8B-8FF6-BD450447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2F53C-9CD7-48F1-AA4D-9C05776D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66700"/>
            <a:ext cx="11115676" cy="5281613"/>
          </a:xfrm>
        </p:spPr>
        <p:txBody>
          <a:bodyPr/>
          <a:lstStyle/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Научиться оформлять отчёты с помощью легковесного языка разметки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Сделайте отчёт по предыдущей лабораторной работе в формате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отчёта просьба предоставить отчёты в 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форматах:pdf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 архиве, поскольку он должен содержать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скринскриншоты,Makefile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ит.д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лабораторной работы: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3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12FE-3B78-4AF0-B03D-57ECF3DC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88900"/>
            <a:ext cx="10401300" cy="1325563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Cкачиваем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VScode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1F1D0-BBA0-4C59-87B3-A620F4C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587" y="306387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CFCD75ED-581F-4136-94D0-7DF7FB8D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36650"/>
            <a:ext cx="10934700" cy="550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DC9E3-3BEE-4825-8D7E-C9C5E1E6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Нажимаем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-&gt; Open Workspace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Создаем папку для рабочего пространства, выбираем ее.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83E1A-F4EA-4B74-AC94-D4D7C0A8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119" y="3233254"/>
            <a:ext cx="24069850" cy="681890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Рисунок 4">
            <a:extLst>
              <a:ext uri="{FF2B5EF4-FFF2-40B4-BE49-F238E27FC236}">
                <a16:creationId xmlns:a16="http://schemas.microsoft.com/office/drawing/2014/main" id="{FD3A7D29-5F5E-4187-82CC-383229DC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1" y="1412392"/>
            <a:ext cx="9418637" cy="523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4A8AD-AD70-4E06-BDEF-AF372F6A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80" y="2558529"/>
            <a:ext cx="18538688" cy="22517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0D3ED-1693-437F-A19F-F026E3B6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2" y="480686"/>
            <a:ext cx="8971722" cy="113782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Внутри папки создаем файл с разрешением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otchet.md)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494980-90BF-45DA-8599-858418DD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79" y="3075890"/>
            <a:ext cx="21494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Внутри папки создаем файл с разрешением .md (например, otchet.md) рис3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8">
            <a:extLst>
              <a:ext uri="{FF2B5EF4-FFF2-40B4-BE49-F238E27FC236}">
                <a16:creationId xmlns:a16="http://schemas.microsoft.com/office/drawing/2014/main" id="{2A7F8305-DE59-43E9-84AC-FE47A0BA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9" y="1145932"/>
            <a:ext cx="10515599" cy="55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5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BBAA2-27C7-48A5-8A94-25DC3781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1"/>
            <a:ext cx="10429875" cy="126365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Нажимаем на кнопку, наведенную на курсор.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856B4-1F9E-4903-A3D7-836ABF6D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50" y="2950210"/>
            <a:ext cx="33671435" cy="1062987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Рисунок 6">
            <a:extLst>
              <a:ext uri="{FF2B5EF4-FFF2-40B4-BE49-F238E27FC236}">
                <a16:creationId xmlns:a16="http://schemas.microsoft.com/office/drawing/2014/main" id="{0C8CA97B-9003-4E31-BCB4-F66E5A2A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7760"/>
            <a:ext cx="7950200" cy="54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82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0F26-322F-43AE-B80E-BDB06B48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5) Слева пишем текст лабы, справа будет высвечивать вариант, который у тебя будет после конвертации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3AE4A-77E3-4B5A-AB71-771BBEA2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311524"/>
            <a:ext cx="16843496" cy="621382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7A147F-7CBF-43EE-8FF9-043EEB67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492250"/>
            <a:ext cx="9520237" cy="53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72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3F412-6B04-4AE4-B001-6D99034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6) Для конвертации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заходим в меню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extensions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(оно справа). В поиске пишем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Markdown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PDF. Скачиваем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623A4-1BFC-41EE-B31C-A4F8CD29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3292475"/>
            <a:ext cx="20416104" cy="769776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Рисунок 9">
            <a:extLst>
              <a:ext uri="{FF2B5EF4-FFF2-40B4-BE49-F238E27FC236}">
                <a16:creationId xmlns:a16="http://schemas.microsoft.com/office/drawing/2014/main" id="{93F4C7B6-A8B0-485B-91EE-C86D2280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470025"/>
            <a:ext cx="11539537" cy="51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33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85A53-D11A-44B3-B6DE-DFC30B7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7) Пишем текст лабораторной работы. Когда он готов, нажимаем f1, в появившемся окошечке пишем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выбираем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DAA1B-C20E-444F-BF41-208CDA16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785" y="3135630"/>
            <a:ext cx="12230868" cy="465807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Рисунок 10">
            <a:extLst>
              <a:ext uri="{FF2B5EF4-FFF2-40B4-BE49-F238E27FC236}">
                <a16:creationId xmlns:a16="http://schemas.microsoft.com/office/drawing/2014/main" id="{7A0DD496-A177-4F81-8F49-0E71EAB3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" y="1316355"/>
            <a:ext cx="5166360" cy="546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70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РОССИЙСКИЙ УНИВЕРСИТЕТ ДРУЖБЫ НАРОДОВ Факультет физико-математических и естественных наук Кафедра прикладной информатики и теории вероятностей </vt:lpstr>
      <vt:lpstr>Презентация PowerPoint</vt:lpstr>
      <vt:lpstr>1) Cкачиваем VScode. </vt:lpstr>
      <vt:lpstr>2) Нажимаем File -&gt; Open Workspaceю. Создаем папку для рабочего пространства, выбираем ее. </vt:lpstr>
      <vt:lpstr>Презентация PowerPoint</vt:lpstr>
      <vt:lpstr>4) Нажимаем на кнопку, наведенную на курсор. </vt:lpstr>
      <vt:lpstr>5) Слева пишем текст лабы, справа будет высвечивать вариант, который у тебя будет после конвертации в pdf. </vt:lpstr>
      <vt:lpstr>6) Для конвертации в pdf заходим в меню extensions (оно справа). В поиске пишем Markdown PDF. Скачиваем</vt:lpstr>
      <vt:lpstr>7) Пишем текст лабораторной работы. Когда он готов, нажимаем f1, в появившемся окошечке пишем export, выбираем export to pdf. </vt:lpstr>
      <vt:lpstr>Вывод: Я изучила идеологию и научилась применять средства контроля версий.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Факультет физико-математических и естественных наук Кафедра прикладной информатики и теории вероятностей </dc:title>
  <dc:creator>Krasilov Dmitriy</dc:creator>
  <cp:lastModifiedBy>Krasilov Dmitriy</cp:lastModifiedBy>
  <cp:revision>2</cp:revision>
  <dcterms:created xsi:type="dcterms:W3CDTF">2021-05-12T10:32:29Z</dcterms:created>
  <dcterms:modified xsi:type="dcterms:W3CDTF">2021-05-12T10:58:55Z</dcterms:modified>
</cp:coreProperties>
</file>