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9C959-7022-4DE4-9E67-9E542BAF0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DE6021-529A-40DA-AA96-84D6BA681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AA9D54-4E80-4573-85A1-3420DC34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650E-81CB-4C12-AF85-0CD032212217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AF8BE4-5DD1-486B-BBB4-38E4EA8A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855291-71A0-4126-B77A-D62BA550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5C7D-561E-468D-83FD-657782887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34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39743-5F5B-4B55-BAAD-E62904A6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9989B5-E136-4951-915B-8700BF6F5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D414FC-A176-4CEE-BFF9-EB2FCC6DD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650E-81CB-4C12-AF85-0CD032212217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47705A-EB09-48DE-A6A9-3DD2A1F9C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47165F-27F6-401A-B79A-8DDCC86B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5C7D-561E-468D-83FD-657782887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05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D409F8-44F3-4A24-B189-9A128DA1E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54ADC5-D041-4885-A35C-3B47FCD9A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FAB0DF-1B30-4AC1-AF0A-3F66E956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650E-81CB-4C12-AF85-0CD032212217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08CEAA-E96E-44E6-9AE4-832257BD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13BD83-1521-4B37-B583-63E30BA9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5C7D-561E-468D-83FD-657782887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05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9A907-BD20-446E-8A8E-6CF11EA5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C320F4-8642-4A33-AEEC-E4CCF832B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59EF76-5E9B-493F-9683-2F30B062C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650E-81CB-4C12-AF85-0CD032212217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D57A41-02BF-48CD-B0AE-D67F1062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F99175-9E24-47F8-BCCA-E28E694B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5C7D-561E-468D-83FD-657782887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17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381C4-53F1-461B-A264-6300335F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B12710-8221-4822-9A5D-349A16A1F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91996C-F3A7-4E4B-B8C7-908A294D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650E-81CB-4C12-AF85-0CD032212217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4181D5-DCB1-470C-ADA6-5C6465E0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8C8D9F-E3CD-429B-93D3-3BD36ABB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5C7D-561E-468D-83FD-657782887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48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84BB3-B689-495E-9BEC-A47291DF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33A8EE-F61A-4D01-BA82-3D2096D24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8D07E7-218F-46DE-ADA1-2E555959B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997D3D-5816-4A79-BFF5-2384F624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650E-81CB-4C12-AF85-0CD032212217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782072-97D3-4182-8724-95D294BB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E0F396-F3CF-4195-905C-3C0C6D8F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5C7D-561E-468D-83FD-657782887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05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4153C-6E66-4895-8099-13552A41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555C3A-094A-4430-9545-55B46CC27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697C0B-811B-41F0-B014-C568D998B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147B8E-8B0A-4D28-8D68-E00A0AAA5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0E47E0-015C-474F-87F2-3E2C1073C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AA964E4-3762-4B76-8FEA-E711406E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650E-81CB-4C12-AF85-0CD032212217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757A023-86CB-4D6C-A143-5E4B5617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60E218-E4AF-41C1-A39A-399E1337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5C7D-561E-468D-83FD-657782887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78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0E189-1DC2-4537-98B6-B2D8892A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1B9CB7-A515-4667-B245-ECB6E6B0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650E-81CB-4C12-AF85-0CD032212217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C5EBE1-D5C2-457D-8E64-75479594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020748-3FD3-4FF9-914B-E8D7F173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5C7D-561E-468D-83FD-657782887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08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5F5D25-438E-488F-B39C-153AEFB0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650E-81CB-4C12-AF85-0CD032212217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9A5A09-12E8-47CB-959F-21822B1C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1941D9-393D-4513-A8CE-2DF66CAA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5C7D-561E-468D-83FD-657782887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35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FEAFF-6ED7-42D1-B114-A03D2437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DE2DA3-A2A8-427D-B0B5-3E397CF65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B1BE83-ECA6-434F-9DC8-9135F3F58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58A0E0-14D4-4807-B807-5BB5CBF8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650E-81CB-4C12-AF85-0CD032212217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24EB34-5B15-4E6A-AF32-12F74235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F1802E-6B7D-484A-AFAF-C95A9CED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5C7D-561E-468D-83FD-657782887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72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AA4D2-AAB8-4C06-BFA8-A85C1A6AB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F9FEC4-7A57-4437-A42E-CBF3670A6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E40FE7-88DE-4BBB-A9F9-283DE14FE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D81A10-5CF0-4D82-816D-77562856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650E-81CB-4C12-AF85-0CD032212217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76C589-1377-4716-9D87-EFD5ABAD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A432BD-F9BE-4C36-A02C-080F5FFC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5C7D-561E-468D-83FD-657782887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42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082FF-FDE9-4F4C-9FA8-00E32F03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49E2C4-A4EB-4C1E-8D83-C1D21D1B1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DBA97F-D9E3-492E-86A5-CE665E431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F650E-81CB-4C12-AF85-0CD032212217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199DD6-B84C-4AD0-854E-47D54E34B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6A0312-BA3D-4AA4-9923-2CD877A23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15C7D-561E-468D-83FD-657782887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5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CCB30-0D5F-4BDA-8C75-FACAC4AF7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840" y="1600200"/>
            <a:ext cx="9144000" cy="2387600"/>
          </a:xfrm>
        </p:spPr>
        <p:txBody>
          <a:bodyPr>
            <a:noAutofit/>
          </a:bodyPr>
          <a:lstStyle/>
          <a:p>
            <a:r>
              <a:rPr lang="ru-RU" sz="3600" b="1" dirty="0"/>
              <a:t>РОССИЙСКИЙ УНИВЕРСИТЕТ ДРУЖБЫ НАРОДОВ Факультет физико-математических и естественных наук Кафедра </a:t>
            </a:r>
            <a:r>
              <a:rPr lang="ru-RU" sz="3600" b="1" dirty="0" err="1"/>
              <a:t>прикладнои</a:t>
            </a:r>
            <a:r>
              <a:rPr lang="ru-RU" sz="3600" b="1" dirty="0"/>
              <a:t>̆ информатики и теории </a:t>
            </a:r>
            <a:r>
              <a:rPr lang="ru-RU" sz="3600" b="1" dirty="0" err="1"/>
              <a:t>вероятностеи</a:t>
            </a:r>
            <a:r>
              <a:rPr lang="ru-RU" sz="3600" b="1" dirty="0"/>
              <a:t>̆</a:t>
            </a:r>
            <a:br>
              <a:rPr lang="ru-RU" sz="3600" dirty="0"/>
            </a:br>
            <a:r>
              <a:rPr lang="ru-RU" sz="4400" b="1" dirty="0"/>
              <a:t> </a:t>
            </a:r>
            <a:br>
              <a:rPr lang="ru-RU" sz="4400" dirty="0"/>
            </a:b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62CECF-1C78-4950-953F-5703BA2A8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160" y="3215958"/>
            <a:ext cx="10139680" cy="2387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ОТЧЕТ</a:t>
            </a:r>
            <a:br>
              <a:rPr lang="ru-RU" b="1" dirty="0"/>
            </a:br>
            <a:r>
              <a:rPr lang="ru-RU" b="1" dirty="0"/>
              <a:t>ПО ЛАБОРАТОРНОЙ РАБОТЕ №4</a:t>
            </a:r>
            <a:endParaRPr lang="ru-RU" dirty="0"/>
          </a:p>
          <a:p>
            <a:r>
              <a:rPr lang="ru-RU" i="1" u="sng" dirty="0"/>
              <a:t>дисциплина: Операционные системы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b="1" dirty="0"/>
              <a:t>                                                                                               Студент:</a:t>
            </a:r>
            <a:r>
              <a:rPr lang="ru-RU" dirty="0"/>
              <a:t>  Тихонова Екатерина</a:t>
            </a:r>
          </a:p>
          <a:p>
            <a:r>
              <a:rPr lang="ru-RU" b="1" dirty="0"/>
              <a:t>                                                                                                              Группа: </a:t>
            </a:r>
            <a:r>
              <a:rPr lang="ru-RU" dirty="0"/>
              <a:t>НПМбд-02-20</a:t>
            </a:r>
          </a:p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866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866C9-D990-40E3-84C1-121BDB8C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C5F283-FDC1-4F80-A216-9F8B1543B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705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157FB38-AF64-42E0-8357-D849E56DB885}"/>
              </a:ext>
            </a:extLst>
          </p:cNvPr>
          <p:cNvSpPr/>
          <p:nvPr/>
        </p:nvSpPr>
        <p:spPr>
          <a:xfrm>
            <a:off x="838199" y="510299"/>
            <a:ext cx="6581776" cy="485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Познакомиться с операционной системой 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Linux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получить практические навыки работы с консолью и некоторыми графическими менеджерами рабочих столов операционной системы.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ЗАДАНИЕ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 операционную систему 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Linux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следуя указаниям в тексте лабораторной работы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 Ознакомилась с теоретическим материалом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 Загрузила компьютер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 Перешла к текстовой консоли</a:t>
            </a:r>
          </a:p>
        </p:txBody>
      </p:sp>
    </p:spTree>
    <p:extLst>
      <p:ext uri="{BB962C8B-B14F-4D97-AF65-F5344CB8AC3E}">
        <p14:creationId xmlns:p14="http://schemas.microsoft.com/office/powerpoint/2010/main" val="161794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BE350-E691-447D-A6A4-5D1DEB7B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7C5E8-1EBB-4D08-A26A-1EBC5F45E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E00989-B534-4860-BA74-CFF4863BE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0" t="12842" r="12933" b="8295"/>
          <a:stretch/>
        </p:blipFill>
        <p:spPr>
          <a:xfrm>
            <a:off x="838200" y="1710213"/>
            <a:ext cx="6085840" cy="458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5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B5FF4-089E-4F79-93D2-467F1832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6ADE86-C95D-4C84-B871-63675845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203A23-8663-499E-BD40-CD87DCB95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9" y="1825625"/>
            <a:ext cx="6492875" cy="493664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E1D1690-0FC0-4248-8166-B2B4B64C9E8B}"/>
              </a:ext>
            </a:extLst>
          </p:cNvPr>
          <p:cNvSpPr/>
          <p:nvPr/>
        </p:nvSpPr>
        <p:spPr>
          <a:xfrm>
            <a:off x="1174750" y="441025"/>
            <a:ext cx="6096000" cy="12708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 Переместилась между текстовыми консолями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5) 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Зарегестрировалась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в текстовой консоли</a:t>
            </a:r>
          </a:p>
        </p:txBody>
      </p:sp>
    </p:spTree>
    <p:extLst>
      <p:ext uri="{BB962C8B-B14F-4D97-AF65-F5344CB8AC3E}">
        <p14:creationId xmlns:p14="http://schemas.microsoft.com/office/powerpoint/2010/main" val="383332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13803-0570-47CC-A15A-24B59D30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F7E02-B6C9-46F3-8834-656DAAE80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32573A-5662-4D50-B20C-C04D23BC0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07"/>
          <a:stretch/>
        </p:blipFill>
        <p:spPr>
          <a:xfrm>
            <a:off x="994727" y="2184083"/>
            <a:ext cx="5991225" cy="451675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7050BDF-A23D-49FD-A4A0-922ABEC8D5A4}"/>
              </a:ext>
            </a:extLst>
          </p:cNvPr>
          <p:cNvSpPr/>
          <p:nvPr/>
        </p:nvSpPr>
        <p:spPr>
          <a:xfrm>
            <a:off x="942339" y="652162"/>
            <a:ext cx="6096000" cy="11734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6) Завершила консольный сеанс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7) Переключилась на графический 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228942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F07EC-F862-4507-A826-2136EFD6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BA217B-A040-4512-84CF-63A59DEC2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3822A8-4B2B-42C8-B86A-CD7D4B5B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90" y="1447483"/>
            <a:ext cx="6134100" cy="49530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B47D6BA-D740-4D30-AD33-C96ABD390C85}"/>
              </a:ext>
            </a:extLst>
          </p:cNvPr>
          <p:cNvSpPr/>
          <p:nvPr/>
        </p:nvSpPr>
        <p:spPr>
          <a:xfrm>
            <a:off x="723899" y="288331"/>
            <a:ext cx="7610475" cy="1173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8) Ознакомилась с менеджером рабочих столов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9) Поочередно 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зарегестрировалась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в разных графических менеджерах</a:t>
            </a:r>
          </a:p>
        </p:txBody>
      </p:sp>
    </p:spTree>
    <p:extLst>
      <p:ext uri="{BB962C8B-B14F-4D97-AF65-F5344CB8AC3E}">
        <p14:creationId xmlns:p14="http://schemas.microsoft.com/office/powerpoint/2010/main" val="280859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ABF0AF-6D2F-4BCE-B896-FB834CF2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6FE250-DB7B-4E43-88C0-CFC75209F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556D30E-6662-4EDE-862C-B7A562D192FE}"/>
              </a:ext>
            </a:extLst>
          </p:cNvPr>
          <p:cNvSpPr/>
          <p:nvPr/>
        </p:nvSpPr>
        <p:spPr>
          <a:xfrm>
            <a:off x="838200" y="942035"/>
            <a:ext cx="6981825" cy="2358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10) Изучила список установленных программ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 успешно ознакомил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сь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с ос 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Linux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и ее базовым функционалом</a:t>
            </a:r>
          </a:p>
        </p:txBody>
      </p:sp>
    </p:spTree>
    <p:extLst>
      <p:ext uri="{BB962C8B-B14F-4D97-AF65-F5344CB8AC3E}">
        <p14:creationId xmlns:p14="http://schemas.microsoft.com/office/powerpoint/2010/main" val="32040414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164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РОССИЙСКИЙ УНИВЕРСИТЕТ ДРУЖБЫ НАРОДОВ Факультет физико-математических и естественных наук Кафедра прикладной информатики и теории вероятностей  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РОССИЙСКИЙ УНИВЕРСИТЕТ ДРУЖБЫ НАРОДОВ Факультет физико-математических и естественных наук Кафедра прикладной информатики и теории вероятностей</dc:title>
  <dc:creator>Krasilov Dmitriy</dc:creator>
  <cp:lastModifiedBy>Krasilov Dmitriy</cp:lastModifiedBy>
  <cp:revision>3</cp:revision>
  <dcterms:created xsi:type="dcterms:W3CDTF">2021-05-15T08:23:03Z</dcterms:created>
  <dcterms:modified xsi:type="dcterms:W3CDTF">2021-05-15T08:48:35Z</dcterms:modified>
</cp:coreProperties>
</file>