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6E680-3D21-4133-B68D-64AB7988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4C7C38-E5D6-4745-BC13-9CC2D3823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1D9C1-5E4C-45A9-9565-B9584DE9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372DE-F40C-4331-874C-C321F792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DF014-02C4-46AF-A52B-571B52B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4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35D40-7FC9-418F-8374-D2E143EC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555EC8-3A44-480D-BFC2-6BD453DB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D52E99-C407-4D8E-A4E6-B51CA97B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E4FC0-1A06-4E74-890B-C0B9E020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D52ED-7597-4A36-8801-9294F95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0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2C50CA-48B4-4B6E-BB60-A97AB82E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BCD955-9D76-4AF4-B96F-FA922AE4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6216C-35E5-43E8-A8A9-92428AD9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2B45E-4332-4307-8D5A-FABD588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87B62-78DC-4D02-8AB1-20BC0AC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69697-25E0-4047-9AE6-21421AAB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F311-0A24-4B06-8322-49D93DFB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BA694-0434-4A5A-B259-70B6F085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F038E-CC4E-440A-991A-214D64F4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B0219-E256-4A59-8844-DA4DF8E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36A32-851B-4F08-B8CD-7FB98BF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D57E9B-A420-47C4-BB1D-E57EF34E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6CAAA-CF63-4B9E-A8BD-D04731D1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D2592-0054-4C33-B49E-8C9F989F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C5183-FE89-4E7C-9FE6-D2844E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887E0-9F62-4376-BB79-D0A68549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CFB5D-7DC3-471F-A50D-07DC157D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4AF489-BC0F-4732-9F3D-0DF79157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9A72F8-39C8-4E36-8B48-EA424DB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B55853-8174-4FA7-89CD-775C36F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082EC-67EE-4DBA-95B9-A300CD22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1D55B-E147-42B0-AEE0-ECBD109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03B52-75BD-41DD-BFB5-0C654F0A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54E42-0A7F-4C7C-A3CC-34A2B1A3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F9C122-EAB8-4043-A09A-29072C9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8819C3-1B52-4DD8-B711-04E1A90B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9C45A8-FFEA-4A91-A31C-67630C0C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09B69B-187B-4891-BD61-884EFA0D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2BB6E0-7923-4863-AA34-2ABDABCC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5791E-9F3A-41DD-8937-44626837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C90AB-95D5-47F0-9D88-8F397C68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7A1FDC-E20A-48BE-ADD3-1795A0C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009391-82D8-4E62-93CA-6951885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1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0B91F-DF59-4DE3-9275-76072209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E2E067-E1F3-4D56-B3A5-98FA7FE1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C29D39-BB05-40E1-B865-B784731C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AFC1E-0E51-4C00-8C46-6788D106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A5011-42D3-481F-AFF9-7DF4C923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865D97-48D2-440D-8BCF-211A3C9B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BD8ECB-AFAB-456E-9534-7F3CD29D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6087A9-10F2-4DF1-B7E6-A039F37B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550AA8-D944-4C16-8D73-33C026FA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9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48E72-1789-4105-9B69-9F19D57F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94B648-954F-4060-BA88-8860ADF0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8A37CC-32EC-40D4-B43B-1BBD9DE9D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BC12B-3835-477E-B80D-48B705F3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CEC2A-16A7-4D94-B320-B4B16AFA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D4510-2D4B-47D8-BAB6-493DD0A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6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53D8F-465A-4B12-AA26-D7E48D6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62937-0187-40EF-9DED-2BC1EAF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288A-A5FA-4A57-B630-D458F1BDF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EDBE-199D-44DA-A02D-743DD3708C5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1BA7E-7291-4D26-86A5-2A8C069B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60756-0C69-43B6-A5BE-4476A84B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9122-30E2-4A0B-B42E-1F4CA5B4B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1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k.com/away.php?to=https%3A%2F%2Fgit-scm.com%2Fdownloads&amp;cc_key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s%3A%2F%2Ftortoisegit.org%2F&amp;el=snippet" TargetMode="External"/><Relationship Id="rId2" Type="http://schemas.openxmlformats.org/officeDocument/2006/relationships/hyperlink" Target="https://vk.com/away.php?to=https%3A%2F%2Ftortoisegit.org%2F&amp;cc_key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10B02-4158-4DED-8D0E-466B0D9B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638"/>
            <a:ext cx="8382000" cy="23876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РОССИЙСКИЙ УНИВЕРСИТЕТ ДРУЖБЫ НАРОДОВ Факультет физико-математических и естественных наук Кафедра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прикладнои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̆ информатики и теории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вероятностеи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̆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46010C-5B23-439A-B8BE-261EE2AB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4313" y="2862263"/>
            <a:ext cx="12182475" cy="306546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ЛАБОРАТОРНОЙ РАБОТЕ №2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Тихонова Екатерина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НПМбд-02-20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37C92-F602-4E7B-9FA2-A69C0D2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в) На компьютер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скачался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репозиторий с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гитхаба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E9A89-D030-4247-8342-C4FAA69B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Рисунок 12">
            <a:extLst>
              <a:ext uri="{FF2B5EF4-FFF2-40B4-BE49-F238E27FC236}">
                <a16:creationId xmlns:a16="http://schemas.microsoft.com/office/drawing/2014/main" id="{523EB2A3-60A6-4E32-AEA0-841ACEEA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" y="1286193"/>
            <a:ext cx="9619616" cy="543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6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5896B-2590-4879-BA22-4857BD5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5) Чтобы файлы с компьютера отобразились в репозитории делаем следующее:</a:t>
            </a:r>
            <a:b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а) Нажимаем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пкм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на репозиторий, выбираем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0E7F9-8ECA-4D21-94A0-325D3BF7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Рисунок 13">
            <a:extLst>
              <a:ext uri="{FF2B5EF4-FFF2-40B4-BE49-F238E27FC236}">
                <a16:creationId xmlns:a16="http://schemas.microsoft.com/office/drawing/2014/main" id="{C189EEE7-ECB2-4344-9310-220D166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3202"/>
            <a:ext cx="9661525" cy="543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1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B8A07-5785-45B8-8CA9-2C9B5C57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б) Отмечаем галочкой все файлы снизу, жмем на кнопку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F0DB1-00D9-4476-86C7-788A4C5E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238CF2-085C-4C0D-A745-A8CEF2E5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49775"/>
            <a:ext cx="9436100" cy="53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31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15DAE-EE2C-44AC-A396-2E1C6F1D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696243"/>
            <a:ext cx="10515600" cy="1325563"/>
          </a:xfrm>
        </p:spPr>
        <p:txBody>
          <a:bodyPr>
            <a:noAutofit/>
          </a:bodyPr>
          <a:lstStyle/>
          <a:p>
            <a:pPr marL="457200">
              <a:lnSpc>
                <a:spcPts val="1350"/>
              </a:lnSpc>
            </a:pP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в) Нажимаем на кнопку </a:t>
            </a:r>
            <a:r>
              <a:rPr lang="ru-RU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Push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файлы появляются на</a:t>
            </a:r>
            <a:b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гитхаб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ВЫВОДЫ:</a:t>
            </a:r>
            <a:b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 успешно изучила идеологию и применение средств контроля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версий.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D898C-BC74-44A4-A2F7-FD378F28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5" y="3340100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53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B735F-81DA-4C6A-9888-D186089D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 идеологию и применение средств контроля версий.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 аккаунт на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гитхабе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скачать и установить гит, создать репозиторий на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гитхабе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связать локальный и удаленный репозитории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A72CC-9635-4A24-A2F6-781F2D4A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5775"/>
            <a:ext cx="6048375" cy="188118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5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64A62-59FD-41BE-8290-E308A238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1) скачиваем и устанавливаем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с этого сайта:</a:t>
            </a:r>
            <a:b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https://git-scm.com/downloads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867BB-B41C-411A-842F-5C6D7C93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79" y="3233816"/>
            <a:ext cx="19676511" cy="699598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D387CD77-0246-420A-B0E0-7B187CAB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" y="1412954"/>
            <a:ext cx="9315450" cy="523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3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1E4B9-307C-4F07-964E-0FEF7BF2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ts val="135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2) скачиваем и устанавливаем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tortoise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 этого сайта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https://tortoisegit.org/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TortoiseGit</a:t>
            </a: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– Windows Shell Interface to Git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tortoisegit.org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436C3-89CD-4A01-93F0-8426233ED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3178175"/>
            <a:ext cx="20795009" cy="70482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Рисунок 4">
            <a:extLst>
              <a:ext uri="{FF2B5EF4-FFF2-40B4-BE49-F238E27FC236}">
                <a16:creationId xmlns:a16="http://schemas.microsoft.com/office/drawing/2014/main" id="{6E7B76F2-0DF7-4FBA-AB49-457E2446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57312"/>
            <a:ext cx="9644062" cy="542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73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873C2-3BA4-4BAB-9A8A-5AB74DAE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3) создаем репозиторий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гитхабе</a:t>
            </a:r>
            <a:b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а) заходим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гитхаб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регистрируемся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A7CFB-65AD-4F30-B6B6-4D284282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49" y="3168650"/>
            <a:ext cx="28569931" cy="984104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Рисунок 5">
            <a:extLst>
              <a:ext uri="{FF2B5EF4-FFF2-40B4-BE49-F238E27FC236}">
                <a16:creationId xmlns:a16="http://schemas.microsoft.com/office/drawing/2014/main" id="{8BBD80D0-3D83-4F2D-821B-3A08D2EF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49375"/>
            <a:ext cx="10661967" cy="53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86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5F032-EEBD-458D-97E9-E27EB561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б) создаем репозиторий (кликаем на кнопку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BD4CA-23A2-45FC-AEBB-9082057C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Рисунок 7">
            <a:extLst>
              <a:ext uri="{FF2B5EF4-FFF2-40B4-BE49-F238E27FC236}">
                <a16:creationId xmlns:a16="http://schemas.microsoft.com/office/drawing/2014/main" id="{5EA62A14-E6DA-4BAC-AFD9-6B85E034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04143"/>
            <a:ext cx="9508490" cy="534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6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69E39-8F48-43EC-90DB-4EE63EFF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в) Вводим имя репозитория. Нажимаем на галочку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readme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file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08325-5E68-4615-8BEA-A9995F52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Рисунок 6">
            <a:extLst>
              <a:ext uri="{FF2B5EF4-FFF2-40B4-BE49-F238E27FC236}">
                <a16:creationId xmlns:a16="http://schemas.microsoft.com/office/drawing/2014/main" id="{591D5652-3B6E-4C4C-ABDB-A9BB8EAB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01750"/>
            <a:ext cx="9720580" cy="547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15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97D8-4B66-4A76-B4A9-EAF42B5A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4) Связываем репозитории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пк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и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гитхабе</a:t>
            </a:r>
            <a:b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а) Нажимаем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пкм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выбираем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clone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3999-871B-4BA3-A121-D28D7589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Рисунок 9">
            <a:extLst>
              <a:ext uri="{FF2B5EF4-FFF2-40B4-BE49-F238E27FC236}">
                <a16:creationId xmlns:a16="http://schemas.microsoft.com/office/drawing/2014/main" id="{60F618BF-E184-4146-951D-0BD245B5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9" y="1367143"/>
            <a:ext cx="9255125" cy="526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2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860CE-2276-4C39-B219-6B87BFD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б) В строчку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url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вставляем ссылку на репозиторий.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F65C6-17B3-4FE7-80A8-A938B986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Рисунок 11">
            <a:extLst>
              <a:ext uri="{FF2B5EF4-FFF2-40B4-BE49-F238E27FC236}">
                <a16:creationId xmlns:a16="http://schemas.microsoft.com/office/drawing/2014/main" id="{DD7FFF95-8686-48BE-BFB7-6A1BA167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80" y="1397774"/>
            <a:ext cx="6548120" cy="520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69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283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РОССИЙСКИЙ УНИВЕРСИТЕТ ДРУЖБЫ НАРОДОВ Факультет физико-математических и естественных наук Кафедра прикладной информатики и теории вероятностей </vt:lpstr>
      <vt:lpstr>ЦЕЛЬ РАБОТЫ: Изучить идеологию и применение средств контроля версий.   ЗАДАНИЕ: Создать аккаунт на гитхабе, скачать и установить гит, создать репозиторий на гитхабе, связать локальный и удаленный репозитории   ВЫПОЛНЕНИЕ ЛАБОРАТОРНОЙ РАБОТЫ: </vt:lpstr>
      <vt:lpstr>1) скачиваем и устанавливаем git с этого сайта: https://git-scm.com/downloads </vt:lpstr>
      <vt:lpstr>2) скачиваем и устанавливаем tortoise git с этого сайта https://tortoisegit.org/ TortoiseGit – Windows Shell Interface to Gittortoisegit.org </vt:lpstr>
      <vt:lpstr>3) создаем репозиторий на гитхабе а) заходим на гитхаб. регистрируемся</vt:lpstr>
      <vt:lpstr>б) создаем репозиторий (кликаем на кнопку new)</vt:lpstr>
      <vt:lpstr>в) Вводим имя репозитория. Нажимаем на галочку на create readme file. </vt:lpstr>
      <vt:lpstr>4) Связываем репозитории на пк и на гитхабе а) Нажимаем пкм. выбираем на git clone</vt:lpstr>
      <vt:lpstr>б) В строчку url вставляем ссылку на репозиторий.</vt:lpstr>
      <vt:lpstr>в) На компьютер скачался репозиторий с гитхаба</vt:lpstr>
      <vt:lpstr>5) Чтобы файлы с компьютера отобразились в репозитории делаем следующее: а) Нажимаем пкм на репозиторий, выбираем git commit</vt:lpstr>
      <vt:lpstr>б) Отмечаем галочкой все файлы снизу, жмем на кнопку commit</vt:lpstr>
      <vt:lpstr>в) Нажимаем на кнопку Push и файлы появляются на    гитхаб.     ВЫВОДЫ:   Я успешно изучила идеологию и применение средств контроля  версий. 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Факультет физико-математических и естественных наук Кафедра прикладной информатики и теории вероятностей </dc:title>
  <dc:creator>Krasilov Dmitriy</dc:creator>
  <cp:lastModifiedBy>Krasilov Dmitriy</cp:lastModifiedBy>
  <cp:revision>2</cp:revision>
  <dcterms:created xsi:type="dcterms:W3CDTF">2021-05-12T14:11:01Z</dcterms:created>
  <dcterms:modified xsi:type="dcterms:W3CDTF">2021-05-12T14:25:26Z</dcterms:modified>
</cp:coreProperties>
</file>