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9071E-4F2C-4909-A691-27D92E831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988D79-54CF-4A1F-AF0F-76897F424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C9400E-5942-4D37-98C4-09DCA98A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40A7-CD94-4214-82C7-4331D0C5D1C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C3BEC-29E9-41AF-A5ED-995DAA53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DABDF4-02B0-4EC2-8168-71760E78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107E-99F3-4798-853D-86B72EE41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22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12A7E-2805-4A89-A107-7D76A2F4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C77892-ACF9-4E8D-A1E7-D6CBEF0FE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29455C-A678-4655-9D45-38CB4AD2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40A7-CD94-4214-82C7-4331D0C5D1C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E238B0-7C14-49DE-BEF4-16D85E40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6A9120-FAE2-4284-AAE8-AB4EEEC4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107E-99F3-4798-853D-86B72EE41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73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80ABB70-D770-43C7-94D3-8F651AF17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916183-4969-4471-91C6-C1E4ACEC4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0B303C-5834-4107-BAC0-7EE29C58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40A7-CD94-4214-82C7-4331D0C5D1C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564593-1AA7-40AE-B132-CCA11F9D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75AE31-4F99-41A3-A841-55CC0A199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107E-99F3-4798-853D-86B72EE41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33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69308-E1A4-400A-A362-F5273AD5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6DFE27-E402-40D8-ABAD-44F39976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055D55-CC9C-495F-A364-F9C9BFFE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40A7-CD94-4214-82C7-4331D0C5D1C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105495-D235-4E3A-A39E-8FD328FF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DAC5DA-4BEC-477A-B496-A70E3403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107E-99F3-4798-853D-86B72EE41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5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BBE4F-9271-42F4-9290-ADB787CD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84FCB8-D04A-41E9-9156-E1C1BA708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7CB088-95DF-49AB-A7CB-888C963C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40A7-CD94-4214-82C7-4331D0C5D1C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193328-6696-4709-8439-9596460A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1A1D6D-7BE1-4E98-9B75-E62F1CD4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107E-99F3-4798-853D-86B72EE41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73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F784B-B458-4199-B8D0-C5A029D5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C62EA0-9187-415C-B048-6BE88ABC6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A48B58-AE35-4BEB-BA36-E04BABA6A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9088EB-B2E5-4D84-B5D3-75221416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40A7-CD94-4214-82C7-4331D0C5D1C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99098C-0B1F-4896-985A-FE960E64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217FFB-5B3A-4DCD-ACDA-5972443D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107E-99F3-4798-853D-86B72EE41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12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51883-934A-4C9A-A3D9-7FF0DAB7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85766A-066C-4703-823E-4FDB72A05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836801-06A4-49A1-976D-C2D1DF5C5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94201D-BF6D-4EB8-8A80-8E51152CB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2436EC5-8960-4E5C-9082-D0393FAA3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271AED8-38E4-472C-844D-3FEF5874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40A7-CD94-4214-82C7-4331D0C5D1C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1650A9-A503-4C81-AEEF-7040B321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22F22B2-DFAA-413C-A19E-D478E909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107E-99F3-4798-853D-86B72EE41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75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1BB66-75CC-48C7-8530-6C0A69CA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1BF04B-16CB-48FA-B8C7-52F391FB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40A7-CD94-4214-82C7-4331D0C5D1C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CCBA2E-BC24-4C6C-9AC4-52246398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60910E-E24C-4E93-9F33-B2DD861F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107E-99F3-4798-853D-86B72EE41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73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DF1202-D611-4882-89A5-ECE7EA80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40A7-CD94-4214-82C7-4331D0C5D1C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26392D4-4869-4732-971F-6DA906C2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138DA1-6AC7-42E6-BE01-377BDBE8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107E-99F3-4798-853D-86B72EE41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8A987-38EB-453E-8696-6BFDB2CAD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3F4089-B407-4809-AB58-142E5D11D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648F9A-A258-4C62-9F12-C2A0A93EB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2F0B19-EA8B-486E-964B-63D8E1D0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40A7-CD94-4214-82C7-4331D0C5D1C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8D333F-009B-4A27-9AE1-6CEA6A0E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585711-832F-4113-BA38-BBC47E2B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107E-99F3-4798-853D-86B72EE41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76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B4945-D699-4020-A749-26D39D4D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FBF0D70-EE31-47C6-89D5-5E7C18A86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D712E5-7E08-42F4-A16C-C0B10D492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69180A-5D83-4D56-A3EF-2B33B558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40A7-CD94-4214-82C7-4331D0C5D1C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32388A-1369-4247-BD0D-F5D34326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C0AD29-1069-4753-846A-8997BF3B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107E-99F3-4798-853D-86B72EE41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01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DC3588-33E5-41EF-A5AA-5E8D7017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2F85B4-C8C3-45C2-9BD9-DCB8919C1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555E91-ED0E-47E7-AC85-091F207EF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740A7-CD94-4214-82C7-4331D0C5D1C4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312489-9A87-4EE9-A8EA-C42AB8C82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5386D1-49B8-4379-AD34-5F639CE0C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B107E-99F3-4798-853D-86B72EE41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77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D9398-0AF5-46AF-8841-F8FD348CB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75" y="1600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РОССИЙСКИЙ УНИВЕРСИТЕТ ДРУЖБЫ НАРОДОВ </a:t>
            </a:r>
            <a:br>
              <a:rPr lang="en-US" sz="4000" b="1" dirty="0"/>
            </a:br>
            <a:r>
              <a:rPr lang="ru-RU" sz="4000" b="1" dirty="0"/>
              <a:t>Факультет физико-математических и естественных наук Кафедра </a:t>
            </a:r>
            <a:r>
              <a:rPr lang="ru-RU" sz="4000" b="1" dirty="0" err="1"/>
              <a:t>прикладнои</a:t>
            </a:r>
            <a:r>
              <a:rPr lang="ru-RU" sz="4000" b="1" dirty="0"/>
              <a:t>̆ информатики и теории </a:t>
            </a:r>
            <a:r>
              <a:rPr lang="ru-RU" sz="4000" b="1" dirty="0" err="1"/>
              <a:t>вероятностеи</a:t>
            </a:r>
            <a:r>
              <a:rPr lang="ru-RU" b="1" dirty="0"/>
              <a:t>̆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7658BD-1A24-4C79-9317-CC757E1AE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375" y="3602037"/>
            <a:ext cx="11858625" cy="2617787"/>
          </a:xfrm>
        </p:spPr>
        <p:txBody>
          <a:bodyPr>
            <a:normAutofit/>
          </a:bodyPr>
          <a:lstStyle/>
          <a:p>
            <a:r>
              <a:rPr lang="ru-RU" b="1" dirty="0"/>
              <a:t>ОТЧЕТ</a:t>
            </a:r>
            <a:br>
              <a:rPr lang="ru-RU" b="1" dirty="0"/>
            </a:br>
            <a:r>
              <a:rPr lang="ru-RU" b="1" dirty="0"/>
              <a:t>ПО ЛАБОРАТОРНОЙ РАБОТЕ №7</a:t>
            </a:r>
            <a:endParaRPr lang="ru-RU" dirty="0"/>
          </a:p>
          <a:p>
            <a:r>
              <a:rPr lang="ru-RU" i="1" u="sng" dirty="0"/>
              <a:t>дисциплина: Операционные системы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en-US" b="1" dirty="0"/>
              <a:t>                                                                                                  </a:t>
            </a:r>
            <a:r>
              <a:rPr lang="ru-RU" b="1" dirty="0"/>
              <a:t>Студент:</a:t>
            </a:r>
            <a:r>
              <a:rPr lang="ru-RU" dirty="0"/>
              <a:t>  Тихонова Екатерина</a:t>
            </a:r>
          </a:p>
          <a:p>
            <a:r>
              <a:rPr lang="en-US" b="1" dirty="0"/>
              <a:t>                                                                                                                     </a:t>
            </a:r>
            <a:r>
              <a:rPr lang="ru-RU" b="1" dirty="0"/>
              <a:t>Группа: </a:t>
            </a:r>
            <a:r>
              <a:rPr lang="ru-RU" dirty="0"/>
              <a:t>НПМбд-02-20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053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4AC84-CE64-4FA9-AEF2-2D391421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1F12DA-5FB3-42F5-8E62-295203CB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365125"/>
            <a:ext cx="10515600" cy="4351338"/>
          </a:xfrm>
        </p:spPr>
        <p:txBody>
          <a:bodyPr/>
          <a:lstStyle/>
          <a:p>
            <a:r>
              <a:rPr lang="ru-RU" dirty="0"/>
              <a:t>12) Вывожу имена всех директорий, имеющихся в моем домашнем каталоге с помощью команды «</a:t>
            </a:r>
            <a:r>
              <a:rPr lang="ru-RU" dirty="0" err="1"/>
              <a:t>find</a:t>
            </a:r>
            <a:r>
              <a:rPr lang="ru-RU" dirty="0"/>
              <a:t> ~ -</a:t>
            </a:r>
            <a:r>
              <a:rPr lang="ru-RU" dirty="0" err="1"/>
              <a:t>type</a:t>
            </a:r>
            <a:r>
              <a:rPr lang="ru-RU" dirty="0"/>
              <a:t> d», предварительно получив информацию с помощью команды «</a:t>
            </a:r>
            <a:r>
              <a:rPr lang="ru-RU" dirty="0" err="1"/>
              <a:t>man</a:t>
            </a:r>
            <a:r>
              <a:rPr lang="ru-RU" dirty="0"/>
              <a:t> </a:t>
            </a:r>
            <a:r>
              <a:rPr lang="ru-RU" dirty="0" err="1"/>
              <a:t>find</a:t>
            </a:r>
            <a:r>
              <a:rPr lang="ru-RU" dirty="0"/>
              <a:t>» (Рисунки 21, 22) </a:t>
            </a:r>
          </a:p>
        </p:txBody>
      </p:sp>
      <p:pic>
        <p:nvPicPr>
          <p:cNvPr id="7170" name="Рисунок 21">
            <a:extLst>
              <a:ext uri="{FF2B5EF4-FFF2-40B4-BE49-F238E27FC236}">
                <a16:creationId xmlns:a16="http://schemas.microsoft.com/office/drawing/2014/main" id="{748F1B09-46C7-47A1-B2FC-52AB8AC9A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944688"/>
            <a:ext cx="5937250" cy="4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Рисунок 22">
            <a:extLst>
              <a:ext uri="{FF2B5EF4-FFF2-40B4-BE49-F238E27FC236}">
                <a16:creationId xmlns:a16="http://schemas.microsoft.com/office/drawing/2014/main" id="{188E0DDD-A890-479A-8FD4-4102F47A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2166938"/>
            <a:ext cx="5222875" cy="343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62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8B33C-DDB1-4BF7-8068-171DAD69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99A98-3452-4BAD-A4E1-C3E89A8B4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 </a:t>
            </a:r>
          </a:p>
          <a:p>
            <a:r>
              <a:rPr lang="ru-RU"/>
              <a:t> Вывод: </a:t>
            </a:r>
          </a:p>
          <a:p>
            <a:r>
              <a:rPr lang="ru-RU"/>
              <a:t>В ходе выполнения данной лабораторной работы я изучила инструменты поиска файлов и фильтрации текстовых данных, а также приобрела практические навыки: по управлению процессами (и заданиями), по проверке использования диска и обслуживанию файловых систем.</a:t>
            </a:r>
          </a:p>
        </p:txBody>
      </p:sp>
    </p:spTree>
    <p:extLst>
      <p:ext uri="{BB962C8B-B14F-4D97-AF65-F5344CB8AC3E}">
        <p14:creationId xmlns:p14="http://schemas.microsoft.com/office/powerpoint/2010/main" val="197188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C24F4-C481-4263-A7D9-02D245CD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10A444-4EB5-400D-B0C2-852F16843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365125"/>
            <a:ext cx="10515600" cy="4351338"/>
          </a:xfrm>
        </p:spPr>
        <p:txBody>
          <a:bodyPr/>
          <a:lstStyle/>
          <a:p>
            <a:r>
              <a:rPr lang="ru-RU" dirty="0"/>
              <a:t>1. Цель работы: </a:t>
            </a:r>
          </a:p>
          <a:p>
            <a:r>
              <a:rPr lang="ru-RU" dirty="0"/>
              <a:t>Ознакомление с инструментами поиска файлов и фильтрации текстовых данных. Приобретение практических навыков: по управлению процессами (и заданиями), по проверке использования диска и обслуживанию файловых систем.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72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03A6A-57A3-462E-9F17-A6D6DA4E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D92171-DB4A-4F29-BFFA-AF3D1BFEA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2DDA8F-112F-4E0C-89E0-8DCAFAA2B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63525"/>
            <a:ext cx="6191250" cy="6229350"/>
          </a:xfrm>
          <a:prstGeom prst="rect">
            <a:avLst/>
          </a:prstGeom>
        </p:spPr>
      </p:pic>
      <p:pic>
        <p:nvPicPr>
          <p:cNvPr id="1026" name="Рисунок 2">
            <a:extLst>
              <a:ext uri="{FF2B5EF4-FFF2-40B4-BE49-F238E27FC236}">
                <a16:creationId xmlns:a16="http://schemas.microsoft.com/office/drawing/2014/main" id="{775DF4C7-2F38-4730-A161-3A4C9A94F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13" y="1769433"/>
            <a:ext cx="5326062" cy="440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46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C9C58-7957-495E-AAB2-4AAE3611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B5869-F459-42C9-A4B2-80C3A140F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8B6652-EE3F-4353-9281-B0A67B223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16" y="540579"/>
            <a:ext cx="1042573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Вывожу имена всех файлов из file.txt, имеющих расширение 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записываю их в новый текстовой файл conf.txt с помощью команды «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grep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-e ‘\.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$’ file.txt &gt; conf.txt». Командой «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conf.txt» проверяю правильность выполненных действий (Рисунок 3).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Рисунок 3">
            <a:extLst>
              <a:ext uri="{FF2B5EF4-FFF2-40B4-BE49-F238E27FC236}">
                <a16:creationId xmlns:a16="http://schemas.microsoft.com/office/drawing/2014/main" id="{B41DFBDF-48DE-4F81-9FAD-9E525316F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966" y="1547743"/>
            <a:ext cx="6309234" cy="506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33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B1917-8CE9-4236-8C40-EBC86C31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FD1EC8-CF8D-4D04-80EE-3DFFED008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Рисунок 4">
            <a:extLst>
              <a:ext uri="{FF2B5EF4-FFF2-40B4-BE49-F238E27FC236}">
                <a16:creationId xmlns:a16="http://schemas.microsoft.com/office/drawing/2014/main" id="{AF0176AC-3848-45BC-B277-DCFF3F653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032306"/>
            <a:ext cx="5389909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Рисунок 6">
            <a:extLst>
              <a:ext uri="{FF2B5EF4-FFF2-40B4-BE49-F238E27FC236}">
                <a16:creationId xmlns:a16="http://schemas.microsoft.com/office/drawing/2014/main" id="{040570D6-F8EF-486D-9471-022360D06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3"/>
          <a:stretch>
            <a:fillRect/>
          </a:stretch>
        </p:blipFill>
        <p:spPr bwMode="auto">
          <a:xfrm>
            <a:off x="476251" y="2607106"/>
            <a:ext cx="5188148" cy="126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9D28B2-2268-4220-A03B-3F59181D9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1" y="365125"/>
            <a:ext cx="11068050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Определить, какие файлы в моем домашнем каталоге имеют имена, начинающиеся с символа c, можно несколькими командами: «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~ -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maxdepth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1 -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“c*” -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(опция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maxdepth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необходима для того, чтобы файлы находились только в домашнем каталоге (не в его подкаталогах)), «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~/c*» и «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–a ~ |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grep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c*» (Рисунок 4).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7D908B-A97D-41A1-BDC1-607677616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1" y="1939925"/>
            <a:ext cx="11068050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Рис4</a:t>
            </a:r>
            <a:endParaRPr kumimoji="0" lang="ru-RU" altLang="ru-RU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5) Чтобы вывести на экран (по странично) имена файлов из каталога /etc, начинающиеся с символа h, воспользуемся командой «find /etc – maxdepth 1 –name “h*” | less» (Рисунки 5, 6)</a:t>
            </a:r>
            <a:endParaRPr kumimoji="0" lang="ru-RU" altLang="ru-RU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8DAA66B2-6F92-471D-BE3D-653307177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3879287"/>
            <a:ext cx="15619114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Рис5</a:t>
            </a:r>
            <a:endParaRPr kumimoji="0" lang="ru-RU" altLang="ru-RU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80" name="Рисунок 5">
            <a:extLst>
              <a:ext uri="{FF2B5EF4-FFF2-40B4-BE49-F238E27FC236}">
                <a16:creationId xmlns:a16="http://schemas.microsoft.com/office/drawing/2014/main" id="{40CC1FAA-398C-47DF-9592-0562333B4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413320"/>
            <a:ext cx="2188303" cy="222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4264F6A7-1FFD-4F48-8C4D-285711028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5985077"/>
            <a:ext cx="156191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Рис6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2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0E131-FF2C-40E5-9F12-414BB331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171EE5-1ABB-416E-B5EA-D22A81B92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D1A0DD6-5378-4EB8-98FB-D8B888BCA496}"/>
              </a:ext>
            </a:extLst>
          </p:cNvPr>
          <p:cNvSpPr/>
          <p:nvPr/>
        </p:nvSpPr>
        <p:spPr>
          <a:xfrm>
            <a:off x="838200" y="481016"/>
            <a:ext cx="9677400" cy="1264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6) Запускаю в фоновом режиме процесс, который будет записывать в файл ~/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logfile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файлы, имена которых начинаются с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используя команду «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-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*” &gt;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logfile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&amp;» (Рисунки 7, 8). Командой «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logfile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проверяю выполненные действия (Рисунок 9). Далее удаляю файл ~/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logfile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командой «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logfile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(Рисунки 10)</a:t>
            </a:r>
          </a:p>
        </p:txBody>
      </p:sp>
      <p:pic>
        <p:nvPicPr>
          <p:cNvPr id="4098" name="Рисунок 7">
            <a:extLst>
              <a:ext uri="{FF2B5EF4-FFF2-40B4-BE49-F238E27FC236}">
                <a16:creationId xmlns:a16="http://schemas.microsoft.com/office/drawing/2014/main" id="{3C312379-0A3D-4A49-8D47-A94A77B70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880595"/>
            <a:ext cx="59372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Рисунок 8">
            <a:extLst>
              <a:ext uri="{FF2B5EF4-FFF2-40B4-BE49-F238E27FC236}">
                <a16:creationId xmlns:a16="http://schemas.microsoft.com/office/drawing/2014/main" id="{7B2F26A9-CBA1-41B9-844D-7CA62578B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2195513"/>
            <a:ext cx="53943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23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A7BC1-AF74-4782-B1B3-5E2C8C27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FA8607-1B2A-42F3-9C89-DCF74719F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996C2C-E2AE-474F-A8C6-44733262B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209550"/>
            <a:ext cx="5648325" cy="64389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9853AD-9700-4F5B-AFB4-3A88264AE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362" y="123825"/>
            <a:ext cx="6181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0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4F318-0FC8-42C9-84B8-95092D4E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5D3397-8582-4A77-A0D7-835652C77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Рисунок 16">
            <a:extLst>
              <a:ext uri="{FF2B5EF4-FFF2-40B4-BE49-F238E27FC236}">
                <a16:creationId xmlns:a16="http://schemas.microsoft.com/office/drawing/2014/main" id="{B3AE48A8-6766-4A58-85FA-00A74CB3B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011237"/>
            <a:ext cx="593725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Рисунок 19">
            <a:extLst>
              <a:ext uri="{FF2B5EF4-FFF2-40B4-BE49-F238E27FC236}">
                <a16:creationId xmlns:a16="http://schemas.microsoft.com/office/drawing/2014/main" id="{ED623B6D-FC26-431C-B944-854DBB971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1011237"/>
            <a:ext cx="5518150" cy="308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68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6F367-2DB9-4D17-943D-1EAD2AC0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5EFF26-BFEE-4643-A774-CB02382F7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Рисунок 20">
            <a:extLst>
              <a:ext uri="{FF2B5EF4-FFF2-40B4-BE49-F238E27FC236}">
                <a16:creationId xmlns:a16="http://schemas.microsoft.com/office/drawing/2014/main" id="{8CC84C40-D993-4016-9EA9-A37925E5E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606425"/>
            <a:ext cx="593725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4013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409</Words>
  <Application>Microsoft Office PowerPoint</Application>
  <PresentationFormat>Широкоэкранный</PresentationFormat>
  <Paragraphs>19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РОССИЙСКИЙ УНИВЕРСИТЕТ ДРУЖБЫ НАРОДОВ  Факультет физико-математических и естественных наук Кафедра прикладной информатики и теории вероятностей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РОССИЙСКИЙ УНИВЕРСИТЕТ ДРУЖБЫ НАРОДОВ  Факультет физико-математических и естественных наук Кафедра прикладной информатики и теории вероятностей</dc:title>
  <dc:creator>Krasilov Dmitriy</dc:creator>
  <cp:lastModifiedBy>Krasilov Dmitriy</cp:lastModifiedBy>
  <cp:revision>3</cp:revision>
  <dcterms:created xsi:type="dcterms:W3CDTF">2021-05-15T14:40:22Z</dcterms:created>
  <dcterms:modified xsi:type="dcterms:W3CDTF">2021-05-15T15:02:15Z</dcterms:modified>
</cp:coreProperties>
</file>