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9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56E7-E1C3-4A67-A6EE-1296AC71AC5E}" type="datetimeFigureOut">
              <a:rPr lang="zh-TW" altLang="en-US" smtClean="0"/>
              <a:t>2016/8/31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2A28D-63AC-47E0-92F6-18D7BCF6DF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61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401C0DF-38BB-4CCC-A48D-391C1D416CC9}" type="slidenum">
              <a:rPr kumimoji="1" lang="zh-TW" altLang="en-US" sz="1200">
                <a:solidFill>
                  <a:prstClr val="black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altLang="zh-TW" sz="120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A0D5-DDA5-4E97-9014-E4BFD8D1875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708A-FE41-4382-A744-24BEDDF690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5822-4F2A-4D69-A450-1C3D3EFDA92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8F2A-814A-46AA-A023-A21E8A8AC10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7DBB9-F22D-444C-BED2-0C1089C873D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4CD1E-E8BA-40B0-A81C-BD359E2F475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ACDE1-97B0-4F5A-8F4B-1D7ABEE1D19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7F51-0FB9-4F2E-A7F8-01DC84A9621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1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DA837-A66F-43D1-8507-F0833E32668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9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896CE-0247-4307-B10F-8D619A66EF9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1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C225C-DF54-441A-9FF7-F805F2F3FE2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0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6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23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23"/>
            <a:ext cx="2895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23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0101E7-6B48-48BC-A67E-22751EF7E768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92"/>
            <a:ext cx="8229600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5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[Content]</a:t>
            </a:r>
            <a:endParaRPr lang="zh-TW" altLang="en-US" sz="5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2800" b="1" u="sng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5481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Aft>
                <a:spcPct val="0"/>
              </a:spcAft>
            </a:pPr>
            <a:endParaRPr lang="en-US" altLang="zh-TW" sz="5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zh-TW" sz="5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[Content]</a:t>
            </a:r>
            <a:endParaRPr lang="zh-TW" altLang="en-US" sz="5400" b="1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81198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如螢幕大小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預設簡報設計</vt:lpstr>
      <vt:lpstr>[Content]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我活著不是憑眼見 我活著不是憑感覺 我深知主祢與我同在 在祢絕對沒有難成事</dc:title>
  <dc:creator>fuji wu</dc:creator>
  <cp:lastModifiedBy>Suwako</cp:lastModifiedBy>
  <cp:revision>14</cp:revision>
  <dcterms:created xsi:type="dcterms:W3CDTF">2016-06-10T14:36:14Z</dcterms:created>
  <dcterms:modified xsi:type="dcterms:W3CDTF">2016-08-31T02:08:38Z</dcterms:modified>
</cp:coreProperties>
</file>