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1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8" Type="http://schemas.openxmlformats.org/officeDocument/2006/relationships/theme" Target="theme/theme1.xml"/>
  <Relationship Id="rId7" Type="http://schemas.openxmlformats.org/officeDocument/2006/relationships/viewProps" Target="viewProps.xml"/>
  <Relationship Id="rId2" Type="http://schemas.openxmlformats.org/officeDocument/2006/relationships/slideMaster" Target="slideMasters/slideMaster2.xml"/>
  <Relationship Id="rId1" Type="http://schemas.openxmlformats.org/officeDocument/2006/relationships/slideMaster" Target="slideMasters/slideMaster1.xml"/>
  <Relationship Id="rId6" Type="http://schemas.openxmlformats.org/officeDocument/2006/relationships/presProps" Target="presProps.xml"/>
  <Relationship Id="rId5" Type="http://schemas.openxmlformats.org/officeDocument/2006/relationships/notesMaster" Target="notesMasters/notesMaster1.xml"/>
  <Relationship Id="rId9" Type="http://schemas.openxmlformats.org/officeDocument/2006/relationships/tableStyles" Target="tableStyles.xml"/>
  <Relationship Id="rId10" Type="http://schemas.openxmlformats.org/officeDocument/2006/relationships/slide" Target="slides/slide1.xml"/>
  <Relationship Id="rId11" Type="http://schemas.openxmlformats.org/officeDocument/2006/relationships/slide" Target="slides/slide2.xml"/>
  <Relationship Id="rId12" Type="http://schemas.openxmlformats.org/officeDocument/2006/relationships/slide" Target="slides/slide3.xml"/>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8A8D-B7C4-4B92-BD3B-2EA8D2D81224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ECA2-537B-4764-9F56-F793148A9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2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9827FEA-3378-4DA9-946B-2FA89A354516}" type="slidenum">
              <a:rPr kumimoji="1" lang="en-US" altLang="zh-TW" sz="120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TW" sz="12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ECA2-537B-4764-9F56-F793148A98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7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9CE-76CD-4B05-83FD-23E016ED76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37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7966-9B4E-4BD4-A82A-E7A57A956C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14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5443-8603-416D-B7D8-9C41D2EEA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381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1A49-9CA8-4911-A6A3-BC2B98912C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37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873D-E235-4BEC-9487-D977F8B9E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63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2F18-85EB-4EF9-B472-C9F04D3E6C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17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EFDE-5B0A-4CD3-829D-C4EFF17A8C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78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D1E70-F0EE-44AA-9496-A5FF9422C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4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56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9CEF-1649-422C-A0E0-C93B68B9AF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09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03A-2B4F-47FE-A6C0-D5DC6BE54B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203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C41AC-34DF-40E1-B5D5-5C87D2D918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7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3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8"/>
            <a:ext cx="2895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0F60-7A35-4817-8EBA-1DE149512B61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1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Hello PPT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this is a sample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fillAll()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7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[Title]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[Title2]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[Description]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7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defRPr/>
            </a:pPr>
            <a:r>
              <a:rPr kumimoji="1" lang="en-US" altLang="zh-TW" sz="4400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fill() 1</a:t>
            </a:r>
            <a:endParaRPr kumimoji="1" lang="en-US" altLang="zh-TW" sz="4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kumimoji="1" lang="en-US" altLang="zh-TW" sz="24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fill() 2</a:t>
            </a:r>
            <a:endParaRPr kumimoji="1" lang="zh-TW" altLang="en-US" sz="2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9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預設簡報設計">
  <a:themeElements>
    <a:clrScheme name="2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如螢幕大小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華康特粗楷體(P)</vt:lpstr>
      <vt:lpstr>微軟正黑體</vt:lpstr>
      <vt:lpstr>新細明體</vt:lpstr>
      <vt:lpstr>Arial</vt:lpstr>
      <vt:lpstr>Calibri</vt:lpstr>
      <vt:lpstr>Office 佈景主題</vt:lpstr>
      <vt:lpstr>4_預設簡報設計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wuyk5217</dc:creator>
  <cp:lastModifiedBy>Suwako</cp:lastModifiedBy>
  <cp:revision>17</cp:revision>
  <dcterms:created xsi:type="dcterms:W3CDTF">2016-01-22T13:59:14Z</dcterms:created>
  <dcterms:modified xsi:type="dcterms:W3CDTF">2016-09-05T08:10:14Z</dcterms:modified>
</cp:coreProperties>
</file>