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67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1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8A8D-B7C4-4B92-BD3B-2EA8D2D81224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ECA2-537B-4764-9F56-F793148A98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22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9827FEA-3378-4DA9-946B-2FA89A354516}" type="slidenum">
              <a:rPr kumimoji="1" lang="en-US" altLang="zh-TW" sz="1200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 altLang="zh-TW" sz="12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3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DECA2-537B-4764-9F56-F793148A982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64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3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7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939CE-76CD-4B05-83FD-23E016ED76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237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7966-9B4E-4BD4-A82A-E7A57A956C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114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D5443-8603-416D-B7D8-9C41D2EEA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381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1A49-9CA8-4911-A6A3-BC2B98912C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37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8873D-E235-4BEC-9487-D977F8B9E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63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62F18-85EB-4EF9-B472-C9F04D3E6C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717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3EFDE-5B0A-4CD3-829D-C4EFF17A8C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78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D1E70-F0EE-44AA-9496-A5FF9422C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64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56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19CEF-1649-422C-A0E0-C93B68B9AF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094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03A-2B4F-47FE-A6C0-D5DC6BE54B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2039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C41AC-34DF-40E1-B5D5-5C87D2D918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7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33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9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0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0624-BD2E-4107-854B-BA582290DC00}" type="datetimeFigureOut">
              <a:rPr lang="zh-TW" altLang="en-US" smtClean="0"/>
              <a:t>2016/9/5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419-370D-463B-95B0-09E9A50EB7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12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8"/>
            <a:ext cx="2895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90F60-7A35-4817-8EBA-1DE149512B61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911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6"/>
            <a:ext cx="9108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[Title]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2800" b="1" u="sng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[Title2]</a:t>
            </a:r>
            <a:endParaRPr kumimoji="1" lang="zh-TW" altLang="en-US" sz="2800" b="1" u="sng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339504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TW" sz="28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微軟正黑體" pitchFamily="34" charset="-120"/>
              </a:rPr>
              <a:t>[Description]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479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65998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2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>
              <a:defRPr/>
            </a:pPr>
            <a:r>
              <a:rPr kumimoji="1" lang="en-US" altLang="zh-TW" sz="4400" b="1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itchFamily="34" charset="-120"/>
                <a:ea typeface="微軟正黑體" pitchFamily="34" charset="-120"/>
              </a:rPr>
              <a:t>[Content1]</a:t>
            </a:r>
            <a:endParaRPr kumimoji="1" lang="en-US" altLang="zh-TW" sz="4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kumimoji="1" lang="en-US" altLang="zh-TW" sz="24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[Content2]</a:t>
            </a:r>
            <a:endParaRPr kumimoji="1" lang="zh-TW" altLang="en-US" sz="2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93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預設簡報設計">
  <a:themeElements>
    <a:clrScheme name="2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</Words>
  <Application>Microsoft Office PowerPoint</Application>
  <PresentationFormat>如螢幕大小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華康特粗楷體(P)</vt:lpstr>
      <vt:lpstr>微軟正黑體</vt:lpstr>
      <vt:lpstr>新細明體</vt:lpstr>
      <vt:lpstr>Arial</vt:lpstr>
      <vt:lpstr>Calibri</vt:lpstr>
      <vt:lpstr>Office 佈景主題</vt:lpstr>
      <vt:lpstr>4_預設簡報設計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wuyk5217</dc:creator>
  <cp:lastModifiedBy>Suwako</cp:lastModifiedBy>
  <cp:revision>17</cp:revision>
  <dcterms:created xsi:type="dcterms:W3CDTF">2016-01-22T13:59:14Z</dcterms:created>
  <dcterms:modified xsi:type="dcterms:W3CDTF">2016-09-05T08:10:14Z</dcterms:modified>
</cp:coreProperties>
</file>