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0034"/>
    <a:srgbClr val="87002D"/>
    <a:srgbClr val="AF0026"/>
    <a:srgbClr val="D41915"/>
    <a:srgbClr val="F73204"/>
    <a:srgbClr val="FF6700"/>
    <a:srgbClr val="FF9C14"/>
    <a:srgbClr val="FFC73F"/>
    <a:srgbClr val="FFF46B"/>
    <a:srgbClr val="E9F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60"/>
  </p:normalViewPr>
  <p:slideViewPr>
    <p:cSldViewPr snapToGrid="0">
      <p:cViewPr>
        <p:scale>
          <a:sx n="50" d="100"/>
          <a:sy n="50" d="100"/>
        </p:scale>
        <p:origin x="1099" y="1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9855-366B-4E99-AC94-3B94637B0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00394-B03C-4F3F-90FF-C12E8F3F9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82DDD-C2DE-4947-BA26-B6DEA9D9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4C7-2840-44E6-BBD6-35311B533481}" type="datetimeFigureOut">
              <a:rPr lang="en-AU" smtClean="0"/>
              <a:t>30/04/2020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C0488-C050-4D53-96FE-5E761F6E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DC034-A6AA-4B87-B1B2-60C101DA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B440-CD3E-40EF-A77D-A2AC3C4C6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88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2751-7DAB-4791-93A4-2BE17673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DFEDE-F93A-40EE-B801-62B159B2F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8C9EB-79A5-407F-A2E0-9CDD953C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4C7-2840-44E6-BBD6-35311B533481}" type="datetimeFigureOut">
              <a:rPr lang="en-AU" smtClean="0"/>
              <a:t>30/04/2020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0AD64-1339-4F77-AABC-33ABA372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F7A19-8133-4D62-BA09-EE7A246E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B440-CD3E-40EF-A77D-A2AC3C4C6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7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F4EB1-70C2-4133-A579-C3005B6B4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85A9F-E6DC-4A35-8F9B-A3CA7744A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F673-3846-44E2-B586-2CDB6864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4C7-2840-44E6-BBD6-35311B533481}" type="datetimeFigureOut">
              <a:rPr lang="en-AU" smtClean="0"/>
              <a:t>30/04/2020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95C9-E575-454D-9720-9DA8BE643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B2A55-A7A2-4D5A-B490-2D2F8363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B440-CD3E-40EF-A77D-A2AC3C4C6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59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19BB-F959-4A15-9511-FA69952C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E0F58-1A1D-47C0-BD7B-FE46CAD95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A149B-612E-4021-9CA8-986B278B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4C7-2840-44E6-BBD6-35311B533481}" type="datetimeFigureOut">
              <a:rPr lang="en-AU" smtClean="0"/>
              <a:t>30/04/2020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AE248-A988-4BC7-B4D0-AFB9BC15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A01FC-04D6-42EF-800B-BB21059C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B440-CD3E-40EF-A77D-A2AC3C4C6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430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9023-5276-43E8-819D-65355F022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B04A0-D7AE-4CEC-A8C8-9031EEB54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53328-70B3-4BFC-9FD0-7842227A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4C7-2840-44E6-BBD6-35311B533481}" type="datetimeFigureOut">
              <a:rPr lang="en-AU" smtClean="0"/>
              <a:t>30/04/2020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47579-673E-4F51-A4A5-5DAC2848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76DE0-E9E2-4A63-9715-DAC64072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B440-CD3E-40EF-A77D-A2AC3C4C6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38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D25D-DEED-40E1-8CF3-EA814857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C2ED-65C8-499E-8E8C-801B3D7E1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20B88-EAEA-4EF0-A4FB-501E2D65E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61EE0-F192-48B0-9F5A-0EE9BFCA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4C7-2840-44E6-BBD6-35311B533481}" type="datetimeFigureOut">
              <a:rPr lang="en-AU" smtClean="0"/>
              <a:t>30/04/2020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1A681-BED1-4D8C-8F0C-B6DF160C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7BDEC-49CA-47E0-AC6D-DEA83E90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B440-CD3E-40EF-A77D-A2AC3C4C6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055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94D1-8934-4D0E-B25F-3D3A7F9F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CE815-AA2B-4290-89AB-EB268BD24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FE179-A23B-4F11-8A45-B2C9246EC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7A7-E316-4D9A-A306-761E313F5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AD7F7-9D02-489C-8B58-9FEE7064D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85016-EFDF-494E-8129-3C2D1525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4C7-2840-44E6-BBD6-35311B533481}" type="datetimeFigureOut">
              <a:rPr lang="en-AU" smtClean="0"/>
              <a:t>30/04/2020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E7C4E-4B18-4554-B792-F05BBB65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64251-169C-4EB3-89B8-E4F02580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B440-CD3E-40EF-A77D-A2AC3C4C6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131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E414-AA8F-4DA9-8247-B82A1696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D2FF3-F5CD-446D-BE7C-553BB81D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4C7-2840-44E6-BBD6-35311B533481}" type="datetimeFigureOut">
              <a:rPr lang="en-AU" smtClean="0"/>
              <a:t>30/04/2020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7E383-4833-4DC9-BBCE-EF0543BD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281A7-D604-4CA6-81D9-34CE0F47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B440-CD3E-40EF-A77D-A2AC3C4C6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626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908B0-4F8F-4198-AD8A-E507D010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4C7-2840-44E6-BBD6-35311B533481}" type="datetimeFigureOut">
              <a:rPr lang="en-AU" smtClean="0"/>
              <a:t>30/04/2020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768DF-35F5-482D-B090-D4852B86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A1338-BD0B-4CAC-872A-793EFEB2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B440-CD3E-40EF-A77D-A2AC3C4C6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413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3B79-D5E3-4C99-AD43-6B2CA9EE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036C6-A552-4B20-947E-012E01DDD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E6D70-57F9-4F65-A686-18FFB2D63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E2F91-2ECC-4244-B409-25D0E7ED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4C7-2840-44E6-BBD6-35311B533481}" type="datetimeFigureOut">
              <a:rPr lang="en-AU" smtClean="0"/>
              <a:t>30/04/2020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74D01-FC50-4431-9F7C-A28E7E6C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19CAA-6956-4819-A605-1F43ACBA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B440-CD3E-40EF-A77D-A2AC3C4C6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427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E4E2-F17F-4A95-BF9B-F57070A8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37F64-FAAF-4A3C-ACC5-D94D0B6AF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6675C-BD1A-45AD-A4F4-F9159466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DF1E9-D102-4D9B-BFA5-9E995862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4C7-2840-44E6-BBD6-35311B533481}" type="datetimeFigureOut">
              <a:rPr lang="en-AU" smtClean="0"/>
              <a:t>30/04/2020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293B6-CBB6-4FBC-ACBF-81DE9FB0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D66B6-1F05-4B0E-95B8-A4FF2822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B440-CD3E-40EF-A77D-A2AC3C4C6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961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7F580-14FF-418F-A071-8E7F6F35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49170-9037-4593-8BBB-81805AC18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8A5BF-E650-4B9D-93AD-CD1C755FA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E64C7-2840-44E6-BBD6-35311B533481}" type="datetimeFigureOut">
              <a:rPr lang="en-AU" smtClean="0"/>
              <a:t>30/04/2020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B5283-955A-4DD4-9F41-7E7B23A77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DEBAA-5CF3-48FE-8107-128DC6FE5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3B440-CD3E-40EF-A77D-A2AC3C4C6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494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3F42DB7-8092-4026-8EBD-E8AD0C47EEB2}"/>
              </a:ext>
            </a:extLst>
          </p:cNvPr>
          <p:cNvSpPr/>
          <p:nvPr/>
        </p:nvSpPr>
        <p:spPr>
          <a:xfrm>
            <a:off x="0" y="2189342"/>
            <a:ext cx="12192000" cy="1712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A2553-7E3E-4B96-B1F3-1F64810EA6E0}"/>
              </a:ext>
            </a:extLst>
          </p:cNvPr>
          <p:cNvSpPr/>
          <p:nvPr/>
        </p:nvSpPr>
        <p:spPr>
          <a:xfrm>
            <a:off x="4597462" y="1280179"/>
            <a:ext cx="7157545" cy="462456"/>
          </a:xfrm>
          <a:prstGeom prst="rect">
            <a:avLst/>
          </a:prstGeom>
          <a:gradFill>
            <a:gsLst>
              <a:gs pos="87000">
                <a:srgbClr val="FF0303"/>
              </a:gs>
              <a:gs pos="0">
                <a:srgbClr val="800DFF"/>
              </a:gs>
              <a:gs pos="15000">
                <a:srgbClr val="1200F6"/>
              </a:gs>
              <a:gs pos="62000">
                <a:srgbClr val="EEFF0D"/>
              </a:gs>
              <a:gs pos="30000">
                <a:srgbClr val="01F3FF"/>
              </a:gs>
              <a:gs pos="45000">
                <a:srgbClr val="01FF31"/>
              </a:gs>
              <a:gs pos="75000">
                <a:srgbClr val="FF5C01"/>
              </a:gs>
              <a:gs pos="100000">
                <a:srgbClr val="FF0186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93F0E-9F26-47E9-83D3-C89A1C4FA9CC}"/>
              </a:ext>
            </a:extLst>
          </p:cNvPr>
          <p:cNvSpPr txBox="1"/>
          <p:nvPr/>
        </p:nvSpPr>
        <p:spPr>
          <a:xfrm>
            <a:off x="486724" y="1326741"/>
            <a:ext cx="346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Normal Hue rainbow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0E1356-0EFB-4885-91F6-A843455A8B31}"/>
              </a:ext>
            </a:extLst>
          </p:cNvPr>
          <p:cNvCxnSpPr>
            <a:cxnSpLocks/>
          </p:cNvCxnSpPr>
          <p:nvPr/>
        </p:nvCxnSpPr>
        <p:spPr>
          <a:xfrm>
            <a:off x="6890630" y="1742635"/>
            <a:ext cx="1070622" cy="64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4616B3-0434-4789-9D0D-6EB26FCF28BC}"/>
              </a:ext>
            </a:extLst>
          </p:cNvPr>
          <p:cNvCxnSpPr/>
          <p:nvPr/>
        </p:nvCxnSpPr>
        <p:spPr>
          <a:xfrm flipH="1">
            <a:off x="8418452" y="1742635"/>
            <a:ext cx="471054" cy="90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F88DF9B-61EE-4FE9-A284-E6BA7E692588}"/>
              </a:ext>
            </a:extLst>
          </p:cNvPr>
          <p:cNvSpPr txBox="1"/>
          <p:nvPr/>
        </p:nvSpPr>
        <p:spPr>
          <a:xfrm>
            <a:off x="475731" y="2219140"/>
            <a:ext cx="4035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Deemphasise green.</a:t>
            </a:r>
          </a:p>
          <a:p>
            <a:r>
              <a:rPr lang="en-AU" dirty="0"/>
              <a:t>It causes issues with colour blindness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AD172C5-3838-4324-B628-ACB7BCD2BCF2}"/>
              </a:ext>
            </a:extLst>
          </p:cNvPr>
          <p:cNvSpPr/>
          <p:nvPr/>
        </p:nvSpPr>
        <p:spPr>
          <a:xfrm>
            <a:off x="4580742" y="3074858"/>
            <a:ext cx="7162800" cy="540328"/>
          </a:xfrm>
          <a:custGeom>
            <a:avLst/>
            <a:gdLst>
              <a:gd name="connsiteX0" fmla="*/ 0 w 7162800"/>
              <a:gd name="connsiteY0" fmla="*/ 0 h 540328"/>
              <a:gd name="connsiteX1" fmla="*/ 0 w 7162800"/>
              <a:gd name="connsiteY1" fmla="*/ 540328 h 540328"/>
              <a:gd name="connsiteX2" fmla="*/ 7162800 w 7162800"/>
              <a:gd name="connsiteY2" fmla="*/ 540328 h 540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2800" h="540328">
                <a:moveTo>
                  <a:pt x="0" y="0"/>
                </a:moveTo>
                <a:lnTo>
                  <a:pt x="0" y="540328"/>
                </a:lnTo>
                <a:lnTo>
                  <a:pt x="7162800" y="540328"/>
                </a:ln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13502F6-431D-43EA-A161-6B625B98FCB1}"/>
              </a:ext>
            </a:extLst>
          </p:cNvPr>
          <p:cNvSpPr/>
          <p:nvPr/>
        </p:nvSpPr>
        <p:spPr>
          <a:xfrm>
            <a:off x="4580742" y="3088713"/>
            <a:ext cx="7148946" cy="471054"/>
          </a:xfrm>
          <a:custGeom>
            <a:avLst/>
            <a:gdLst>
              <a:gd name="connsiteX0" fmla="*/ 0 w 7176655"/>
              <a:gd name="connsiteY0" fmla="*/ 124691 h 443345"/>
              <a:gd name="connsiteX1" fmla="*/ 207818 w 7176655"/>
              <a:gd name="connsiteY1" fmla="*/ 249382 h 443345"/>
              <a:gd name="connsiteX2" fmla="*/ 872837 w 7176655"/>
              <a:gd name="connsiteY2" fmla="*/ 443345 h 443345"/>
              <a:gd name="connsiteX3" fmla="*/ 1454728 w 7176655"/>
              <a:gd name="connsiteY3" fmla="*/ 443345 h 443345"/>
              <a:gd name="connsiteX4" fmla="*/ 2369128 w 7176655"/>
              <a:gd name="connsiteY4" fmla="*/ 318655 h 443345"/>
              <a:gd name="connsiteX5" fmla="*/ 2964873 w 7176655"/>
              <a:gd name="connsiteY5" fmla="*/ 138545 h 443345"/>
              <a:gd name="connsiteX6" fmla="*/ 3435928 w 7176655"/>
              <a:gd name="connsiteY6" fmla="*/ 0 h 443345"/>
              <a:gd name="connsiteX7" fmla="*/ 3616037 w 7176655"/>
              <a:gd name="connsiteY7" fmla="*/ 180109 h 443345"/>
              <a:gd name="connsiteX8" fmla="*/ 3837709 w 7176655"/>
              <a:gd name="connsiteY8" fmla="*/ 193964 h 443345"/>
              <a:gd name="connsiteX9" fmla="*/ 3906982 w 7176655"/>
              <a:gd name="connsiteY9" fmla="*/ 0 h 443345"/>
              <a:gd name="connsiteX10" fmla="*/ 4378037 w 7176655"/>
              <a:gd name="connsiteY10" fmla="*/ 55418 h 443345"/>
              <a:gd name="connsiteX11" fmla="*/ 5458691 w 7176655"/>
              <a:gd name="connsiteY11" fmla="*/ 193964 h 443345"/>
              <a:gd name="connsiteX12" fmla="*/ 7176655 w 7176655"/>
              <a:gd name="connsiteY12" fmla="*/ 263236 h 443345"/>
              <a:gd name="connsiteX0" fmla="*/ 0 w 7176655"/>
              <a:gd name="connsiteY0" fmla="*/ 124691 h 443345"/>
              <a:gd name="connsiteX1" fmla="*/ 207818 w 7176655"/>
              <a:gd name="connsiteY1" fmla="*/ 249382 h 443345"/>
              <a:gd name="connsiteX2" fmla="*/ 872837 w 7176655"/>
              <a:gd name="connsiteY2" fmla="*/ 443345 h 443345"/>
              <a:gd name="connsiteX3" fmla="*/ 1454728 w 7176655"/>
              <a:gd name="connsiteY3" fmla="*/ 443345 h 443345"/>
              <a:gd name="connsiteX4" fmla="*/ 2369128 w 7176655"/>
              <a:gd name="connsiteY4" fmla="*/ 318655 h 443345"/>
              <a:gd name="connsiteX5" fmla="*/ 2964873 w 7176655"/>
              <a:gd name="connsiteY5" fmla="*/ 138545 h 443345"/>
              <a:gd name="connsiteX6" fmla="*/ 3422073 w 7176655"/>
              <a:gd name="connsiteY6" fmla="*/ 83127 h 443345"/>
              <a:gd name="connsiteX7" fmla="*/ 3616037 w 7176655"/>
              <a:gd name="connsiteY7" fmla="*/ 180109 h 443345"/>
              <a:gd name="connsiteX8" fmla="*/ 3837709 w 7176655"/>
              <a:gd name="connsiteY8" fmla="*/ 193964 h 443345"/>
              <a:gd name="connsiteX9" fmla="*/ 3906982 w 7176655"/>
              <a:gd name="connsiteY9" fmla="*/ 0 h 443345"/>
              <a:gd name="connsiteX10" fmla="*/ 4378037 w 7176655"/>
              <a:gd name="connsiteY10" fmla="*/ 55418 h 443345"/>
              <a:gd name="connsiteX11" fmla="*/ 5458691 w 7176655"/>
              <a:gd name="connsiteY11" fmla="*/ 193964 h 443345"/>
              <a:gd name="connsiteX12" fmla="*/ 7176655 w 7176655"/>
              <a:gd name="connsiteY12" fmla="*/ 263236 h 443345"/>
              <a:gd name="connsiteX0" fmla="*/ 0 w 7176655"/>
              <a:gd name="connsiteY0" fmla="*/ 124691 h 443345"/>
              <a:gd name="connsiteX1" fmla="*/ 207818 w 7176655"/>
              <a:gd name="connsiteY1" fmla="*/ 249382 h 443345"/>
              <a:gd name="connsiteX2" fmla="*/ 872837 w 7176655"/>
              <a:gd name="connsiteY2" fmla="*/ 443345 h 443345"/>
              <a:gd name="connsiteX3" fmla="*/ 1454728 w 7176655"/>
              <a:gd name="connsiteY3" fmla="*/ 443345 h 443345"/>
              <a:gd name="connsiteX4" fmla="*/ 2369128 w 7176655"/>
              <a:gd name="connsiteY4" fmla="*/ 318655 h 443345"/>
              <a:gd name="connsiteX5" fmla="*/ 2964873 w 7176655"/>
              <a:gd name="connsiteY5" fmla="*/ 138545 h 443345"/>
              <a:gd name="connsiteX6" fmla="*/ 3422073 w 7176655"/>
              <a:gd name="connsiteY6" fmla="*/ 83127 h 443345"/>
              <a:gd name="connsiteX7" fmla="*/ 3616037 w 7176655"/>
              <a:gd name="connsiteY7" fmla="*/ 180109 h 443345"/>
              <a:gd name="connsiteX8" fmla="*/ 3837709 w 7176655"/>
              <a:gd name="connsiteY8" fmla="*/ 193964 h 443345"/>
              <a:gd name="connsiteX9" fmla="*/ 3906982 w 7176655"/>
              <a:gd name="connsiteY9" fmla="*/ 0 h 443345"/>
              <a:gd name="connsiteX10" fmla="*/ 4378037 w 7176655"/>
              <a:gd name="connsiteY10" fmla="*/ 55418 h 443345"/>
              <a:gd name="connsiteX11" fmla="*/ 5458691 w 7176655"/>
              <a:gd name="connsiteY11" fmla="*/ 193964 h 443345"/>
              <a:gd name="connsiteX12" fmla="*/ 6719455 w 7176655"/>
              <a:gd name="connsiteY12" fmla="*/ 290945 h 443345"/>
              <a:gd name="connsiteX13" fmla="*/ 7176655 w 7176655"/>
              <a:gd name="connsiteY13" fmla="*/ 263236 h 443345"/>
              <a:gd name="connsiteX0" fmla="*/ 0 w 7148946"/>
              <a:gd name="connsiteY0" fmla="*/ 124691 h 443345"/>
              <a:gd name="connsiteX1" fmla="*/ 207818 w 7148946"/>
              <a:gd name="connsiteY1" fmla="*/ 249382 h 443345"/>
              <a:gd name="connsiteX2" fmla="*/ 872837 w 7148946"/>
              <a:gd name="connsiteY2" fmla="*/ 443345 h 443345"/>
              <a:gd name="connsiteX3" fmla="*/ 1454728 w 7148946"/>
              <a:gd name="connsiteY3" fmla="*/ 443345 h 443345"/>
              <a:gd name="connsiteX4" fmla="*/ 2369128 w 7148946"/>
              <a:gd name="connsiteY4" fmla="*/ 318655 h 443345"/>
              <a:gd name="connsiteX5" fmla="*/ 2964873 w 7148946"/>
              <a:gd name="connsiteY5" fmla="*/ 138545 h 443345"/>
              <a:gd name="connsiteX6" fmla="*/ 3422073 w 7148946"/>
              <a:gd name="connsiteY6" fmla="*/ 83127 h 443345"/>
              <a:gd name="connsiteX7" fmla="*/ 3616037 w 7148946"/>
              <a:gd name="connsiteY7" fmla="*/ 180109 h 443345"/>
              <a:gd name="connsiteX8" fmla="*/ 3837709 w 7148946"/>
              <a:gd name="connsiteY8" fmla="*/ 193964 h 443345"/>
              <a:gd name="connsiteX9" fmla="*/ 3906982 w 7148946"/>
              <a:gd name="connsiteY9" fmla="*/ 0 h 443345"/>
              <a:gd name="connsiteX10" fmla="*/ 4378037 w 7148946"/>
              <a:gd name="connsiteY10" fmla="*/ 55418 h 443345"/>
              <a:gd name="connsiteX11" fmla="*/ 5458691 w 7148946"/>
              <a:gd name="connsiteY11" fmla="*/ 193964 h 443345"/>
              <a:gd name="connsiteX12" fmla="*/ 6719455 w 7148946"/>
              <a:gd name="connsiteY12" fmla="*/ 290945 h 443345"/>
              <a:gd name="connsiteX13" fmla="*/ 7148946 w 7148946"/>
              <a:gd name="connsiteY13" fmla="*/ 166254 h 443345"/>
              <a:gd name="connsiteX0" fmla="*/ 0 w 7148946"/>
              <a:gd name="connsiteY0" fmla="*/ 124691 h 443345"/>
              <a:gd name="connsiteX1" fmla="*/ 207818 w 7148946"/>
              <a:gd name="connsiteY1" fmla="*/ 249382 h 443345"/>
              <a:gd name="connsiteX2" fmla="*/ 872837 w 7148946"/>
              <a:gd name="connsiteY2" fmla="*/ 443345 h 443345"/>
              <a:gd name="connsiteX3" fmla="*/ 1454728 w 7148946"/>
              <a:gd name="connsiteY3" fmla="*/ 443345 h 443345"/>
              <a:gd name="connsiteX4" fmla="*/ 2369128 w 7148946"/>
              <a:gd name="connsiteY4" fmla="*/ 318655 h 443345"/>
              <a:gd name="connsiteX5" fmla="*/ 2964873 w 7148946"/>
              <a:gd name="connsiteY5" fmla="*/ 138545 h 443345"/>
              <a:gd name="connsiteX6" fmla="*/ 3422073 w 7148946"/>
              <a:gd name="connsiteY6" fmla="*/ 83127 h 443345"/>
              <a:gd name="connsiteX7" fmla="*/ 3616037 w 7148946"/>
              <a:gd name="connsiteY7" fmla="*/ 180109 h 443345"/>
              <a:gd name="connsiteX8" fmla="*/ 3837709 w 7148946"/>
              <a:gd name="connsiteY8" fmla="*/ 193964 h 443345"/>
              <a:gd name="connsiteX9" fmla="*/ 3906982 w 7148946"/>
              <a:gd name="connsiteY9" fmla="*/ 0 h 443345"/>
              <a:gd name="connsiteX10" fmla="*/ 4378037 w 7148946"/>
              <a:gd name="connsiteY10" fmla="*/ 55418 h 443345"/>
              <a:gd name="connsiteX11" fmla="*/ 5458691 w 7148946"/>
              <a:gd name="connsiteY11" fmla="*/ 193964 h 443345"/>
              <a:gd name="connsiteX12" fmla="*/ 6719455 w 7148946"/>
              <a:gd name="connsiteY12" fmla="*/ 290945 h 443345"/>
              <a:gd name="connsiteX13" fmla="*/ 7148946 w 7148946"/>
              <a:gd name="connsiteY13" fmla="*/ 166254 h 443345"/>
              <a:gd name="connsiteX0" fmla="*/ 0 w 7148946"/>
              <a:gd name="connsiteY0" fmla="*/ 124691 h 443345"/>
              <a:gd name="connsiteX1" fmla="*/ 207818 w 7148946"/>
              <a:gd name="connsiteY1" fmla="*/ 249382 h 443345"/>
              <a:gd name="connsiteX2" fmla="*/ 872837 w 7148946"/>
              <a:gd name="connsiteY2" fmla="*/ 443345 h 443345"/>
              <a:gd name="connsiteX3" fmla="*/ 1454728 w 7148946"/>
              <a:gd name="connsiteY3" fmla="*/ 443345 h 443345"/>
              <a:gd name="connsiteX4" fmla="*/ 2382983 w 7148946"/>
              <a:gd name="connsiteY4" fmla="*/ 180110 h 443345"/>
              <a:gd name="connsiteX5" fmla="*/ 2964873 w 7148946"/>
              <a:gd name="connsiteY5" fmla="*/ 138545 h 443345"/>
              <a:gd name="connsiteX6" fmla="*/ 3422073 w 7148946"/>
              <a:gd name="connsiteY6" fmla="*/ 83127 h 443345"/>
              <a:gd name="connsiteX7" fmla="*/ 3616037 w 7148946"/>
              <a:gd name="connsiteY7" fmla="*/ 180109 h 443345"/>
              <a:gd name="connsiteX8" fmla="*/ 3837709 w 7148946"/>
              <a:gd name="connsiteY8" fmla="*/ 193964 h 443345"/>
              <a:gd name="connsiteX9" fmla="*/ 3906982 w 7148946"/>
              <a:gd name="connsiteY9" fmla="*/ 0 h 443345"/>
              <a:gd name="connsiteX10" fmla="*/ 4378037 w 7148946"/>
              <a:gd name="connsiteY10" fmla="*/ 55418 h 443345"/>
              <a:gd name="connsiteX11" fmla="*/ 5458691 w 7148946"/>
              <a:gd name="connsiteY11" fmla="*/ 193964 h 443345"/>
              <a:gd name="connsiteX12" fmla="*/ 6719455 w 7148946"/>
              <a:gd name="connsiteY12" fmla="*/ 290945 h 443345"/>
              <a:gd name="connsiteX13" fmla="*/ 7148946 w 7148946"/>
              <a:gd name="connsiteY13" fmla="*/ 166254 h 443345"/>
              <a:gd name="connsiteX0" fmla="*/ 0 w 7148946"/>
              <a:gd name="connsiteY0" fmla="*/ 124691 h 443345"/>
              <a:gd name="connsiteX1" fmla="*/ 207818 w 7148946"/>
              <a:gd name="connsiteY1" fmla="*/ 249382 h 443345"/>
              <a:gd name="connsiteX2" fmla="*/ 872837 w 7148946"/>
              <a:gd name="connsiteY2" fmla="*/ 443345 h 443345"/>
              <a:gd name="connsiteX3" fmla="*/ 1454728 w 7148946"/>
              <a:gd name="connsiteY3" fmla="*/ 443345 h 443345"/>
              <a:gd name="connsiteX4" fmla="*/ 2382983 w 7148946"/>
              <a:gd name="connsiteY4" fmla="*/ 180110 h 443345"/>
              <a:gd name="connsiteX5" fmla="*/ 2964873 w 7148946"/>
              <a:gd name="connsiteY5" fmla="*/ 83127 h 443345"/>
              <a:gd name="connsiteX6" fmla="*/ 3422073 w 7148946"/>
              <a:gd name="connsiteY6" fmla="*/ 83127 h 443345"/>
              <a:gd name="connsiteX7" fmla="*/ 3616037 w 7148946"/>
              <a:gd name="connsiteY7" fmla="*/ 180109 h 443345"/>
              <a:gd name="connsiteX8" fmla="*/ 3837709 w 7148946"/>
              <a:gd name="connsiteY8" fmla="*/ 193964 h 443345"/>
              <a:gd name="connsiteX9" fmla="*/ 3906982 w 7148946"/>
              <a:gd name="connsiteY9" fmla="*/ 0 h 443345"/>
              <a:gd name="connsiteX10" fmla="*/ 4378037 w 7148946"/>
              <a:gd name="connsiteY10" fmla="*/ 55418 h 443345"/>
              <a:gd name="connsiteX11" fmla="*/ 5458691 w 7148946"/>
              <a:gd name="connsiteY11" fmla="*/ 193964 h 443345"/>
              <a:gd name="connsiteX12" fmla="*/ 6719455 w 7148946"/>
              <a:gd name="connsiteY12" fmla="*/ 290945 h 443345"/>
              <a:gd name="connsiteX13" fmla="*/ 7148946 w 7148946"/>
              <a:gd name="connsiteY13" fmla="*/ 166254 h 443345"/>
              <a:gd name="connsiteX0" fmla="*/ 0 w 7148946"/>
              <a:gd name="connsiteY0" fmla="*/ 152400 h 471054"/>
              <a:gd name="connsiteX1" fmla="*/ 207818 w 7148946"/>
              <a:gd name="connsiteY1" fmla="*/ 277091 h 471054"/>
              <a:gd name="connsiteX2" fmla="*/ 872837 w 7148946"/>
              <a:gd name="connsiteY2" fmla="*/ 471054 h 471054"/>
              <a:gd name="connsiteX3" fmla="*/ 1454728 w 7148946"/>
              <a:gd name="connsiteY3" fmla="*/ 471054 h 471054"/>
              <a:gd name="connsiteX4" fmla="*/ 2382983 w 7148946"/>
              <a:gd name="connsiteY4" fmla="*/ 207819 h 471054"/>
              <a:gd name="connsiteX5" fmla="*/ 2964873 w 7148946"/>
              <a:gd name="connsiteY5" fmla="*/ 110836 h 471054"/>
              <a:gd name="connsiteX6" fmla="*/ 3422073 w 7148946"/>
              <a:gd name="connsiteY6" fmla="*/ 110836 h 471054"/>
              <a:gd name="connsiteX7" fmla="*/ 3616037 w 7148946"/>
              <a:gd name="connsiteY7" fmla="*/ 207818 h 471054"/>
              <a:gd name="connsiteX8" fmla="*/ 3837709 w 7148946"/>
              <a:gd name="connsiteY8" fmla="*/ 221673 h 471054"/>
              <a:gd name="connsiteX9" fmla="*/ 4087091 w 7148946"/>
              <a:gd name="connsiteY9" fmla="*/ 0 h 471054"/>
              <a:gd name="connsiteX10" fmla="*/ 4378037 w 7148946"/>
              <a:gd name="connsiteY10" fmla="*/ 83127 h 471054"/>
              <a:gd name="connsiteX11" fmla="*/ 5458691 w 7148946"/>
              <a:gd name="connsiteY11" fmla="*/ 221673 h 471054"/>
              <a:gd name="connsiteX12" fmla="*/ 6719455 w 7148946"/>
              <a:gd name="connsiteY12" fmla="*/ 318654 h 471054"/>
              <a:gd name="connsiteX13" fmla="*/ 7148946 w 7148946"/>
              <a:gd name="connsiteY13" fmla="*/ 193963 h 471054"/>
              <a:gd name="connsiteX0" fmla="*/ 0 w 7148946"/>
              <a:gd name="connsiteY0" fmla="*/ 152400 h 471054"/>
              <a:gd name="connsiteX1" fmla="*/ 207818 w 7148946"/>
              <a:gd name="connsiteY1" fmla="*/ 277091 h 471054"/>
              <a:gd name="connsiteX2" fmla="*/ 872837 w 7148946"/>
              <a:gd name="connsiteY2" fmla="*/ 471054 h 471054"/>
              <a:gd name="connsiteX3" fmla="*/ 1454728 w 7148946"/>
              <a:gd name="connsiteY3" fmla="*/ 471054 h 471054"/>
              <a:gd name="connsiteX4" fmla="*/ 2382983 w 7148946"/>
              <a:gd name="connsiteY4" fmla="*/ 207819 h 471054"/>
              <a:gd name="connsiteX5" fmla="*/ 2964873 w 7148946"/>
              <a:gd name="connsiteY5" fmla="*/ 110836 h 471054"/>
              <a:gd name="connsiteX6" fmla="*/ 3422073 w 7148946"/>
              <a:gd name="connsiteY6" fmla="*/ 110836 h 471054"/>
              <a:gd name="connsiteX7" fmla="*/ 3616037 w 7148946"/>
              <a:gd name="connsiteY7" fmla="*/ 207818 h 471054"/>
              <a:gd name="connsiteX8" fmla="*/ 3962400 w 7148946"/>
              <a:gd name="connsiteY8" fmla="*/ 207818 h 471054"/>
              <a:gd name="connsiteX9" fmla="*/ 4087091 w 7148946"/>
              <a:gd name="connsiteY9" fmla="*/ 0 h 471054"/>
              <a:gd name="connsiteX10" fmla="*/ 4378037 w 7148946"/>
              <a:gd name="connsiteY10" fmla="*/ 83127 h 471054"/>
              <a:gd name="connsiteX11" fmla="*/ 5458691 w 7148946"/>
              <a:gd name="connsiteY11" fmla="*/ 221673 h 471054"/>
              <a:gd name="connsiteX12" fmla="*/ 6719455 w 7148946"/>
              <a:gd name="connsiteY12" fmla="*/ 318654 h 471054"/>
              <a:gd name="connsiteX13" fmla="*/ 7148946 w 7148946"/>
              <a:gd name="connsiteY13" fmla="*/ 193963 h 47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148946" h="471054">
                <a:moveTo>
                  <a:pt x="0" y="152400"/>
                </a:moveTo>
                <a:lnTo>
                  <a:pt x="207818" y="277091"/>
                </a:lnTo>
                <a:lnTo>
                  <a:pt x="872837" y="471054"/>
                </a:lnTo>
                <a:lnTo>
                  <a:pt x="1454728" y="471054"/>
                </a:lnTo>
                <a:lnTo>
                  <a:pt x="2382983" y="207819"/>
                </a:lnTo>
                <a:cubicBezTo>
                  <a:pt x="2581565" y="147782"/>
                  <a:pt x="2791691" y="127000"/>
                  <a:pt x="2964873" y="110836"/>
                </a:cubicBezTo>
                <a:cubicBezTo>
                  <a:pt x="3138055" y="94672"/>
                  <a:pt x="3269673" y="129309"/>
                  <a:pt x="3422073" y="110836"/>
                </a:cubicBezTo>
                <a:lnTo>
                  <a:pt x="3616037" y="207818"/>
                </a:lnTo>
                <a:lnTo>
                  <a:pt x="3962400" y="207818"/>
                </a:lnTo>
                <a:lnTo>
                  <a:pt x="4087091" y="0"/>
                </a:lnTo>
                <a:cubicBezTo>
                  <a:pt x="4184073" y="27709"/>
                  <a:pt x="4149437" y="46182"/>
                  <a:pt x="4378037" y="83127"/>
                </a:cubicBezTo>
                <a:cubicBezTo>
                  <a:pt x="4606637" y="120072"/>
                  <a:pt x="5098473" y="175491"/>
                  <a:pt x="5458691" y="221673"/>
                </a:cubicBezTo>
                <a:cubicBezTo>
                  <a:pt x="5860473" y="230909"/>
                  <a:pt x="6317673" y="309418"/>
                  <a:pt x="6719455" y="318654"/>
                </a:cubicBezTo>
                <a:cubicBezTo>
                  <a:pt x="6862619" y="277090"/>
                  <a:pt x="6964218" y="235527"/>
                  <a:pt x="7148946" y="1939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343608-1F4B-485B-9800-0EF63BE06F5F}"/>
              </a:ext>
            </a:extLst>
          </p:cNvPr>
          <p:cNvSpPr txBox="1"/>
          <p:nvPr/>
        </p:nvSpPr>
        <p:spPr>
          <a:xfrm>
            <a:off x="2504592" y="3156085"/>
            <a:ext cx="270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Perceived brightness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C52EFE-CA8B-4E3E-BEAD-347CFD7AB9FE}"/>
              </a:ext>
            </a:extLst>
          </p:cNvPr>
          <p:cNvSpPr/>
          <p:nvPr/>
        </p:nvSpPr>
        <p:spPr>
          <a:xfrm>
            <a:off x="4572143" y="2346206"/>
            <a:ext cx="7157545" cy="462456"/>
          </a:xfrm>
          <a:prstGeom prst="rect">
            <a:avLst/>
          </a:prstGeom>
          <a:gradFill>
            <a:gsLst>
              <a:gs pos="87000">
                <a:srgbClr val="FF0303"/>
              </a:gs>
              <a:gs pos="0">
                <a:srgbClr val="800DFF"/>
              </a:gs>
              <a:gs pos="15000">
                <a:srgbClr val="1200F6"/>
              </a:gs>
              <a:gs pos="57000">
                <a:srgbClr val="EEFF0D"/>
              </a:gs>
              <a:gs pos="34000">
                <a:srgbClr val="01F3FF"/>
              </a:gs>
              <a:gs pos="53500">
                <a:srgbClr val="0DFF01"/>
              </a:gs>
              <a:gs pos="45000">
                <a:srgbClr val="01FFC3"/>
              </a:gs>
              <a:gs pos="75000">
                <a:srgbClr val="FF5C01"/>
              </a:gs>
              <a:gs pos="100000">
                <a:srgbClr val="FF0186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B14D4-8B9A-4BA2-B9AA-FF3224E608E6}"/>
              </a:ext>
            </a:extLst>
          </p:cNvPr>
          <p:cNvSpPr/>
          <p:nvPr/>
        </p:nvSpPr>
        <p:spPr>
          <a:xfrm>
            <a:off x="4558289" y="4175760"/>
            <a:ext cx="7157545" cy="462456"/>
          </a:xfrm>
          <a:prstGeom prst="rect">
            <a:avLst/>
          </a:prstGeom>
          <a:gradFill>
            <a:gsLst>
              <a:gs pos="90500">
                <a:srgbClr val="B00026"/>
              </a:gs>
              <a:gs pos="81000">
                <a:srgbClr val="FF3800"/>
              </a:gs>
              <a:gs pos="0">
                <a:srgbClr val="380060"/>
              </a:gs>
              <a:gs pos="15000">
                <a:srgbClr val="2C30EE"/>
              </a:gs>
              <a:gs pos="52000">
                <a:srgbClr val="FFFF75"/>
              </a:gs>
              <a:gs pos="30000">
                <a:srgbClr val="2FB0FB"/>
              </a:gs>
              <a:gs pos="49000">
                <a:srgbClr val="DFFFDA"/>
              </a:gs>
              <a:gs pos="40000">
                <a:srgbClr val="75EEDC"/>
              </a:gs>
              <a:gs pos="72000">
                <a:srgbClr val="FF8700"/>
              </a:gs>
              <a:gs pos="100000">
                <a:srgbClr val="5C0035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2C95E7-995E-470B-A9D5-301F51FCE70B}"/>
              </a:ext>
            </a:extLst>
          </p:cNvPr>
          <p:cNvSpPr txBox="1"/>
          <p:nvPr/>
        </p:nvSpPr>
        <p:spPr>
          <a:xfrm>
            <a:off x="486724" y="4083822"/>
            <a:ext cx="4035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Monotonic brightness ramps + Colour blindness optimisation</a:t>
            </a:r>
          </a:p>
          <a:p>
            <a:r>
              <a:rPr lang="en-AU" dirty="0"/>
              <a:t>Optimise the saturation to improve separation of pale yellow and pale blue/green for colour blindness.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82ED499-1053-4C4F-B37C-7F6CD50031D8}"/>
              </a:ext>
            </a:extLst>
          </p:cNvPr>
          <p:cNvGrpSpPr/>
          <p:nvPr/>
        </p:nvGrpSpPr>
        <p:grpSpPr>
          <a:xfrm>
            <a:off x="4522461" y="5180436"/>
            <a:ext cx="7176655" cy="540328"/>
            <a:chOff x="3543900" y="4433676"/>
            <a:chExt cx="7176655" cy="54032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3D78315-96B0-449D-BD64-FA075D65296E}"/>
                </a:ext>
              </a:extLst>
            </p:cNvPr>
            <p:cNvSpPr/>
            <p:nvPr/>
          </p:nvSpPr>
          <p:spPr>
            <a:xfrm>
              <a:off x="3557755" y="4433676"/>
              <a:ext cx="7162800" cy="540328"/>
            </a:xfrm>
            <a:custGeom>
              <a:avLst/>
              <a:gdLst>
                <a:gd name="connsiteX0" fmla="*/ 0 w 7162800"/>
                <a:gd name="connsiteY0" fmla="*/ 0 h 540328"/>
                <a:gd name="connsiteX1" fmla="*/ 0 w 7162800"/>
                <a:gd name="connsiteY1" fmla="*/ 540328 h 540328"/>
                <a:gd name="connsiteX2" fmla="*/ 7162800 w 7162800"/>
                <a:gd name="connsiteY2" fmla="*/ 540328 h 54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2800" h="540328">
                  <a:moveTo>
                    <a:pt x="0" y="0"/>
                  </a:moveTo>
                  <a:lnTo>
                    <a:pt x="0" y="540328"/>
                  </a:lnTo>
                  <a:lnTo>
                    <a:pt x="7162800" y="540328"/>
                  </a:lnTo>
                </a:path>
              </a:pathLst>
            </a:custGeom>
            <a:noFill/>
            <a:ln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992A63E-D01F-4A7A-B4AA-36050DDF2FA1}"/>
                </a:ext>
              </a:extLst>
            </p:cNvPr>
            <p:cNvSpPr/>
            <p:nvPr/>
          </p:nvSpPr>
          <p:spPr>
            <a:xfrm>
              <a:off x="3543900" y="4447335"/>
              <a:ext cx="7135091" cy="443540"/>
            </a:xfrm>
            <a:custGeom>
              <a:avLst/>
              <a:gdLst>
                <a:gd name="connsiteX0" fmla="*/ 0 w 7176655"/>
                <a:gd name="connsiteY0" fmla="*/ 124691 h 443345"/>
                <a:gd name="connsiteX1" fmla="*/ 207818 w 7176655"/>
                <a:gd name="connsiteY1" fmla="*/ 249382 h 443345"/>
                <a:gd name="connsiteX2" fmla="*/ 872837 w 7176655"/>
                <a:gd name="connsiteY2" fmla="*/ 443345 h 443345"/>
                <a:gd name="connsiteX3" fmla="*/ 1454728 w 7176655"/>
                <a:gd name="connsiteY3" fmla="*/ 443345 h 443345"/>
                <a:gd name="connsiteX4" fmla="*/ 2369128 w 7176655"/>
                <a:gd name="connsiteY4" fmla="*/ 318655 h 443345"/>
                <a:gd name="connsiteX5" fmla="*/ 2964873 w 7176655"/>
                <a:gd name="connsiteY5" fmla="*/ 138545 h 443345"/>
                <a:gd name="connsiteX6" fmla="*/ 3435928 w 7176655"/>
                <a:gd name="connsiteY6" fmla="*/ 0 h 443345"/>
                <a:gd name="connsiteX7" fmla="*/ 3616037 w 7176655"/>
                <a:gd name="connsiteY7" fmla="*/ 180109 h 443345"/>
                <a:gd name="connsiteX8" fmla="*/ 3837709 w 7176655"/>
                <a:gd name="connsiteY8" fmla="*/ 193964 h 443345"/>
                <a:gd name="connsiteX9" fmla="*/ 3906982 w 7176655"/>
                <a:gd name="connsiteY9" fmla="*/ 0 h 443345"/>
                <a:gd name="connsiteX10" fmla="*/ 4378037 w 7176655"/>
                <a:gd name="connsiteY10" fmla="*/ 55418 h 443345"/>
                <a:gd name="connsiteX11" fmla="*/ 5458691 w 7176655"/>
                <a:gd name="connsiteY11" fmla="*/ 193964 h 443345"/>
                <a:gd name="connsiteX12" fmla="*/ 7176655 w 7176655"/>
                <a:gd name="connsiteY12" fmla="*/ 263236 h 443345"/>
                <a:gd name="connsiteX0" fmla="*/ 0 w 7176655"/>
                <a:gd name="connsiteY0" fmla="*/ 124691 h 443345"/>
                <a:gd name="connsiteX1" fmla="*/ 207818 w 7176655"/>
                <a:gd name="connsiteY1" fmla="*/ 249382 h 443345"/>
                <a:gd name="connsiteX2" fmla="*/ 872837 w 7176655"/>
                <a:gd name="connsiteY2" fmla="*/ 443345 h 443345"/>
                <a:gd name="connsiteX3" fmla="*/ 1454728 w 7176655"/>
                <a:gd name="connsiteY3" fmla="*/ 443345 h 443345"/>
                <a:gd name="connsiteX4" fmla="*/ 2369128 w 7176655"/>
                <a:gd name="connsiteY4" fmla="*/ 318655 h 443345"/>
                <a:gd name="connsiteX5" fmla="*/ 2964873 w 7176655"/>
                <a:gd name="connsiteY5" fmla="*/ 138545 h 443345"/>
                <a:gd name="connsiteX6" fmla="*/ 3422073 w 7176655"/>
                <a:gd name="connsiteY6" fmla="*/ 83127 h 443345"/>
                <a:gd name="connsiteX7" fmla="*/ 3616037 w 7176655"/>
                <a:gd name="connsiteY7" fmla="*/ 180109 h 443345"/>
                <a:gd name="connsiteX8" fmla="*/ 3837709 w 7176655"/>
                <a:gd name="connsiteY8" fmla="*/ 193964 h 443345"/>
                <a:gd name="connsiteX9" fmla="*/ 3906982 w 7176655"/>
                <a:gd name="connsiteY9" fmla="*/ 0 h 443345"/>
                <a:gd name="connsiteX10" fmla="*/ 4378037 w 7176655"/>
                <a:gd name="connsiteY10" fmla="*/ 55418 h 443345"/>
                <a:gd name="connsiteX11" fmla="*/ 5458691 w 7176655"/>
                <a:gd name="connsiteY11" fmla="*/ 193964 h 443345"/>
                <a:gd name="connsiteX12" fmla="*/ 7176655 w 7176655"/>
                <a:gd name="connsiteY12" fmla="*/ 263236 h 443345"/>
                <a:gd name="connsiteX0" fmla="*/ 0 w 7176655"/>
                <a:gd name="connsiteY0" fmla="*/ 124691 h 443345"/>
                <a:gd name="connsiteX1" fmla="*/ 207818 w 7176655"/>
                <a:gd name="connsiteY1" fmla="*/ 249382 h 443345"/>
                <a:gd name="connsiteX2" fmla="*/ 872837 w 7176655"/>
                <a:gd name="connsiteY2" fmla="*/ 443345 h 443345"/>
                <a:gd name="connsiteX3" fmla="*/ 1454728 w 7176655"/>
                <a:gd name="connsiteY3" fmla="*/ 443345 h 443345"/>
                <a:gd name="connsiteX4" fmla="*/ 2369128 w 7176655"/>
                <a:gd name="connsiteY4" fmla="*/ 318655 h 443345"/>
                <a:gd name="connsiteX5" fmla="*/ 2964873 w 7176655"/>
                <a:gd name="connsiteY5" fmla="*/ 138545 h 443345"/>
                <a:gd name="connsiteX6" fmla="*/ 3422073 w 7176655"/>
                <a:gd name="connsiteY6" fmla="*/ 83127 h 443345"/>
                <a:gd name="connsiteX7" fmla="*/ 3616037 w 7176655"/>
                <a:gd name="connsiteY7" fmla="*/ 180109 h 443345"/>
                <a:gd name="connsiteX8" fmla="*/ 3837709 w 7176655"/>
                <a:gd name="connsiteY8" fmla="*/ 193964 h 443345"/>
                <a:gd name="connsiteX9" fmla="*/ 3906982 w 7176655"/>
                <a:gd name="connsiteY9" fmla="*/ 0 h 443345"/>
                <a:gd name="connsiteX10" fmla="*/ 4378037 w 7176655"/>
                <a:gd name="connsiteY10" fmla="*/ 55418 h 443345"/>
                <a:gd name="connsiteX11" fmla="*/ 5458691 w 7176655"/>
                <a:gd name="connsiteY11" fmla="*/ 193964 h 443345"/>
                <a:gd name="connsiteX12" fmla="*/ 6719455 w 7176655"/>
                <a:gd name="connsiteY12" fmla="*/ 290945 h 443345"/>
                <a:gd name="connsiteX13" fmla="*/ 7176655 w 7176655"/>
                <a:gd name="connsiteY13" fmla="*/ 263236 h 443345"/>
                <a:gd name="connsiteX0" fmla="*/ 0 w 7148946"/>
                <a:gd name="connsiteY0" fmla="*/ 124691 h 443345"/>
                <a:gd name="connsiteX1" fmla="*/ 207818 w 7148946"/>
                <a:gd name="connsiteY1" fmla="*/ 249382 h 443345"/>
                <a:gd name="connsiteX2" fmla="*/ 872837 w 7148946"/>
                <a:gd name="connsiteY2" fmla="*/ 443345 h 443345"/>
                <a:gd name="connsiteX3" fmla="*/ 1454728 w 7148946"/>
                <a:gd name="connsiteY3" fmla="*/ 443345 h 443345"/>
                <a:gd name="connsiteX4" fmla="*/ 2369128 w 7148946"/>
                <a:gd name="connsiteY4" fmla="*/ 318655 h 443345"/>
                <a:gd name="connsiteX5" fmla="*/ 2964873 w 7148946"/>
                <a:gd name="connsiteY5" fmla="*/ 138545 h 443345"/>
                <a:gd name="connsiteX6" fmla="*/ 3422073 w 7148946"/>
                <a:gd name="connsiteY6" fmla="*/ 83127 h 443345"/>
                <a:gd name="connsiteX7" fmla="*/ 3616037 w 7148946"/>
                <a:gd name="connsiteY7" fmla="*/ 180109 h 443345"/>
                <a:gd name="connsiteX8" fmla="*/ 3837709 w 7148946"/>
                <a:gd name="connsiteY8" fmla="*/ 193964 h 443345"/>
                <a:gd name="connsiteX9" fmla="*/ 3906982 w 7148946"/>
                <a:gd name="connsiteY9" fmla="*/ 0 h 443345"/>
                <a:gd name="connsiteX10" fmla="*/ 4378037 w 7148946"/>
                <a:gd name="connsiteY10" fmla="*/ 55418 h 443345"/>
                <a:gd name="connsiteX11" fmla="*/ 5458691 w 7148946"/>
                <a:gd name="connsiteY11" fmla="*/ 193964 h 443345"/>
                <a:gd name="connsiteX12" fmla="*/ 6719455 w 7148946"/>
                <a:gd name="connsiteY12" fmla="*/ 290945 h 443345"/>
                <a:gd name="connsiteX13" fmla="*/ 7148946 w 7148946"/>
                <a:gd name="connsiteY13" fmla="*/ 166254 h 443345"/>
                <a:gd name="connsiteX0" fmla="*/ 0 w 7148946"/>
                <a:gd name="connsiteY0" fmla="*/ 124691 h 443345"/>
                <a:gd name="connsiteX1" fmla="*/ 207818 w 7148946"/>
                <a:gd name="connsiteY1" fmla="*/ 249382 h 443345"/>
                <a:gd name="connsiteX2" fmla="*/ 872837 w 7148946"/>
                <a:gd name="connsiteY2" fmla="*/ 443345 h 443345"/>
                <a:gd name="connsiteX3" fmla="*/ 1454728 w 7148946"/>
                <a:gd name="connsiteY3" fmla="*/ 443345 h 443345"/>
                <a:gd name="connsiteX4" fmla="*/ 2369128 w 7148946"/>
                <a:gd name="connsiteY4" fmla="*/ 318655 h 443345"/>
                <a:gd name="connsiteX5" fmla="*/ 2964873 w 7148946"/>
                <a:gd name="connsiteY5" fmla="*/ 138545 h 443345"/>
                <a:gd name="connsiteX6" fmla="*/ 3422073 w 7148946"/>
                <a:gd name="connsiteY6" fmla="*/ 83127 h 443345"/>
                <a:gd name="connsiteX7" fmla="*/ 3616037 w 7148946"/>
                <a:gd name="connsiteY7" fmla="*/ 180109 h 443345"/>
                <a:gd name="connsiteX8" fmla="*/ 3837709 w 7148946"/>
                <a:gd name="connsiteY8" fmla="*/ 193964 h 443345"/>
                <a:gd name="connsiteX9" fmla="*/ 3906982 w 7148946"/>
                <a:gd name="connsiteY9" fmla="*/ 0 h 443345"/>
                <a:gd name="connsiteX10" fmla="*/ 4378037 w 7148946"/>
                <a:gd name="connsiteY10" fmla="*/ 55418 h 443345"/>
                <a:gd name="connsiteX11" fmla="*/ 5458691 w 7148946"/>
                <a:gd name="connsiteY11" fmla="*/ 193964 h 443345"/>
                <a:gd name="connsiteX12" fmla="*/ 6719455 w 7148946"/>
                <a:gd name="connsiteY12" fmla="*/ 290945 h 443345"/>
                <a:gd name="connsiteX13" fmla="*/ 7148946 w 7148946"/>
                <a:gd name="connsiteY13" fmla="*/ 166254 h 443345"/>
                <a:gd name="connsiteX0" fmla="*/ 0 w 7148946"/>
                <a:gd name="connsiteY0" fmla="*/ 124691 h 443345"/>
                <a:gd name="connsiteX1" fmla="*/ 207818 w 7148946"/>
                <a:gd name="connsiteY1" fmla="*/ 249382 h 443345"/>
                <a:gd name="connsiteX2" fmla="*/ 872837 w 7148946"/>
                <a:gd name="connsiteY2" fmla="*/ 443345 h 443345"/>
                <a:gd name="connsiteX3" fmla="*/ 1454728 w 7148946"/>
                <a:gd name="connsiteY3" fmla="*/ 443345 h 443345"/>
                <a:gd name="connsiteX4" fmla="*/ 2382983 w 7148946"/>
                <a:gd name="connsiteY4" fmla="*/ 180110 h 443345"/>
                <a:gd name="connsiteX5" fmla="*/ 2964873 w 7148946"/>
                <a:gd name="connsiteY5" fmla="*/ 138545 h 443345"/>
                <a:gd name="connsiteX6" fmla="*/ 3422073 w 7148946"/>
                <a:gd name="connsiteY6" fmla="*/ 83127 h 443345"/>
                <a:gd name="connsiteX7" fmla="*/ 3616037 w 7148946"/>
                <a:gd name="connsiteY7" fmla="*/ 180109 h 443345"/>
                <a:gd name="connsiteX8" fmla="*/ 3837709 w 7148946"/>
                <a:gd name="connsiteY8" fmla="*/ 193964 h 443345"/>
                <a:gd name="connsiteX9" fmla="*/ 3906982 w 7148946"/>
                <a:gd name="connsiteY9" fmla="*/ 0 h 443345"/>
                <a:gd name="connsiteX10" fmla="*/ 4378037 w 7148946"/>
                <a:gd name="connsiteY10" fmla="*/ 55418 h 443345"/>
                <a:gd name="connsiteX11" fmla="*/ 5458691 w 7148946"/>
                <a:gd name="connsiteY11" fmla="*/ 193964 h 443345"/>
                <a:gd name="connsiteX12" fmla="*/ 6719455 w 7148946"/>
                <a:gd name="connsiteY12" fmla="*/ 290945 h 443345"/>
                <a:gd name="connsiteX13" fmla="*/ 7148946 w 7148946"/>
                <a:gd name="connsiteY13" fmla="*/ 166254 h 443345"/>
                <a:gd name="connsiteX0" fmla="*/ 0 w 7148946"/>
                <a:gd name="connsiteY0" fmla="*/ 124691 h 443345"/>
                <a:gd name="connsiteX1" fmla="*/ 207818 w 7148946"/>
                <a:gd name="connsiteY1" fmla="*/ 249382 h 443345"/>
                <a:gd name="connsiteX2" fmla="*/ 872837 w 7148946"/>
                <a:gd name="connsiteY2" fmla="*/ 443345 h 443345"/>
                <a:gd name="connsiteX3" fmla="*/ 1454728 w 7148946"/>
                <a:gd name="connsiteY3" fmla="*/ 443345 h 443345"/>
                <a:gd name="connsiteX4" fmla="*/ 2382983 w 7148946"/>
                <a:gd name="connsiteY4" fmla="*/ 180110 h 443345"/>
                <a:gd name="connsiteX5" fmla="*/ 2964873 w 7148946"/>
                <a:gd name="connsiteY5" fmla="*/ 83127 h 443345"/>
                <a:gd name="connsiteX6" fmla="*/ 3422073 w 7148946"/>
                <a:gd name="connsiteY6" fmla="*/ 83127 h 443345"/>
                <a:gd name="connsiteX7" fmla="*/ 3616037 w 7148946"/>
                <a:gd name="connsiteY7" fmla="*/ 180109 h 443345"/>
                <a:gd name="connsiteX8" fmla="*/ 3837709 w 7148946"/>
                <a:gd name="connsiteY8" fmla="*/ 193964 h 443345"/>
                <a:gd name="connsiteX9" fmla="*/ 3906982 w 7148946"/>
                <a:gd name="connsiteY9" fmla="*/ 0 h 443345"/>
                <a:gd name="connsiteX10" fmla="*/ 4378037 w 7148946"/>
                <a:gd name="connsiteY10" fmla="*/ 55418 h 443345"/>
                <a:gd name="connsiteX11" fmla="*/ 5458691 w 7148946"/>
                <a:gd name="connsiteY11" fmla="*/ 193964 h 443345"/>
                <a:gd name="connsiteX12" fmla="*/ 6719455 w 7148946"/>
                <a:gd name="connsiteY12" fmla="*/ 290945 h 443345"/>
                <a:gd name="connsiteX13" fmla="*/ 7148946 w 7148946"/>
                <a:gd name="connsiteY13" fmla="*/ 166254 h 443345"/>
                <a:gd name="connsiteX0" fmla="*/ 0 w 7148946"/>
                <a:gd name="connsiteY0" fmla="*/ 152400 h 471054"/>
                <a:gd name="connsiteX1" fmla="*/ 207818 w 7148946"/>
                <a:gd name="connsiteY1" fmla="*/ 277091 h 471054"/>
                <a:gd name="connsiteX2" fmla="*/ 872837 w 7148946"/>
                <a:gd name="connsiteY2" fmla="*/ 471054 h 471054"/>
                <a:gd name="connsiteX3" fmla="*/ 1454728 w 7148946"/>
                <a:gd name="connsiteY3" fmla="*/ 471054 h 471054"/>
                <a:gd name="connsiteX4" fmla="*/ 2382983 w 7148946"/>
                <a:gd name="connsiteY4" fmla="*/ 207819 h 471054"/>
                <a:gd name="connsiteX5" fmla="*/ 2964873 w 7148946"/>
                <a:gd name="connsiteY5" fmla="*/ 110836 h 471054"/>
                <a:gd name="connsiteX6" fmla="*/ 3422073 w 7148946"/>
                <a:gd name="connsiteY6" fmla="*/ 110836 h 471054"/>
                <a:gd name="connsiteX7" fmla="*/ 3616037 w 7148946"/>
                <a:gd name="connsiteY7" fmla="*/ 207818 h 471054"/>
                <a:gd name="connsiteX8" fmla="*/ 3837709 w 7148946"/>
                <a:gd name="connsiteY8" fmla="*/ 221673 h 471054"/>
                <a:gd name="connsiteX9" fmla="*/ 4087091 w 7148946"/>
                <a:gd name="connsiteY9" fmla="*/ 0 h 471054"/>
                <a:gd name="connsiteX10" fmla="*/ 4378037 w 7148946"/>
                <a:gd name="connsiteY10" fmla="*/ 83127 h 471054"/>
                <a:gd name="connsiteX11" fmla="*/ 5458691 w 7148946"/>
                <a:gd name="connsiteY11" fmla="*/ 221673 h 471054"/>
                <a:gd name="connsiteX12" fmla="*/ 6719455 w 7148946"/>
                <a:gd name="connsiteY12" fmla="*/ 318654 h 471054"/>
                <a:gd name="connsiteX13" fmla="*/ 7148946 w 7148946"/>
                <a:gd name="connsiteY13" fmla="*/ 193963 h 471054"/>
                <a:gd name="connsiteX0" fmla="*/ 0 w 7148946"/>
                <a:gd name="connsiteY0" fmla="*/ 152400 h 471054"/>
                <a:gd name="connsiteX1" fmla="*/ 207818 w 7148946"/>
                <a:gd name="connsiteY1" fmla="*/ 277091 h 471054"/>
                <a:gd name="connsiteX2" fmla="*/ 872837 w 7148946"/>
                <a:gd name="connsiteY2" fmla="*/ 471054 h 471054"/>
                <a:gd name="connsiteX3" fmla="*/ 1454728 w 7148946"/>
                <a:gd name="connsiteY3" fmla="*/ 471054 h 471054"/>
                <a:gd name="connsiteX4" fmla="*/ 2382983 w 7148946"/>
                <a:gd name="connsiteY4" fmla="*/ 207819 h 471054"/>
                <a:gd name="connsiteX5" fmla="*/ 2964873 w 7148946"/>
                <a:gd name="connsiteY5" fmla="*/ 110836 h 471054"/>
                <a:gd name="connsiteX6" fmla="*/ 3422073 w 7148946"/>
                <a:gd name="connsiteY6" fmla="*/ 110836 h 471054"/>
                <a:gd name="connsiteX7" fmla="*/ 3616037 w 7148946"/>
                <a:gd name="connsiteY7" fmla="*/ 207818 h 471054"/>
                <a:gd name="connsiteX8" fmla="*/ 3962400 w 7148946"/>
                <a:gd name="connsiteY8" fmla="*/ 207818 h 471054"/>
                <a:gd name="connsiteX9" fmla="*/ 4087091 w 7148946"/>
                <a:gd name="connsiteY9" fmla="*/ 0 h 471054"/>
                <a:gd name="connsiteX10" fmla="*/ 4378037 w 7148946"/>
                <a:gd name="connsiteY10" fmla="*/ 83127 h 471054"/>
                <a:gd name="connsiteX11" fmla="*/ 5458691 w 7148946"/>
                <a:gd name="connsiteY11" fmla="*/ 221673 h 471054"/>
                <a:gd name="connsiteX12" fmla="*/ 6719455 w 7148946"/>
                <a:gd name="connsiteY12" fmla="*/ 318654 h 471054"/>
                <a:gd name="connsiteX13" fmla="*/ 7148946 w 7148946"/>
                <a:gd name="connsiteY13" fmla="*/ 193963 h 471054"/>
                <a:gd name="connsiteX0" fmla="*/ 0 w 7176655"/>
                <a:gd name="connsiteY0" fmla="*/ 498764 h 498764"/>
                <a:gd name="connsiteX1" fmla="*/ 235527 w 7176655"/>
                <a:gd name="connsiteY1" fmla="*/ 277091 h 498764"/>
                <a:gd name="connsiteX2" fmla="*/ 900546 w 7176655"/>
                <a:gd name="connsiteY2" fmla="*/ 471054 h 498764"/>
                <a:gd name="connsiteX3" fmla="*/ 1482437 w 7176655"/>
                <a:gd name="connsiteY3" fmla="*/ 471054 h 498764"/>
                <a:gd name="connsiteX4" fmla="*/ 2410692 w 7176655"/>
                <a:gd name="connsiteY4" fmla="*/ 207819 h 498764"/>
                <a:gd name="connsiteX5" fmla="*/ 2992582 w 7176655"/>
                <a:gd name="connsiteY5" fmla="*/ 110836 h 498764"/>
                <a:gd name="connsiteX6" fmla="*/ 3449782 w 7176655"/>
                <a:gd name="connsiteY6" fmla="*/ 110836 h 498764"/>
                <a:gd name="connsiteX7" fmla="*/ 3643746 w 7176655"/>
                <a:gd name="connsiteY7" fmla="*/ 207818 h 498764"/>
                <a:gd name="connsiteX8" fmla="*/ 3990109 w 7176655"/>
                <a:gd name="connsiteY8" fmla="*/ 207818 h 498764"/>
                <a:gd name="connsiteX9" fmla="*/ 4114800 w 7176655"/>
                <a:gd name="connsiteY9" fmla="*/ 0 h 498764"/>
                <a:gd name="connsiteX10" fmla="*/ 4405746 w 7176655"/>
                <a:gd name="connsiteY10" fmla="*/ 83127 h 498764"/>
                <a:gd name="connsiteX11" fmla="*/ 5486400 w 7176655"/>
                <a:gd name="connsiteY11" fmla="*/ 221673 h 498764"/>
                <a:gd name="connsiteX12" fmla="*/ 6747164 w 7176655"/>
                <a:gd name="connsiteY12" fmla="*/ 318654 h 498764"/>
                <a:gd name="connsiteX13" fmla="*/ 7176655 w 7176655"/>
                <a:gd name="connsiteY13" fmla="*/ 193963 h 498764"/>
                <a:gd name="connsiteX0" fmla="*/ 0 w 7176655"/>
                <a:gd name="connsiteY0" fmla="*/ 498764 h 498764"/>
                <a:gd name="connsiteX1" fmla="*/ 900546 w 7176655"/>
                <a:gd name="connsiteY1" fmla="*/ 471054 h 498764"/>
                <a:gd name="connsiteX2" fmla="*/ 1482437 w 7176655"/>
                <a:gd name="connsiteY2" fmla="*/ 471054 h 498764"/>
                <a:gd name="connsiteX3" fmla="*/ 2410692 w 7176655"/>
                <a:gd name="connsiteY3" fmla="*/ 207819 h 498764"/>
                <a:gd name="connsiteX4" fmla="*/ 2992582 w 7176655"/>
                <a:gd name="connsiteY4" fmla="*/ 110836 h 498764"/>
                <a:gd name="connsiteX5" fmla="*/ 3449782 w 7176655"/>
                <a:gd name="connsiteY5" fmla="*/ 110836 h 498764"/>
                <a:gd name="connsiteX6" fmla="*/ 3643746 w 7176655"/>
                <a:gd name="connsiteY6" fmla="*/ 207818 h 498764"/>
                <a:gd name="connsiteX7" fmla="*/ 3990109 w 7176655"/>
                <a:gd name="connsiteY7" fmla="*/ 207818 h 498764"/>
                <a:gd name="connsiteX8" fmla="*/ 4114800 w 7176655"/>
                <a:gd name="connsiteY8" fmla="*/ 0 h 498764"/>
                <a:gd name="connsiteX9" fmla="*/ 4405746 w 7176655"/>
                <a:gd name="connsiteY9" fmla="*/ 83127 h 498764"/>
                <a:gd name="connsiteX10" fmla="*/ 5486400 w 7176655"/>
                <a:gd name="connsiteY10" fmla="*/ 221673 h 498764"/>
                <a:gd name="connsiteX11" fmla="*/ 6747164 w 7176655"/>
                <a:gd name="connsiteY11" fmla="*/ 318654 h 498764"/>
                <a:gd name="connsiteX12" fmla="*/ 7176655 w 7176655"/>
                <a:gd name="connsiteY12" fmla="*/ 193963 h 498764"/>
                <a:gd name="connsiteX0" fmla="*/ 0 w 7176655"/>
                <a:gd name="connsiteY0" fmla="*/ 498764 h 498764"/>
                <a:gd name="connsiteX1" fmla="*/ 900546 w 7176655"/>
                <a:gd name="connsiteY1" fmla="*/ 471054 h 498764"/>
                <a:gd name="connsiteX2" fmla="*/ 2410692 w 7176655"/>
                <a:gd name="connsiteY2" fmla="*/ 207819 h 498764"/>
                <a:gd name="connsiteX3" fmla="*/ 2992582 w 7176655"/>
                <a:gd name="connsiteY3" fmla="*/ 110836 h 498764"/>
                <a:gd name="connsiteX4" fmla="*/ 3449782 w 7176655"/>
                <a:gd name="connsiteY4" fmla="*/ 110836 h 498764"/>
                <a:gd name="connsiteX5" fmla="*/ 3643746 w 7176655"/>
                <a:gd name="connsiteY5" fmla="*/ 207818 h 498764"/>
                <a:gd name="connsiteX6" fmla="*/ 3990109 w 7176655"/>
                <a:gd name="connsiteY6" fmla="*/ 207818 h 498764"/>
                <a:gd name="connsiteX7" fmla="*/ 4114800 w 7176655"/>
                <a:gd name="connsiteY7" fmla="*/ 0 h 498764"/>
                <a:gd name="connsiteX8" fmla="*/ 4405746 w 7176655"/>
                <a:gd name="connsiteY8" fmla="*/ 83127 h 498764"/>
                <a:gd name="connsiteX9" fmla="*/ 5486400 w 7176655"/>
                <a:gd name="connsiteY9" fmla="*/ 221673 h 498764"/>
                <a:gd name="connsiteX10" fmla="*/ 6747164 w 7176655"/>
                <a:gd name="connsiteY10" fmla="*/ 318654 h 498764"/>
                <a:gd name="connsiteX11" fmla="*/ 7176655 w 7176655"/>
                <a:gd name="connsiteY11" fmla="*/ 193963 h 498764"/>
                <a:gd name="connsiteX0" fmla="*/ 0 w 7176655"/>
                <a:gd name="connsiteY0" fmla="*/ 498764 h 498764"/>
                <a:gd name="connsiteX1" fmla="*/ 900546 w 7176655"/>
                <a:gd name="connsiteY1" fmla="*/ 471054 h 498764"/>
                <a:gd name="connsiteX2" fmla="*/ 2410692 w 7176655"/>
                <a:gd name="connsiteY2" fmla="*/ 207819 h 498764"/>
                <a:gd name="connsiteX3" fmla="*/ 2992582 w 7176655"/>
                <a:gd name="connsiteY3" fmla="*/ 110836 h 498764"/>
                <a:gd name="connsiteX4" fmla="*/ 3643746 w 7176655"/>
                <a:gd name="connsiteY4" fmla="*/ 207818 h 498764"/>
                <a:gd name="connsiteX5" fmla="*/ 3990109 w 7176655"/>
                <a:gd name="connsiteY5" fmla="*/ 207818 h 498764"/>
                <a:gd name="connsiteX6" fmla="*/ 4114800 w 7176655"/>
                <a:gd name="connsiteY6" fmla="*/ 0 h 498764"/>
                <a:gd name="connsiteX7" fmla="*/ 4405746 w 7176655"/>
                <a:gd name="connsiteY7" fmla="*/ 83127 h 498764"/>
                <a:gd name="connsiteX8" fmla="*/ 5486400 w 7176655"/>
                <a:gd name="connsiteY8" fmla="*/ 221673 h 498764"/>
                <a:gd name="connsiteX9" fmla="*/ 6747164 w 7176655"/>
                <a:gd name="connsiteY9" fmla="*/ 318654 h 498764"/>
                <a:gd name="connsiteX10" fmla="*/ 7176655 w 7176655"/>
                <a:gd name="connsiteY10" fmla="*/ 193963 h 498764"/>
                <a:gd name="connsiteX0" fmla="*/ 0 w 7176655"/>
                <a:gd name="connsiteY0" fmla="*/ 498764 h 498764"/>
                <a:gd name="connsiteX1" fmla="*/ 900546 w 7176655"/>
                <a:gd name="connsiteY1" fmla="*/ 471054 h 498764"/>
                <a:gd name="connsiteX2" fmla="*/ 2410692 w 7176655"/>
                <a:gd name="connsiteY2" fmla="*/ 207819 h 498764"/>
                <a:gd name="connsiteX3" fmla="*/ 2992582 w 7176655"/>
                <a:gd name="connsiteY3" fmla="*/ 110836 h 498764"/>
                <a:gd name="connsiteX4" fmla="*/ 3643746 w 7176655"/>
                <a:gd name="connsiteY4" fmla="*/ 207818 h 498764"/>
                <a:gd name="connsiteX5" fmla="*/ 4114800 w 7176655"/>
                <a:gd name="connsiteY5" fmla="*/ 0 h 498764"/>
                <a:gd name="connsiteX6" fmla="*/ 4405746 w 7176655"/>
                <a:gd name="connsiteY6" fmla="*/ 83127 h 498764"/>
                <a:gd name="connsiteX7" fmla="*/ 5486400 w 7176655"/>
                <a:gd name="connsiteY7" fmla="*/ 221673 h 498764"/>
                <a:gd name="connsiteX8" fmla="*/ 6747164 w 7176655"/>
                <a:gd name="connsiteY8" fmla="*/ 318654 h 498764"/>
                <a:gd name="connsiteX9" fmla="*/ 7176655 w 7176655"/>
                <a:gd name="connsiteY9" fmla="*/ 193963 h 498764"/>
                <a:gd name="connsiteX0" fmla="*/ 0 w 7176655"/>
                <a:gd name="connsiteY0" fmla="*/ 499057 h 499057"/>
                <a:gd name="connsiteX1" fmla="*/ 900546 w 7176655"/>
                <a:gd name="connsiteY1" fmla="*/ 471347 h 499057"/>
                <a:gd name="connsiteX2" fmla="*/ 2410692 w 7176655"/>
                <a:gd name="connsiteY2" fmla="*/ 208112 h 499057"/>
                <a:gd name="connsiteX3" fmla="*/ 2992582 w 7176655"/>
                <a:gd name="connsiteY3" fmla="*/ 111129 h 499057"/>
                <a:gd name="connsiteX4" fmla="*/ 4114800 w 7176655"/>
                <a:gd name="connsiteY4" fmla="*/ 293 h 499057"/>
                <a:gd name="connsiteX5" fmla="*/ 4405746 w 7176655"/>
                <a:gd name="connsiteY5" fmla="*/ 83420 h 499057"/>
                <a:gd name="connsiteX6" fmla="*/ 5486400 w 7176655"/>
                <a:gd name="connsiteY6" fmla="*/ 221966 h 499057"/>
                <a:gd name="connsiteX7" fmla="*/ 6747164 w 7176655"/>
                <a:gd name="connsiteY7" fmla="*/ 318947 h 499057"/>
                <a:gd name="connsiteX8" fmla="*/ 7176655 w 7176655"/>
                <a:gd name="connsiteY8" fmla="*/ 194256 h 499057"/>
                <a:gd name="connsiteX0" fmla="*/ 0 w 7176655"/>
                <a:gd name="connsiteY0" fmla="*/ 499057 h 499057"/>
                <a:gd name="connsiteX1" fmla="*/ 900546 w 7176655"/>
                <a:gd name="connsiteY1" fmla="*/ 471347 h 499057"/>
                <a:gd name="connsiteX2" fmla="*/ 2410692 w 7176655"/>
                <a:gd name="connsiteY2" fmla="*/ 208112 h 499057"/>
                <a:gd name="connsiteX3" fmla="*/ 2992582 w 7176655"/>
                <a:gd name="connsiteY3" fmla="*/ 111129 h 499057"/>
                <a:gd name="connsiteX4" fmla="*/ 4114800 w 7176655"/>
                <a:gd name="connsiteY4" fmla="*/ 293 h 499057"/>
                <a:gd name="connsiteX5" fmla="*/ 4405746 w 7176655"/>
                <a:gd name="connsiteY5" fmla="*/ 83420 h 499057"/>
                <a:gd name="connsiteX6" fmla="*/ 5486400 w 7176655"/>
                <a:gd name="connsiteY6" fmla="*/ 221966 h 499057"/>
                <a:gd name="connsiteX7" fmla="*/ 7176655 w 7176655"/>
                <a:gd name="connsiteY7" fmla="*/ 194256 h 499057"/>
                <a:gd name="connsiteX0" fmla="*/ 0 w 7148946"/>
                <a:gd name="connsiteY0" fmla="*/ 499057 h 499057"/>
                <a:gd name="connsiteX1" fmla="*/ 900546 w 7148946"/>
                <a:gd name="connsiteY1" fmla="*/ 471347 h 499057"/>
                <a:gd name="connsiteX2" fmla="*/ 2410692 w 7148946"/>
                <a:gd name="connsiteY2" fmla="*/ 208112 h 499057"/>
                <a:gd name="connsiteX3" fmla="*/ 2992582 w 7148946"/>
                <a:gd name="connsiteY3" fmla="*/ 111129 h 499057"/>
                <a:gd name="connsiteX4" fmla="*/ 4114800 w 7148946"/>
                <a:gd name="connsiteY4" fmla="*/ 293 h 499057"/>
                <a:gd name="connsiteX5" fmla="*/ 4405746 w 7148946"/>
                <a:gd name="connsiteY5" fmla="*/ 83420 h 499057"/>
                <a:gd name="connsiteX6" fmla="*/ 5486400 w 7148946"/>
                <a:gd name="connsiteY6" fmla="*/ 221966 h 499057"/>
                <a:gd name="connsiteX7" fmla="*/ 7148946 w 7148946"/>
                <a:gd name="connsiteY7" fmla="*/ 443637 h 499057"/>
                <a:gd name="connsiteX0" fmla="*/ 0 w 7148946"/>
                <a:gd name="connsiteY0" fmla="*/ 499057 h 499057"/>
                <a:gd name="connsiteX1" fmla="*/ 900546 w 7148946"/>
                <a:gd name="connsiteY1" fmla="*/ 471347 h 499057"/>
                <a:gd name="connsiteX2" fmla="*/ 2410692 w 7148946"/>
                <a:gd name="connsiteY2" fmla="*/ 208112 h 499057"/>
                <a:gd name="connsiteX3" fmla="*/ 2992582 w 7148946"/>
                <a:gd name="connsiteY3" fmla="*/ 111129 h 499057"/>
                <a:gd name="connsiteX4" fmla="*/ 4114800 w 7148946"/>
                <a:gd name="connsiteY4" fmla="*/ 293 h 499057"/>
                <a:gd name="connsiteX5" fmla="*/ 4405746 w 7148946"/>
                <a:gd name="connsiteY5" fmla="*/ 83420 h 499057"/>
                <a:gd name="connsiteX6" fmla="*/ 5486400 w 7148946"/>
                <a:gd name="connsiteY6" fmla="*/ 221966 h 499057"/>
                <a:gd name="connsiteX7" fmla="*/ 7148946 w 7148946"/>
                <a:gd name="connsiteY7" fmla="*/ 443637 h 499057"/>
                <a:gd name="connsiteX0" fmla="*/ 0 w 7148946"/>
                <a:gd name="connsiteY0" fmla="*/ 499057 h 499057"/>
                <a:gd name="connsiteX1" fmla="*/ 900546 w 7148946"/>
                <a:gd name="connsiteY1" fmla="*/ 471347 h 499057"/>
                <a:gd name="connsiteX2" fmla="*/ 2410692 w 7148946"/>
                <a:gd name="connsiteY2" fmla="*/ 208112 h 499057"/>
                <a:gd name="connsiteX3" fmla="*/ 2992582 w 7148946"/>
                <a:gd name="connsiteY3" fmla="*/ 111129 h 499057"/>
                <a:gd name="connsiteX4" fmla="*/ 3990109 w 7148946"/>
                <a:gd name="connsiteY4" fmla="*/ 293 h 499057"/>
                <a:gd name="connsiteX5" fmla="*/ 4405746 w 7148946"/>
                <a:gd name="connsiteY5" fmla="*/ 83420 h 499057"/>
                <a:gd name="connsiteX6" fmla="*/ 5486400 w 7148946"/>
                <a:gd name="connsiteY6" fmla="*/ 221966 h 499057"/>
                <a:gd name="connsiteX7" fmla="*/ 7148946 w 7148946"/>
                <a:gd name="connsiteY7" fmla="*/ 443637 h 499057"/>
                <a:gd name="connsiteX0" fmla="*/ 0 w 7148946"/>
                <a:gd name="connsiteY0" fmla="*/ 498960 h 498960"/>
                <a:gd name="connsiteX1" fmla="*/ 900546 w 7148946"/>
                <a:gd name="connsiteY1" fmla="*/ 471250 h 498960"/>
                <a:gd name="connsiteX2" fmla="*/ 2410692 w 7148946"/>
                <a:gd name="connsiteY2" fmla="*/ 208015 h 498960"/>
                <a:gd name="connsiteX3" fmla="*/ 2992582 w 7148946"/>
                <a:gd name="connsiteY3" fmla="*/ 111032 h 498960"/>
                <a:gd name="connsiteX4" fmla="*/ 3990109 w 7148946"/>
                <a:gd name="connsiteY4" fmla="*/ 196 h 498960"/>
                <a:gd name="connsiteX5" fmla="*/ 4779819 w 7148946"/>
                <a:gd name="connsiteY5" fmla="*/ 111032 h 498960"/>
                <a:gd name="connsiteX6" fmla="*/ 5486400 w 7148946"/>
                <a:gd name="connsiteY6" fmla="*/ 221869 h 498960"/>
                <a:gd name="connsiteX7" fmla="*/ 7148946 w 7148946"/>
                <a:gd name="connsiteY7" fmla="*/ 443540 h 498960"/>
                <a:gd name="connsiteX0" fmla="*/ 0 w 7148946"/>
                <a:gd name="connsiteY0" fmla="*/ 498960 h 498960"/>
                <a:gd name="connsiteX1" fmla="*/ 900546 w 7148946"/>
                <a:gd name="connsiteY1" fmla="*/ 388123 h 498960"/>
                <a:gd name="connsiteX2" fmla="*/ 2410692 w 7148946"/>
                <a:gd name="connsiteY2" fmla="*/ 208015 h 498960"/>
                <a:gd name="connsiteX3" fmla="*/ 2992582 w 7148946"/>
                <a:gd name="connsiteY3" fmla="*/ 111032 h 498960"/>
                <a:gd name="connsiteX4" fmla="*/ 3990109 w 7148946"/>
                <a:gd name="connsiteY4" fmla="*/ 196 h 498960"/>
                <a:gd name="connsiteX5" fmla="*/ 4779819 w 7148946"/>
                <a:gd name="connsiteY5" fmla="*/ 111032 h 498960"/>
                <a:gd name="connsiteX6" fmla="*/ 5486400 w 7148946"/>
                <a:gd name="connsiteY6" fmla="*/ 221869 h 498960"/>
                <a:gd name="connsiteX7" fmla="*/ 7148946 w 7148946"/>
                <a:gd name="connsiteY7" fmla="*/ 443540 h 498960"/>
                <a:gd name="connsiteX0" fmla="*/ 0 w 7148946"/>
                <a:gd name="connsiteY0" fmla="*/ 498960 h 498960"/>
                <a:gd name="connsiteX1" fmla="*/ 900546 w 7148946"/>
                <a:gd name="connsiteY1" fmla="*/ 388123 h 498960"/>
                <a:gd name="connsiteX2" fmla="*/ 2410692 w 7148946"/>
                <a:gd name="connsiteY2" fmla="*/ 208015 h 498960"/>
                <a:gd name="connsiteX3" fmla="*/ 2992582 w 7148946"/>
                <a:gd name="connsiteY3" fmla="*/ 111032 h 498960"/>
                <a:gd name="connsiteX4" fmla="*/ 3990109 w 7148946"/>
                <a:gd name="connsiteY4" fmla="*/ 196 h 498960"/>
                <a:gd name="connsiteX5" fmla="*/ 4779819 w 7148946"/>
                <a:gd name="connsiteY5" fmla="*/ 111032 h 498960"/>
                <a:gd name="connsiteX6" fmla="*/ 5486400 w 7148946"/>
                <a:gd name="connsiteY6" fmla="*/ 221869 h 498960"/>
                <a:gd name="connsiteX7" fmla="*/ 7148946 w 7148946"/>
                <a:gd name="connsiteY7" fmla="*/ 443540 h 498960"/>
                <a:gd name="connsiteX0" fmla="*/ 0 w 7135091"/>
                <a:gd name="connsiteY0" fmla="*/ 429687 h 443540"/>
                <a:gd name="connsiteX1" fmla="*/ 886691 w 7135091"/>
                <a:gd name="connsiteY1" fmla="*/ 388123 h 443540"/>
                <a:gd name="connsiteX2" fmla="*/ 2396837 w 7135091"/>
                <a:gd name="connsiteY2" fmla="*/ 208015 h 443540"/>
                <a:gd name="connsiteX3" fmla="*/ 2978727 w 7135091"/>
                <a:gd name="connsiteY3" fmla="*/ 111032 h 443540"/>
                <a:gd name="connsiteX4" fmla="*/ 3976254 w 7135091"/>
                <a:gd name="connsiteY4" fmla="*/ 196 h 443540"/>
                <a:gd name="connsiteX5" fmla="*/ 4765964 w 7135091"/>
                <a:gd name="connsiteY5" fmla="*/ 111032 h 443540"/>
                <a:gd name="connsiteX6" fmla="*/ 5472545 w 7135091"/>
                <a:gd name="connsiteY6" fmla="*/ 221869 h 443540"/>
                <a:gd name="connsiteX7" fmla="*/ 7135091 w 7135091"/>
                <a:gd name="connsiteY7" fmla="*/ 443540 h 443540"/>
                <a:gd name="connsiteX0" fmla="*/ 0 w 7135091"/>
                <a:gd name="connsiteY0" fmla="*/ 429687 h 443540"/>
                <a:gd name="connsiteX1" fmla="*/ 886691 w 7135091"/>
                <a:gd name="connsiteY1" fmla="*/ 388123 h 443540"/>
                <a:gd name="connsiteX2" fmla="*/ 2978727 w 7135091"/>
                <a:gd name="connsiteY2" fmla="*/ 111032 h 443540"/>
                <a:gd name="connsiteX3" fmla="*/ 3976254 w 7135091"/>
                <a:gd name="connsiteY3" fmla="*/ 196 h 443540"/>
                <a:gd name="connsiteX4" fmla="*/ 4765964 w 7135091"/>
                <a:gd name="connsiteY4" fmla="*/ 111032 h 443540"/>
                <a:gd name="connsiteX5" fmla="*/ 5472545 w 7135091"/>
                <a:gd name="connsiteY5" fmla="*/ 221869 h 443540"/>
                <a:gd name="connsiteX6" fmla="*/ 7135091 w 7135091"/>
                <a:gd name="connsiteY6" fmla="*/ 443540 h 443540"/>
                <a:gd name="connsiteX0" fmla="*/ 0 w 7135091"/>
                <a:gd name="connsiteY0" fmla="*/ 429687 h 443540"/>
                <a:gd name="connsiteX1" fmla="*/ 1125230 w 7135091"/>
                <a:gd name="connsiteY1" fmla="*/ 356317 h 443540"/>
                <a:gd name="connsiteX2" fmla="*/ 2978727 w 7135091"/>
                <a:gd name="connsiteY2" fmla="*/ 111032 h 443540"/>
                <a:gd name="connsiteX3" fmla="*/ 3976254 w 7135091"/>
                <a:gd name="connsiteY3" fmla="*/ 196 h 443540"/>
                <a:gd name="connsiteX4" fmla="*/ 4765964 w 7135091"/>
                <a:gd name="connsiteY4" fmla="*/ 111032 h 443540"/>
                <a:gd name="connsiteX5" fmla="*/ 5472545 w 7135091"/>
                <a:gd name="connsiteY5" fmla="*/ 221869 h 443540"/>
                <a:gd name="connsiteX6" fmla="*/ 7135091 w 7135091"/>
                <a:gd name="connsiteY6" fmla="*/ 443540 h 443540"/>
                <a:gd name="connsiteX0" fmla="*/ 0 w 7135091"/>
                <a:gd name="connsiteY0" fmla="*/ 429687 h 443540"/>
                <a:gd name="connsiteX1" fmla="*/ 1125230 w 7135091"/>
                <a:gd name="connsiteY1" fmla="*/ 356317 h 443540"/>
                <a:gd name="connsiteX2" fmla="*/ 2978727 w 7135091"/>
                <a:gd name="connsiteY2" fmla="*/ 111032 h 443540"/>
                <a:gd name="connsiteX3" fmla="*/ 3976254 w 7135091"/>
                <a:gd name="connsiteY3" fmla="*/ 196 h 443540"/>
                <a:gd name="connsiteX4" fmla="*/ 4765964 w 7135091"/>
                <a:gd name="connsiteY4" fmla="*/ 111032 h 443540"/>
                <a:gd name="connsiteX5" fmla="*/ 5472545 w 7135091"/>
                <a:gd name="connsiteY5" fmla="*/ 221869 h 443540"/>
                <a:gd name="connsiteX6" fmla="*/ 7135091 w 7135091"/>
                <a:gd name="connsiteY6" fmla="*/ 443540 h 4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35091" h="443540">
                  <a:moveTo>
                    <a:pt x="0" y="429687"/>
                  </a:moveTo>
                  <a:lnTo>
                    <a:pt x="1125230" y="356317"/>
                  </a:lnTo>
                  <a:lnTo>
                    <a:pt x="2978727" y="111032"/>
                  </a:lnTo>
                  <a:cubicBezTo>
                    <a:pt x="3453898" y="51679"/>
                    <a:pt x="3740727" y="4814"/>
                    <a:pt x="3976254" y="196"/>
                  </a:cubicBezTo>
                  <a:cubicBezTo>
                    <a:pt x="4211781" y="-4422"/>
                    <a:pt x="4516582" y="74087"/>
                    <a:pt x="4765964" y="111032"/>
                  </a:cubicBezTo>
                  <a:cubicBezTo>
                    <a:pt x="5015346" y="147978"/>
                    <a:pt x="5112327" y="175687"/>
                    <a:pt x="5472545" y="221869"/>
                  </a:cubicBezTo>
                  <a:cubicBezTo>
                    <a:pt x="5948218" y="281905"/>
                    <a:pt x="6782955" y="421604"/>
                    <a:pt x="7135091" y="44354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D2C9BC94-BCDF-4AE7-80FE-C6C216862026}"/>
              </a:ext>
            </a:extLst>
          </p:cNvPr>
          <p:cNvSpPr/>
          <p:nvPr/>
        </p:nvSpPr>
        <p:spPr>
          <a:xfrm rot="16200000">
            <a:off x="11535725" y="4708105"/>
            <a:ext cx="320040" cy="234614"/>
          </a:xfrm>
          <a:prstGeom prst="homePlate">
            <a:avLst/>
          </a:prstGeom>
          <a:solidFill>
            <a:srgbClr val="6200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FEB33207-EEB0-4AC7-8CED-60B94ECD55DF}"/>
              </a:ext>
            </a:extLst>
          </p:cNvPr>
          <p:cNvSpPr/>
          <p:nvPr/>
        </p:nvSpPr>
        <p:spPr>
          <a:xfrm rot="16200000">
            <a:off x="10804205" y="4708105"/>
            <a:ext cx="320040" cy="234614"/>
          </a:xfrm>
          <a:prstGeom prst="homePlate">
            <a:avLst/>
          </a:prstGeom>
          <a:solidFill>
            <a:srgbClr val="BA0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EB700EBB-7C4F-4941-8C71-F38786AA5DBD}"/>
              </a:ext>
            </a:extLst>
          </p:cNvPr>
          <p:cNvSpPr/>
          <p:nvPr/>
        </p:nvSpPr>
        <p:spPr>
          <a:xfrm rot="16200000">
            <a:off x="10072685" y="4708105"/>
            <a:ext cx="320040" cy="234614"/>
          </a:xfrm>
          <a:prstGeom prst="homePlate">
            <a:avLst/>
          </a:prstGeom>
          <a:solidFill>
            <a:srgbClr val="FF4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51758BA5-D0DE-46E6-BD8D-20D57574F518}"/>
              </a:ext>
            </a:extLst>
          </p:cNvPr>
          <p:cNvSpPr/>
          <p:nvPr/>
        </p:nvSpPr>
        <p:spPr>
          <a:xfrm rot="16200000">
            <a:off x="9223781" y="4708105"/>
            <a:ext cx="320040" cy="234614"/>
          </a:xfrm>
          <a:prstGeom prst="homePlate">
            <a:avLst/>
          </a:prstGeom>
          <a:solidFill>
            <a:srgbClr val="FFA0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5C1873F1-FB36-428F-8B74-BBE94EA3D5B5}"/>
              </a:ext>
            </a:extLst>
          </p:cNvPr>
          <p:cNvSpPr/>
          <p:nvPr/>
        </p:nvSpPr>
        <p:spPr>
          <a:xfrm rot="16200000">
            <a:off x="8138043" y="4708105"/>
            <a:ext cx="320040" cy="234614"/>
          </a:xfrm>
          <a:prstGeom prst="homePlate">
            <a:avLst/>
          </a:prstGeom>
          <a:solidFill>
            <a:srgbClr val="FFF5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58BB7448-39F9-4B02-97E7-DF5E7804816E}"/>
              </a:ext>
            </a:extLst>
          </p:cNvPr>
          <p:cNvSpPr/>
          <p:nvPr/>
        </p:nvSpPr>
        <p:spPr>
          <a:xfrm rot="16200000">
            <a:off x="7848476" y="4708105"/>
            <a:ext cx="320040" cy="234614"/>
          </a:xfrm>
          <a:prstGeom prst="homePlate">
            <a:avLst/>
          </a:prstGeom>
          <a:solidFill>
            <a:srgbClr val="DEF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479EA334-662F-4743-BD10-C2E26DEF59F4}"/>
              </a:ext>
            </a:extLst>
          </p:cNvPr>
          <p:cNvSpPr/>
          <p:nvPr/>
        </p:nvSpPr>
        <p:spPr>
          <a:xfrm rot="16200000">
            <a:off x="7095800" y="4708105"/>
            <a:ext cx="320040" cy="234614"/>
          </a:xfrm>
          <a:prstGeom prst="homePlate">
            <a:avLst/>
          </a:prstGeom>
          <a:solidFill>
            <a:srgbClr val="66E1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0D1B1F57-F88A-4CEB-AF85-872312E82653}"/>
              </a:ext>
            </a:extLst>
          </p:cNvPr>
          <p:cNvSpPr/>
          <p:nvPr/>
        </p:nvSpPr>
        <p:spPr>
          <a:xfrm rot="16200000">
            <a:off x="6354125" y="4708105"/>
            <a:ext cx="320040" cy="234614"/>
          </a:xfrm>
          <a:prstGeom prst="homePlate">
            <a:avLst/>
          </a:prstGeom>
          <a:solidFill>
            <a:srgbClr val="2E84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9EE02A48-ACEC-40AD-9F13-80E5A7E2A57B}"/>
              </a:ext>
            </a:extLst>
          </p:cNvPr>
          <p:cNvSpPr/>
          <p:nvPr/>
        </p:nvSpPr>
        <p:spPr>
          <a:xfrm rot="16200000">
            <a:off x="5441920" y="4709896"/>
            <a:ext cx="320040" cy="234614"/>
          </a:xfrm>
          <a:prstGeom prst="homePlate">
            <a:avLst/>
          </a:prstGeom>
          <a:solidFill>
            <a:srgbClr val="2C30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754E2549-456E-4111-B8F5-EB6EA4FB3070}"/>
              </a:ext>
            </a:extLst>
          </p:cNvPr>
          <p:cNvSpPr/>
          <p:nvPr/>
        </p:nvSpPr>
        <p:spPr>
          <a:xfrm rot="16200000">
            <a:off x="4468756" y="4708105"/>
            <a:ext cx="320040" cy="234614"/>
          </a:xfrm>
          <a:prstGeom prst="homePlate">
            <a:avLst/>
          </a:prstGeom>
          <a:solidFill>
            <a:srgbClr val="3703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496206-08F2-4E79-AC31-278963CD9B2F}"/>
              </a:ext>
            </a:extLst>
          </p:cNvPr>
          <p:cNvSpPr txBox="1"/>
          <p:nvPr/>
        </p:nvSpPr>
        <p:spPr>
          <a:xfrm>
            <a:off x="7037847" y="3567435"/>
            <a:ext cx="270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Ramp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95FBED-6197-4F9C-AE2D-18431F3A45A4}"/>
              </a:ext>
            </a:extLst>
          </p:cNvPr>
          <p:cNvSpPr txBox="1"/>
          <p:nvPr/>
        </p:nvSpPr>
        <p:spPr>
          <a:xfrm>
            <a:off x="7255820" y="5309868"/>
            <a:ext cx="270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Perceived brightness</a:t>
            </a:r>
          </a:p>
        </p:txBody>
      </p:sp>
    </p:spTree>
    <p:extLst>
      <p:ext uri="{BB962C8B-B14F-4D97-AF65-F5344CB8AC3E}">
        <p14:creationId xmlns:p14="http://schemas.microsoft.com/office/powerpoint/2010/main" val="57631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CE63EADE-7793-4431-A736-1E9F708D5480}"/>
              </a:ext>
            </a:extLst>
          </p:cNvPr>
          <p:cNvSpPr/>
          <p:nvPr/>
        </p:nvSpPr>
        <p:spPr>
          <a:xfrm>
            <a:off x="0" y="5032116"/>
            <a:ext cx="12192000" cy="1444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42EAC6-8CC8-4FD3-BE0E-0C63E225DB1D}"/>
              </a:ext>
            </a:extLst>
          </p:cNvPr>
          <p:cNvSpPr/>
          <p:nvPr/>
        </p:nvSpPr>
        <p:spPr>
          <a:xfrm>
            <a:off x="0" y="1630295"/>
            <a:ext cx="12192000" cy="2088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B14D4-8B9A-4BA2-B9AA-FF3224E608E6}"/>
              </a:ext>
            </a:extLst>
          </p:cNvPr>
          <p:cNvSpPr/>
          <p:nvPr/>
        </p:nvSpPr>
        <p:spPr>
          <a:xfrm>
            <a:off x="4558289" y="472938"/>
            <a:ext cx="7157545" cy="462456"/>
          </a:xfrm>
          <a:prstGeom prst="rect">
            <a:avLst/>
          </a:prstGeom>
          <a:gradFill>
            <a:gsLst>
              <a:gs pos="90500">
                <a:srgbClr val="B00026"/>
              </a:gs>
              <a:gs pos="81000">
                <a:srgbClr val="FF3800"/>
              </a:gs>
              <a:gs pos="0">
                <a:srgbClr val="380060"/>
              </a:gs>
              <a:gs pos="15000">
                <a:srgbClr val="2C30EE"/>
              </a:gs>
              <a:gs pos="52000">
                <a:srgbClr val="FFFF75"/>
              </a:gs>
              <a:gs pos="30000">
                <a:srgbClr val="2FB0FB"/>
              </a:gs>
              <a:gs pos="49000">
                <a:srgbClr val="DFFFDA"/>
              </a:gs>
              <a:gs pos="40000">
                <a:srgbClr val="75EEDC"/>
              </a:gs>
              <a:gs pos="72000">
                <a:srgbClr val="FF8700"/>
              </a:gs>
              <a:gs pos="100000">
                <a:srgbClr val="5C0035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2C95E7-995E-470B-A9D5-301F51FCE70B}"/>
              </a:ext>
            </a:extLst>
          </p:cNvPr>
          <p:cNvSpPr txBox="1"/>
          <p:nvPr/>
        </p:nvSpPr>
        <p:spPr>
          <a:xfrm>
            <a:off x="438558" y="381000"/>
            <a:ext cx="403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Base colour ramp</a:t>
            </a: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D2C9BC94-BCDF-4AE7-80FE-C6C216862026}"/>
              </a:ext>
            </a:extLst>
          </p:cNvPr>
          <p:cNvSpPr/>
          <p:nvPr/>
        </p:nvSpPr>
        <p:spPr>
          <a:xfrm rot="16200000">
            <a:off x="11535725" y="1005283"/>
            <a:ext cx="320040" cy="234614"/>
          </a:xfrm>
          <a:prstGeom prst="homePlate">
            <a:avLst/>
          </a:prstGeom>
          <a:solidFill>
            <a:srgbClr val="6200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FEB33207-EEB0-4AC7-8CED-60B94ECD55DF}"/>
              </a:ext>
            </a:extLst>
          </p:cNvPr>
          <p:cNvSpPr/>
          <p:nvPr/>
        </p:nvSpPr>
        <p:spPr>
          <a:xfrm rot="16200000">
            <a:off x="10804205" y="1005283"/>
            <a:ext cx="320040" cy="234614"/>
          </a:xfrm>
          <a:prstGeom prst="homePlate">
            <a:avLst/>
          </a:prstGeom>
          <a:solidFill>
            <a:srgbClr val="BA0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EB700EBB-7C4F-4941-8C71-F38786AA5DBD}"/>
              </a:ext>
            </a:extLst>
          </p:cNvPr>
          <p:cNvSpPr/>
          <p:nvPr/>
        </p:nvSpPr>
        <p:spPr>
          <a:xfrm rot="16200000">
            <a:off x="10072685" y="1005283"/>
            <a:ext cx="320040" cy="234614"/>
          </a:xfrm>
          <a:prstGeom prst="homePlate">
            <a:avLst/>
          </a:prstGeom>
          <a:solidFill>
            <a:srgbClr val="FF4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51758BA5-D0DE-46E6-BD8D-20D57574F518}"/>
              </a:ext>
            </a:extLst>
          </p:cNvPr>
          <p:cNvSpPr/>
          <p:nvPr/>
        </p:nvSpPr>
        <p:spPr>
          <a:xfrm rot="16200000">
            <a:off x="9223781" y="1005283"/>
            <a:ext cx="320040" cy="234614"/>
          </a:xfrm>
          <a:prstGeom prst="homePlate">
            <a:avLst/>
          </a:prstGeom>
          <a:solidFill>
            <a:srgbClr val="FFA0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5C1873F1-FB36-428F-8B74-BBE94EA3D5B5}"/>
              </a:ext>
            </a:extLst>
          </p:cNvPr>
          <p:cNvSpPr/>
          <p:nvPr/>
        </p:nvSpPr>
        <p:spPr>
          <a:xfrm rot="16200000">
            <a:off x="8138043" y="1005283"/>
            <a:ext cx="320040" cy="234614"/>
          </a:xfrm>
          <a:prstGeom prst="homePlate">
            <a:avLst/>
          </a:prstGeom>
          <a:solidFill>
            <a:srgbClr val="FFF5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58BB7448-39F9-4B02-97E7-DF5E7804816E}"/>
              </a:ext>
            </a:extLst>
          </p:cNvPr>
          <p:cNvSpPr/>
          <p:nvPr/>
        </p:nvSpPr>
        <p:spPr>
          <a:xfrm rot="16200000">
            <a:off x="7848476" y="1005283"/>
            <a:ext cx="320040" cy="234614"/>
          </a:xfrm>
          <a:prstGeom prst="homePlate">
            <a:avLst/>
          </a:prstGeom>
          <a:solidFill>
            <a:srgbClr val="DEF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479EA334-662F-4743-BD10-C2E26DEF59F4}"/>
              </a:ext>
            </a:extLst>
          </p:cNvPr>
          <p:cNvSpPr/>
          <p:nvPr/>
        </p:nvSpPr>
        <p:spPr>
          <a:xfrm rot="16200000">
            <a:off x="7095800" y="1005283"/>
            <a:ext cx="320040" cy="234614"/>
          </a:xfrm>
          <a:prstGeom prst="homePlate">
            <a:avLst/>
          </a:prstGeom>
          <a:solidFill>
            <a:srgbClr val="66E1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0D1B1F57-F88A-4CEB-AF85-872312E82653}"/>
              </a:ext>
            </a:extLst>
          </p:cNvPr>
          <p:cNvSpPr/>
          <p:nvPr/>
        </p:nvSpPr>
        <p:spPr>
          <a:xfrm rot="16200000">
            <a:off x="6354125" y="1005283"/>
            <a:ext cx="320040" cy="234614"/>
          </a:xfrm>
          <a:prstGeom prst="homePlate">
            <a:avLst/>
          </a:prstGeom>
          <a:solidFill>
            <a:srgbClr val="2E84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9EE02A48-ACEC-40AD-9F13-80E5A7E2A57B}"/>
              </a:ext>
            </a:extLst>
          </p:cNvPr>
          <p:cNvSpPr/>
          <p:nvPr/>
        </p:nvSpPr>
        <p:spPr>
          <a:xfrm rot="16200000">
            <a:off x="5441920" y="1007074"/>
            <a:ext cx="320040" cy="234614"/>
          </a:xfrm>
          <a:prstGeom prst="homePlate">
            <a:avLst/>
          </a:prstGeom>
          <a:solidFill>
            <a:srgbClr val="2C30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754E2549-456E-4111-B8F5-EB6EA4FB3070}"/>
              </a:ext>
            </a:extLst>
          </p:cNvPr>
          <p:cNvSpPr/>
          <p:nvPr/>
        </p:nvSpPr>
        <p:spPr>
          <a:xfrm rot="16200000">
            <a:off x="4468756" y="1005283"/>
            <a:ext cx="320040" cy="234614"/>
          </a:xfrm>
          <a:prstGeom prst="homePlate">
            <a:avLst/>
          </a:prstGeom>
          <a:solidFill>
            <a:srgbClr val="3703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74760-30C4-47EF-BECF-FC6DAB077BA0}"/>
              </a:ext>
            </a:extLst>
          </p:cNvPr>
          <p:cNvSpPr/>
          <p:nvPr/>
        </p:nvSpPr>
        <p:spPr>
          <a:xfrm>
            <a:off x="4541571" y="1810774"/>
            <a:ext cx="7157545" cy="462456"/>
          </a:xfrm>
          <a:prstGeom prst="rect">
            <a:avLst/>
          </a:prstGeom>
          <a:gradFill>
            <a:gsLst>
              <a:gs pos="90500">
                <a:srgbClr val="B00026"/>
              </a:gs>
              <a:gs pos="81000">
                <a:srgbClr val="FF3800"/>
              </a:gs>
              <a:gs pos="0">
                <a:srgbClr val="380060"/>
              </a:gs>
              <a:gs pos="15000">
                <a:srgbClr val="2C30EE"/>
              </a:gs>
              <a:gs pos="63000">
                <a:srgbClr val="FFFF75"/>
              </a:gs>
              <a:gs pos="34000">
                <a:srgbClr val="2FB0FB"/>
              </a:gs>
              <a:gs pos="58000">
                <a:srgbClr val="DFFFDA"/>
              </a:gs>
              <a:gs pos="45000">
                <a:srgbClr val="75EEDC"/>
              </a:gs>
              <a:gs pos="75000">
                <a:srgbClr val="FF8700"/>
              </a:gs>
              <a:gs pos="100000">
                <a:srgbClr val="5C0035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F13C9FE6-70CD-4BAF-9264-41E81BD140CA}"/>
              </a:ext>
            </a:extLst>
          </p:cNvPr>
          <p:cNvSpPr/>
          <p:nvPr/>
        </p:nvSpPr>
        <p:spPr>
          <a:xfrm rot="16200000">
            <a:off x="11519007" y="2343119"/>
            <a:ext cx="320040" cy="234614"/>
          </a:xfrm>
          <a:prstGeom prst="homePlate">
            <a:avLst/>
          </a:prstGeom>
          <a:solidFill>
            <a:srgbClr val="6200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Arrow: Pentagon 42">
            <a:extLst>
              <a:ext uri="{FF2B5EF4-FFF2-40B4-BE49-F238E27FC236}">
                <a16:creationId xmlns:a16="http://schemas.microsoft.com/office/drawing/2014/main" id="{836F1DE8-DA35-41B5-9F8D-D9AD4DB975DB}"/>
              </a:ext>
            </a:extLst>
          </p:cNvPr>
          <p:cNvSpPr/>
          <p:nvPr/>
        </p:nvSpPr>
        <p:spPr>
          <a:xfrm rot="16200000">
            <a:off x="10787487" y="2343119"/>
            <a:ext cx="320040" cy="234614"/>
          </a:xfrm>
          <a:prstGeom prst="homePlate">
            <a:avLst/>
          </a:prstGeom>
          <a:solidFill>
            <a:srgbClr val="BA0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Arrow: Pentagon 43">
            <a:extLst>
              <a:ext uri="{FF2B5EF4-FFF2-40B4-BE49-F238E27FC236}">
                <a16:creationId xmlns:a16="http://schemas.microsoft.com/office/drawing/2014/main" id="{05042352-0591-45DF-B285-A1DD0630399B}"/>
              </a:ext>
            </a:extLst>
          </p:cNvPr>
          <p:cNvSpPr/>
          <p:nvPr/>
        </p:nvSpPr>
        <p:spPr>
          <a:xfrm rot="16200000">
            <a:off x="10055967" y="2343119"/>
            <a:ext cx="320040" cy="234614"/>
          </a:xfrm>
          <a:prstGeom prst="homePlate">
            <a:avLst/>
          </a:prstGeom>
          <a:solidFill>
            <a:srgbClr val="FF4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Arrow: Pentagon 44">
            <a:extLst>
              <a:ext uri="{FF2B5EF4-FFF2-40B4-BE49-F238E27FC236}">
                <a16:creationId xmlns:a16="http://schemas.microsoft.com/office/drawing/2014/main" id="{D9F376E7-41EA-400E-949C-F2B81B1F9620}"/>
              </a:ext>
            </a:extLst>
          </p:cNvPr>
          <p:cNvSpPr/>
          <p:nvPr/>
        </p:nvSpPr>
        <p:spPr>
          <a:xfrm rot="16200000">
            <a:off x="9632621" y="2343119"/>
            <a:ext cx="320040" cy="234614"/>
          </a:xfrm>
          <a:prstGeom prst="homePlate">
            <a:avLst/>
          </a:prstGeom>
          <a:solidFill>
            <a:srgbClr val="FFA0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Arrow: Pentagon 45">
            <a:extLst>
              <a:ext uri="{FF2B5EF4-FFF2-40B4-BE49-F238E27FC236}">
                <a16:creationId xmlns:a16="http://schemas.microsoft.com/office/drawing/2014/main" id="{11FA1AC4-D637-4D14-BBDA-12F7B2D965DE}"/>
              </a:ext>
            </a:extLst>
          </p:cNvPr>
          <p:cNvSpPr/>
          <p:nvPr/>
        </p:nvSpPr>
        <p:spPr>
          <a:xfrm rot="16200000">
            <a:off x="8989167" y="2343119"/>
            <a:ext cx="320040" cy="234614"/>
          </a:xfrm>
          <a:prstGeom prst="homePlate">
            <a:avLst/>
          </a:prstGeom>
          <a:solidFill>
            <a:srgbClr val="FFF5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Arrow: Pentagon 46">
            <a:extLst>
              <a:ext uri="{FF2B5EF4-FFF2-40B4-BE49-F238E27FC236}">
                <a16:creationId xmlns:a16="http://schemas.microsoft.com/office/drawing/2014/main" id="{8E9A1191-6055-476B-A3AC-8C4B775493A3}"/>
              </a:ext>
            </a:extLst>
          </p:cNvPr>
          <p:cNvSpPr/>
          <p:nvPr/>
        </p:nvSpPr>
        <p:spPr>
          <a:xfrm rot="16200000">
            <a:off x="8683128" y="2343119"/>
            <a:ext cx="320040" cy="234614"/>
          </a:xfrm>
          <a:prstGeom prst="homePlate">
            <a:avLst/>
          </a:prstGeom>
          <a:solidFill>
            <a:srgbClr val="DEF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Arrow: Pentagon 47">
            <a:extLst>
              <a:ext uri="{FF2B5EF4-FFF2-40B4-BE49-F238E27FC236}">
                <a16:creationId xmlns:a16="http://schemas.microsoft.com/office/drawing/2014/main" id="{72F048C3-E365-4F01-9115-70AFF757D7D0}"/>
              </a:ext>
            </a:extLst>
          </p:cNvPr>
          <p:cNvSpPr/>
          <p:nvPr/>
        </p:nvSpPr>
        <p:spPr>
          <a:xfrm rot="16200000">
            <a:off x="7449927" y="2343119"/>
            <a:ext cx="320040" cy="234614"/>
          </a:xfrm>
          <a:prstGeom prst="homePlate">
            <a:avLst/>
          </a:prstGeom>
          <a:solidFill>
            <a:srgbClr val="66E1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Arrow: Pentagon 48">
            <a:extLst>
              <a:ext uri="{FF2B5EF4-FFF2-40B4-BE49-F238E27FC236}">
                <a16:creationId xmlns:a16="http://schemas.microsoft.com/office/drawing/2014/main" id="{9BABB904-FF54-4D08-9D5E-34CE3022BB42}"/>
              </a:ext>
            </a:extLst>
          </p:cNvPr>
          <p:cNvSpPr/>
          <p:nvPr/>
        </p:nvSpPr>
        <p:spPr>
          <a:xfrm rot="16200000">
            <a:off x="6337407" y="2343119"/>
            <a:ext cx="320040" cy="234614"/>
          </a:xfrm>
          <a:prstGeom prst="homePlate">
            <a:avLst/>
          </a:prstGeom>
          <a:solidFill>
            <a:srgbClr val="2E84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CD61E6AD-8191-4F5F-B5E9-23D7AF57FA20}"/>
              </a:ext>
            </a:extLst>
          </p:cNvPr>
          <p:cNvSpPr/>
          <p:nvPr/>
        </p:nvSpPr>
        <p:spPr>
          <a:xfrm rot="16200000">
            <a:off x="5425202" y="2344910"/>
            <a:ext cx="320040" cy="234614"/>
          </a:xfrm>
          <a:prstGeom prst="homePlate">
            <a:avLst/>
          </a:prstGeom>
          <a:solidFill>
            <a:srgbClr val="2C30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Arrow: Pentagon 50">
            <a:extLst>
              <a:ext uri="{FF2B5EF4-FFF2-40B4-BE49-F238E27FC236}">
                <a16:creationId xmlns:a16="http://schemas.microsoft.com/office/drawing/2014/main" id="{3E037A33-294E-4B03-B215-F5BAD1F9DD1F}"/>
              </a:ext>
            </a:extLst>
          </p:cNvPr>
          <p:cNvSpPr/>
          <p:nvPr/>
        </p:nvSpPr>
        <p:spPr>
          <a:xfrm rot="16200000">
            <a:off x="4452038" y="2343119"/>
            <a:ext cx="320040" cy="234614"/>
          </a:xfrm>
          <a:prstGeom prst="homePlate">
            <a:avLst/>
          </a:prstGeom>
          <a:solidFill>
            <a:srgbClr val="3703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436313-5090-436C-A49C-7E02B42F4519}"/>
              </a:ext>
            </a:extLst>
          </p:cNvPr>
          <p:cNvSpPr txBox="1"/>
          <p:nvPr/>
        </p:nvSpPr>
        <p:spPr>
          <a:xfrm>
            <a:off x="438558" y="1688242"/>
            <a:ext cx="4035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Adjust spacing of colours for variable</a:t>
            </a:r>
          </a:p>
          <a:p>
            <a:r>
              <a:rPr lang="en-AU" dirty="0"/>
              <a:t>Highlight key thresholds, stretch to highlight detail.</a:t>
            </a:r>
          </a:p>
          <a:p>
            <a:r>
              <a:rPr lang="en-AU" dirty="0"/>
              <a:t>Do this is QGIS with real data using ‘Edit Colour Ramp’.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B88234-A3E0-43C0-A20B-1AFB69558CB9}"/>
              </a:ext>
            </a:extLst>
          </p:cNvPr>
          <p:cNvSpPr txBox="1"/>
          <p:nvPr/>
        </p:nvSpPr>
        <p:spPr>
          <a:xfrm>
            <a:off x="4101206" y="2718197"/>
            <a:ext cx="99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20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AFD0CC-0D99-4CB5-B262-5AACE80C7660}"/>
              </a:ext>
            </a:extLst>
          </p:cNvPr>
          <p:cNvSpPr txBox="1"/>
          <p:nvPr/>
        </p:nvSpPr>
        <p:spPr>
          <a:xfrm>
            <a:off x="11199489" y="2718197"/>
            <a:ext cx="99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34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6DA529-6D00-4C94-A0EE-EB143304C653}"/>
              </a:ext>
            </a:extLst>
          </p:cNvPr>
          <p:cNvSpPr txBox="1"/>
          <p:nvPr/>
        </p:nvSpPr>
        <p:spPr>
          <a:xfrm>
            <a:off x="8535624" y="2706145"/>
            <a:ext cx="99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29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0C4BAC-DBA2-4C05-A724-04CEA7E23E00}"/>
              </a:ext>
            </a:extLst>
          </p:cNvPr>
          <p:cNvSpPr txBox="1"/>
          <p:nvPr/>
        </p:nvSpPr>
        <p:spPr>
          <a:xfrm>
            <a:off x="7609947" y="3053361"/>
            <a:ext cx="2990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Transition to orange at average bleaching threshold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1AEE2E-D05D-4F35-8FCA-BC6240922316}"/>
              </a:ext>
            </a:extLst>
          </p:cNvPr>
          <p:cNvSpPr txBox="1"/>
          <p:nvPr/>
        </p:nvSpPr>
        <p:spPr>
          <a:xfrm>
            <a:off x="6668764" y="2718197"/>
            <a:ext cx="211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Temperature deg 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ED225DF-67E2-40FC-BAC0-9F698AD94F7D}"/>
              </a:ext>
            </a:extLst>
          </p:cNvPr>
          <p:cNvSpPr/>
          <p:nvPr/>
        </p:nvSpPr>
        <p:spPr>
          <a:xfrm>
            <a:off x="4558289" y="3899550"/>
            <a:ext cx="7157545" cy="462456"/>
          </a:xfrm>
          <a:prstGeom prst="rect">
            <a:avLst/>
          </a:prstGeom>
          <a:gradFill>
            <a:gsLst>
              <a:gs pos="90500">
                <a:srgbClr val="B00026"/>
              </a:gs>
              <a:gs pos="81000">
                <a:srgbClr val="FF3800"/>
              </a:gs>
              <a:gs pos="0">
                <a:srgbClr val="380060"/>
              </a:gs>
              <a:gs pos="15000">
                <a:srgbClr val="2C30EE"/>
              </a:gs>
              <a:gs pos="63000">
                <a:srgbClr val="FFFF75"/>
              </a:gs>
              <a:gs pos="34000">
                <a:srgbClr val="2FB0FB"/>
              </a:gs>
              <a:gs pos="58000">
                <a:srgbClr val="DFFFDA"/>
              </a:gs>
              <a:gs pos="45000">
                <a:srgbClr val="75EEDC"/>
              </a:gs>
              <a:gs pos="75000">
                <a:srgbClr val="FF8700"/>
              </a:gs>
              <a:gs pos="100000">
                <a:srgbClr val="5C0035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Arrow: Pentagon 69">
            <a:extLst>
              <a:ext uri="{FF2B5EF4-FFF2-40B4-BE49-F238E27FC236}">
                <a16:creationId xmlns:a16="http://schemas.microsoft.com/office/drawing/2014/main" id="{1ED95F6E-81F8-41EB-9F41-1599AEC9CE96}"/>
              </a:ext>
            </a:extLst>
          </p:cNvPr>
          <p:cNvSpPr/>
          <p:nvPr/>
        </p:nvSpPr>
        <p:spPr>
          <a:xfrm rot="16200000">
            <a:off x="4790402" y="4431895"/>
            <a:ext cx="320040" cy="234614"/>
          </a:xfrm>
          <a:prstGeom prst="homePlate">
            <a:avLst/>
          </a:prstGeom>
          <a:solidFill>
            <a:srgbClr val="331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Arrow: Pentagon 70">
            <a:extLst>
              <a:ext uri="{FF2B5EF4-FFF2-40B4-BE49-F238E27FC236}">
                <a16:creationId xmlns:a16="http://schemas.microsoft.com/office/drawing/2014/main" id="{D43D8E0F-9419-4CFB-85EC-8BEF937C3D26}"/>
              </a:ext>
            </a:extLst>
          </p:cNvPr>
          <p:cNvSpPr/>
          <p:nvPr/>
        </p:nvSpPr>
        <p:spPr>
          <a:xfrm rot="16200000">
            <a:off x="4468756" y="4431895"/>
            <a:ext cx="320040" cy="234614"/>
          </a:xfrm>
          <a:prstGeom prst="homePlate">
            <a:avLst/>
          </a:prstGeom>
          <a:solidFill>
            <a:srgbClr val="3703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7CD3EE-55E2-428D-9CD9-7E4203199BBA}"/>
              </a:ext>
            </a:extLst>
          </p:cNvPr>
          <p:cNvSpPr txBox="1"/>
          <p:nvPr/>
        </p:nvSpPr>
        <p:spPr>
          <a:xfrm>
            <a:off x="438558" y="3841818"/>
            <a:ext cx="4035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Map to equally spaced colour ramp</a:t>
            </a:r>
          </a:p>
          <a:p>
            <a:r>
              <a:rPr lang="en-AU" dirty="0"/>
              <a:t>Use 50 colours to accurately capture any stretching or squishing of ramp.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78" name="Arrow: Pentagon 77">
            <a:extLst>
              <a:ext uri="{FF2B5EF4-FFF2-40B4-BE49-F238E27FC236}">
                <a16:creationId xmlns:a16="http://schemas.microsoft.com/office/drawing/2014/main" id="{75BF3074-FBB2-4932-A94D-AF28831033CC}"/>
              </a:ext>
            </a:extLst>
          </p:cNvPr>
          <p:cNvSpPr/>
          <p:nvPr/>
        </p:nvSpPr>
        <p:spPr>
          <a:xfrm rot="16200000">
            <a:off x="5112048" y="4431895"/>
            <a:ext cx="320040" cy="234614"/>
          </a:xfrm>
          <a:prstGeom prst="homePlate">
            <a:avLst/>
          </a:prstGeom>
          <a:solidFill>
            <a:srgbClr val="3020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Arrow: Pentagon 78">
            <a:extLst>
              <a:ext uri="{FF2B5EF4-FFF2-40B4-BE49-F238E27FC236}">
                <a16:creationId xmlns:a16="http://schemas.microsoft.com/office/drawing/2014/main" id="{4BC6B6A8-DA0C-4047-B8B7-E5BA2AB9352B}"/>
              </a:ext>
            </a:extLst>
          </p:cNvPr>
          <p:cNvSpPr/>
          <p:nvPr/>
        </p:nvSpPr>
        <p:spPr>
          <a:xfrm rot="16200000">
            <a:off x="5433694" y="4431895"/>
            <a:ext cx="320040" cy="234614"/>
          </a:xfrm>
          <a:prstGeom prst="homePlate">
            <a:avLst/>
          </a:prstGeom>
          <a:solidFill>
            <a:srgbClr val="2C2F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Arrow: Pentagon 79">
            <a:extLst>
              <a:ext uri="{FF2B5EF4-FFF2-40B4-BE49-F238E27FC236}">
                <a16:creationId xmlns:a16="http://schemas.microsoft.com/office/drawing/2014/main" id="{96DC26FD-F60B-4300-94AF-3A4BE4584EBC}"/>
              </a:ext>
            </a:extLst>
          </p:cNvPr>
          <p:cNvSpPr/>
          <p:nvPr/>
        </p:nvSpPr>
        <p:spPr>
          <a:xfrm rot="16200000">
            <a:off x="5755340" y="4431895"/>
            <a:ext cx="320040" cy="234614"/>
          </a:xfrm>
          <a:prstGeom prst="homePlate">
            <a:avLst/>
          </a:prstGeom>
          <a:solidFill>
            <a:srgbClr val="2D4A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Arrow: Pentagon 80">
            <a:extLst>
              <a:ext uri="{FF2B5EF4-FFF2-40B4-BE49-F238E27FC236}">
                <a16:creationId xmlns:a16="http://schemas.microsoft.com/office/drawing/2014/main" id="{E855270E-2031-4D1D-8890-A65087384FA4}"/>
              </a:ext>
            </a:extLst>
          </p:cNvPr>
          <p:cNvSpPr/>
          <p:nvPr/>
        </p:nvSpPr>
        <p:spPr>
          <a:xfrm rot="16200000">
            <a:off x="6076986" y="4431895"/>
            <a:ext cx="320040" cy="234614"/>
          </a:xfrm>
          <a:prstGeom prst="homePlate">
            <a:avLst/>
          </a:prstGeom>
          <a:solidFill>
            <a:srgbClr val="2D6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Arrow: Pentagon 81">
            <a:extLst>
              <a:ext uri="{FF2B5EF4-FFF2-40B4-BE49-F238E27FC236}">
                <a16:creationId xmlns:a16="http://schemas.microsoft.com/office/drawing/2014/main" id="{DA6134BB-7C4A-4EB7-AB12-D2DD876C7F7C}"/>
              </a:ext>
            </a:extLst>
          </p:cNvPr>
          <p:cNvSpPr/>
          <p:nvPr/>
        </p:nvSpPr>
        <p:spPr>
          <a:xfrm rot="16200000">
            <a:off x="6398632" y="4431895"/>
            <a:ext cx="320040" cy="234614"/>
          </a:xfrm>
          <a:prstGeom prst="homePlate">
            <a:avLst/>
          </a:prstGeom>
          <a:solidFill>
            <a:srgbClr val="2E89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Arrow: Pentagon 82">
            <a:extLst>
              <a:ext uri="{FF2B5EF4-FFF2-40B4-BE49-F238E27FC236}">
                <a16:creationId xmlns:a16="http://schemas.microsoft.com/office/drawing/2014/main" id="{BC810BF3-BA19-4F0E-A79B-46249F601CA3}"/>
              </a:ext>
            </a:extLst>
          </p:cNvPr>
          <p:cNvSpPr/>
          <p:nvPr/>
        </p:nvSpPr>
        <p:spPr>
          <a:xfrm rot="16200000">
            <a:off x="6720278" y="4431895"/>
            <a:ext cx="320040" cy="234614"/>
          </a:xfrm>
          <a:prstGeom prst="homePlate">
            <a:avLst/>
          </a:prstGeom>
          <a:solidFill>
            <a:srgbClr val="2FA5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Arrow: Pentagon 83">
            <a:extLst>
              <a:ext uri="{FF2B5EF4-FFF2-40B4-BE49-F238E27FC236}">
                <a16:creationId xmlns:a16="http://schemas.microsoft.com/office/drawing/2014/main" id="{200D787F-A63D-4706-BC16-9BC78AD1DCC7}"/>
              </a:ext>
            </a:extLst>
          </p:cNvPr>
          <p:cNvSpPr/>
          <p:nvPr/>
        </p:nvSpPr>
        <p:spPr>
          <a:xfrm rot="16200000">
            <a:off x="7041924" y="4431895"/>
            <a:ext cx="320040" cy="234614"/>
          </a:xfrm>
          <a:prstGeom prst="homePlate">
            <a:avLst/>
          </a:prstGeom>
          <a:solidFill>
            <a:srgbClr val="41C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Arrow: Pentagon 84">
            <a:extLst>
              <a:ext uri="{FF2B5EF4-FFF2-40B4-BE49-F238E27FC236}">
                <a16:creationId xmlns:a16="http://schemas.microsoft.com/office/drawing/2014/main" id="{818CB0FA-3BC8-4F53-A2B4-D5F37FFBCF42}"/>
              </a:ext>
            </a:extLst>
          </p:cNvPr>
          <p:cNvSpPr/>
          <p:nvPr/>
        </p:nvSpPr>
        <p:spPr>
          <a:xfrm rot="16200000">
            <a:off x="7363570" y="4431895"/>
            <a:ext cx="320040" cy="234614"/>
          </a:xfrm>
          <a:prstGeom prst="homePlate">
            <a:avLst/>
          </a:prstGeom>
          <a:solidFill>
            <a:srgbClr val="5FD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Arrow: Pentagon 85">
            <a:extLst>
              <a:ext uri="{FF2B5EF4-FFF2-40B4-BE49-F238E27FC236}">
                <a16:creationId xmlns:a16="http://schemas.microsoft.com/office/drawing/2014/main" id="{05F7B8F1-7084-4802-BD54-BE319FF38BCD}"/>
              </a:ext>
            </a:extLst>
          </p:cNvPr>
          <p:cNvSpPr/>
          <p:nvPr/>
        </p:nvSpPr>
        <p:spPr>
          <a:xfrm rot="16200000">
            <a:off x="7685216" y="4431895"/>
            <a:ext cx="320040" cy="234614"/>
          </a:xfrm>
          <a:prstGeom prst="homePlate">
            <a:avLst/>
          </a:prstGeom>
          <a:solidFill>
            <a:srgbClr val="7FF0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Arrow: Pentagon 86">
            <a:extLst>
              <a:ext uri="{FF2B5EF4-FFF2-40B4-BE49-F238E27FC236}">
                <a16:creationId xmlns:a16="http://schemas.microsoft.com/office/drawing/2014/main" id="{520B1909-7B91-409B-A539-BBB60AC02F31}"/>
              </a:ext>
            </a:extLst>
          </p:cNvPr>
          <p:cNvSpPr/>
          <p:nvPr/>
        </p:nvSpPr>
        <p:spPr>
          <a:xfrm rot="16200000">
            <a:off x="8006862" y="4431895"/>
            <a:ext cx="320040" cy="234614"/>
          </a:xfrm>
          <a:prstGeom prst="homePlate">
            <a:avLst/>
          </a:prstGeom>
          <a:solidFill>
            <a:srgbClr val="A1F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Arrow: Pentagon 87">
            <a:extLst>
              <a:ext uri="{FF2B5EF4-FFF2-40B4-BE49-F238E27FC236}">
                <a16:creationId xmlns:a16="http://schemas.microsoft.com/office/drawing/2014/main" id="{5E3A5B10-BB09-46AA-8FA6-53FF67625127}"/>
              </a:ext>
            </a:extLst>
          </p:cNvPr>
          <p:cNvSpPr/>
          <p:nvPr/>
        </p:nvSpPr>
        <p:spPr>
          <a:xfrm rot="16200000">
            <a:off x="8328508" y="4431895"/>
            <a:ext cx="320040" cy="234614"/>
          </a:xfrm>
          <a:prstGeom prst="homePlate">
            <a:avLst/>
          </a:prstGeom>
          <a:solidFill>
            <a:srgbClr val="C6FB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Arrow: Pentagon 88">
            <a:extLst>
              <a:ext uri="{FF2B5EF4-FFF2-40B4-BE49-F238E27FC236}">
                <a16:creationId xmlns:a16="http://schemas.microsoft.com/office/drawing/2014/main" id="{39B331ED-E7D5-484B-BA32-D090FEB7FDA9}"/>
              </a:ext>
            </a:extLst>
          </p:cNvPr>
          <p:cNvSpPr/>
          <p:nvPr/>
        </p:nvSpPr>
        <p:spPr>
          <a:xfrm rot="16200000">
            <a:off x="8650154" y="4431895"/>
            <a:ext cx="320040" cy="234614"/>
          </a:xfrm>
          <a:prstGeom prst="homePlate">
            <a:avLst/>
          </a:prstGeom>
          <a:solidFill>
            <a:srgbClr val="E9FF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Arrow: Pentagon 89">
            <a:extLst>
              <a:ext uri="{FF2B5EF4-FFF2-40B4-BE49-F238E27FC236}">
                <a16:creationId xmlns:a16="http://schemas.microsoft.com/office/drawing/2014/main" id="{AFE2CC4B-19CB-468F-A152-8A429E5C77EC}"/>
              </a:ext>
            </a:extLst>
          </p:cNvPr>
          <p:cNvSpPr/>
          <p:nvPr/>
        </p:nvSpPr>
        <p:spPr>
          <a:xfrm rot="16200000">
            <a:off x="8971800" y="4431895"/>
            <a:ext cx="320040" cy="234614"/>
          </a:xfrm>
          <a:prstGeom prst="homePlate">
            <a:avLst/>
          </a:prstGeom>
          <a:solidFill>
            <a:srgbClr val="FFF4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Arrow: Pentagon 90">
            <a:extLst>
              <a:ext uri="{FF2B5EF4-FFF2-40B4-BE49-F238E27FC236}">
                <a16:creationId xmlns:a16="http://schemas.microsoft.com/office/drawing/2014/main" id="{023E3A92-8EED-4F49-B36E-AF68D26C388F}"/>
              </a:ext>
            </a:extLst>
          </p:cNvPr>
          <p:cNvSpPr/>
          <p:nvPr/>
        </p:nvSpPr>
        <p:spPr>
          <a:xfrm rot="16200000">
            <a:off x="9293446" y="4431895"/>
            <a:ext cx="320040" cy="234614"/>
          </a:xfrm>
          <a:prstGeom prst="homePlate">
            <a:avLst/>
          </a:prstGeom>
          <a:solidFill>
            <a:srgbClr val="FFC7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Arrow: Pentagon 91">
            <a:extLst>
              <a:ext uri="{FF2B5EF4-FFF2-40B4-BE49-F238E27FC236}">
                <a16:creationId xmlns:a16="http://schemas.microsoft.com/office/drawing/2014/main" id="{93C5D8E7-79EC-4F48-8A95-81CE53AAF6D1}"/>
              </a:ext>
            </a:extLst>
          </p:cNvPr>
          <p:cNvSpPr/>
          <p:nvPr/>
        </p:nvSpPr>
        <p:spPr>
          <a:xfrm rot="16200000">
            <a:off x="9615092" y="4431895"/>
            <a:ext cx="320040" cy="234614"/>
          </a:xfrm>
          <a:prstGeom prst="homePlate">
            <a:avLst/>
          </a:prstGeom>
          <a:solidFill>
            <a:srgbClr val="FF9C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Arrow: Pentagon 92">
            <a:extLst>
              <a:ext uri="{FF2B5EF4-FFF2-40B4-BE49-F238E27FC236}">
                <a16:creationId xmlns:a16="http://schemas.microsoft.com/office/drawing/2014/main" id="{4A37B9F2-1B04-4A02-968D-C3F1BBA3C3AA}"/>
              </a:ext>
            </a:extLst>
          </p:cNvPr>
          <p:cNvSpPr/>
          <p:nvPr/>
        </p:nvSpPr>
        <p:spPr>
          <a:xfrm rot="16200000">
            <a:off x="9936738" y="4431895"/>
            <a:ext cx="320040" cy="234614"/>
          </a:xfrm>
          <a:prstGeom prst="homePlate">
            <a:avLst/>
          </a:prstGeom>
          <a:solidFill>
            <a:srgbClr val="FF6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Arrow: Pentagon 93">
            <a:extLst>
              <a:ext uri="{FF2B5EF4-FFF2-40B4-BE49-F238E27FC236}">
                <a16:creationId xmlns:a16="http://schemas.microsoft.com/office/drawing/2014/main" id="{7DAB81BA-D823-4C47-ADA1-41EEA07A295B}"/>
              </a:ext>
            </a:extLst>
          </p:cNvPr>
          <p:cNvSpPr/>
          <p:nvPr/>
        </p:nvSpPr>
        <p:spPr>
          <a:xfrm rot="16200000">
            <a:off x="10258384" y="4431895"/>
            <a:ext cx="320040" cy="234614"/>
          </a:xfrm>
          <a:prstGeom prst="homePlate">
            <a:avLst/>
          </a:prstGeom>
          <a:solidFill>
            <a:srgbClr val="F732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Arrow: Pentagon 94">
            <a:extLst>
              <a:ext uri="{FF2B5EF4-FFF2-40B4-BE49-F238E27FC236}">
                <a16:creationId xmlns:a16="http://schemas.microsoft.com/office/drawing/2014/main" id="{F0CEF9D6-9020-45A9-AD4E-F71B3C0EA48C}"/>
              </a:ext>
            </a:extLst>
          </p:cNvPr>
          <p:cNvSpPr/>
          <p:nvPr/>
        </p:nvSpPr>
        <p:spPr>
          <a:xfrm rot="16200000">
            <a:off x="10580030" y="4431895"/>
            <a:ext cx="320040" cy="234614"/>
          </a:xfrm>
          <a:prstGeom prst="homePlate">
            <a:avLst/>
          </a:prstGeom>
          <a:solidFill>
            <a:srgbClr val="D419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Arrow: Pentagon 95">
            <a:extLst>
              <a:ext uri="{FF2B5EF4-FFF2-40B4-BE49-F238E27FC236}">
                <a16:creationId xmlns:a16="http://schemas.microsoft.com/office/drawing/2014/main" id="{668E8471-9653-4E48-95F6-49F1DA5C4B69}"/>
              </a:ext>
            </a:extLst>
          </p:cNvPr>
          <p:cNvSpPr/>
          <p:nvPr/>
        </p:nvSpPr>
        <p:spPr>
          <a:xfrm rot="16200000">
            <a:off x="10901676" y="4431895"/>
            <a:ext cx="320040" cy="234614"/>
          </a:xfrm>
          <a:prstGeom prst="homePlate">
            <a:avLst/>
          </a:prstGeom>
          <a:solidFill>
            <a:srgbClr val="AF00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Arrow: Pentagon 96">
            <a:extLst>
              <a:ext uri="{FF2B5EF4-FFF2-40B4-BE49-F238E27FC236}">
                <a16:creationId xmlns:a16="http://schemas.microsoft.com/office/drawing/2014/main" id="{20282F72-B117-4A30-9200-E578EEA8C1D5}"/>
              </a:ext>
            </a:extLst>
          </p:cNvPr>
          <p:cNvSpPr/>
          <p:nvPr/>
        </p:nvSpPr>
        <p:spPr>
          <a:xfrm rot="16200000">
            <a:off x="11223322" y="4431895"/>
            <a:ext cx="320040" cy="234614"/>
          </a:xfrm>
          <a:prstGeom prst="homePlate">
            <a:avLst/>
          </a:prstGeom>
          <a:solidFill>
            <a:srgbClr val="8700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Arrow: Pentagon 97">
            <a:extLst>
              <a:ext uri="{FF2B5EF4-FFF2-40B4-BE49-F238E27FC236}">
                <a16:creationId xmlns:a16="http://schemas.microsoft.com/office/drawing/2014/main" id="{C6136E5C-B64D-4509-B028-80A2D3FBD56B}"/>
              </a:ext>
            </a:extLst>
          </p:cNvPr>
          <p:cNvSpPr/>
          <p:nvPr/>
        </p:nvSpPr>
        <p:spPr>
          <a:xfrm rot="16200000">
            <a:off x="11544968" y="4431895"/>
            <a:ext cx="320040" cy="234614"/>
          </a:xfrm>
          <a:prstGeom prst="homePlate">
            <a:avLst/>
          </a:prstGeom>
          <a:solidFill>
            <a:srgbClr val="6200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53AABFD-460A-4512-860D-BE948749F376}"/>
              </a:ext>
            </a:extLst>
          </p:cNvPr>
          <p:cNvSpPr/>
          <p:nvPr/>
        </p:nvSpPr>
        <p:spPr>
          <a:xfrm>
            <a:off x="4449323" y="5209061"/>
            <a:ext cx="10021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#380060</a:t>
            </a:r>
          </a:p>
          <a:p>
            <a:r>
              <a:rPr lang="en-AU" dirty="0"/>
              <a:t>#3c007c</a:t>
            </a:r>
          </a:p>
          <a:p>
            <a:r>
              <a:rPr lang="en-AU" dirty="0"/>
              <a:t>…</a:t>
            </a:r>
          </a:p>
          <a:p>
            <a:r>
              <a:rPr lang="en-AU" dirty="0"/>
              <a:t>#5c0035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52FA906-F9EB-4004-BDFC-A952A63B0277}"/>
              </a:ext>
            </a:extLst>
          </p:cNvPr>
          <p:cNvCxnSpPr>
            <a:cxnSpLocks/>
          </p:cNvCxnSpPr>
          <p:nvPr/>
        </p:nvCxnSpPr>
        <p:spPr>
          <a:xfrm>
            <a:off x="4628776" y="4805919"/>
            <a:ext cx="117307" cy="506592"/>
          </a:xfrm>
          <a:prstGeom prst="line">
            <a:avLst/>
          </a:prstGeom>
          <a:ln w="28575" cap="rnd"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8F8D6EC-A92A-463D-9522-8E6246189128}"/>
              </a:ext>
            </a:extLst>
          </p:cNvPr>
          <p:cNvCxnSpPr>
            <a:cxnSpLocks/>
          </p:cNvCxnSpPr>
          <p:nvPr/>
        </p:nvCxnSpPr>
        <p:spPr>
          <a:xfrm flipH="1">
            <a:off x="5389375" y="4805919"/>
            <a:ext cx="6289652" cy="1457721"/>
          </a:xfrm>
          <a:prstGeom prst="line">
            <a:avLst/>
          </a:prstGeom>
          <a:ln w="28575" cap="rnd"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681F527-654A-4FD3-8E7D-29AAFE6594E4}"/>
              </a:ext>
            </a:extLst>
          </p:cNvPr>
          <p:cNvSpPr txBox="1"/>
          <p:nvPr/>
        </p:nvSpPr>
        <p:spPr>
          <a:xfrm>
            <a:off x="438558" y="5256585"/>
            <a:ext cx="403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Export the colour map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3618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10714</TotalTime>
  <Words>116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Lawrey</dc:creator>
  <cp:lastModifiedBy>Eric Lawrey</cp:lastModifiedBy>
  <cp:revision>12</cp:revision>
  <dcterms:created xsi:type="dcterms:W3CDTF">2020-04-30T01:15:13Z</dcterms:created>
  <dcterms:modified xsi:type="dcterms:W3CDTF">2020-05-07T11:49:16Z</dcterms:modified>
</cp:coreProperties>
</file>